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0"/>
  </p:notesMasterIdLst>
  <p:sldIdLst>
    <p:sldId id="654" r:id="rId5"/>
    <p:sldId id="305" r:id="rId6"/>
    <p:sldId id="308" r:id="rId7"/>
    <p:sldId id="681" r:id="rId8"/>
    <p:sldId id="680" r:id="rId9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99F"/>
    <a:srgbClr val="E0E0E0"/>
    <a:srgbClr val="6B6B6B"/>
    <a:srgbClr val="FF717D"/>
    <a:srgbClr val="FF1F33"/>
    <a:srgbClr val="1D4992"/>
    <a:srgbClr val="517BB9"/>
    <a:srgbClr val="003F99"/>
    <a:srgbClr val="E6E9EE"/>
    <a:srgbClr val="CA0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8BABE-089F-41B0-9060-44A3A0F18DC8}" v="6" dt="2024-02-19T17:09:04.62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91" autoAdjust="0"/>
    <p:restoredTop sz="94719"/>
  </p:normalViewPr>
  <p:slideViewPr>
    <p:cSldViewPr>
      <p:cViewPr varScale="1">
        <p:scale>
          <a:sx n="48" d="100"/>
          <a:sy n="48" d="100"/>
        </p:scale>
        <p:origin x="523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50351-C575-FB4B-A8C4-8D38BC76C366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9255D-DF1A-BD4F-9FB2-95C11DFC0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7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9255D-DF1A-BD4F-9FB2-95C11DFC0CF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201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9255D-DF1A-BD4F-9FB2-95C11DFC0CF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04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812135" cy="2345690"/>
          </a:xfrm>
          <a:custGeom>
            <a:avLst/>
            <a:gdLst/>
            <a:ahLst/>
            <a:cxnLst/>
            <a:rect l="l" t="t" r="r" b="b"/>
            <a:pathLst>
              <a:path w="15812135" h="2345690">
                <a:moveTo>
                  <a:pt x="14457776" y="2345478"/>
                </a:moveTo>
                <a:lnTo>
                  <a:pt x="0" y="2345478"/>
                </a:lnTo>
                <a:lnTo>
                  <a:pt x="0" y="0"/>
                </a:lnTo>
                <a:lnTo>
                  <a:pt x="15811939" y="0"/>
                </a:lnTo>
                <a:lnTo>
                  <a:pt x="14457776" y="2345478"/>
                </a:lnTo>
                <a:close/>
              </a:path>
            </a:pathLst>
          </a:custGeom>
          <a:solidFill>
            <a:srgbClr val="E6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425829" y="0"/>
            <a:ext cx="3484879" cy="2345690"/>
          </a:xfrm>
          <a:custGeom>
            <a:avLst/>
            <a:gdLst/>
            <a:ahLst/>
            <a:cxnLst/>
            <a:rect l="l" t="t" r="r" b="b"/>
            <a:pathLst>
              <a:path w="3484880" h="2345690">
                <a:moveTo>
                  <a:pt x="2130709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484872" y="0"/>
                </a:lnTo>
                <a:lnTo>
                  <a:pt x="2130709" y="2345478"/>
                </a:lnTo>
                <a:close/>
              </a:path>
            </a:pathLst>
          </a:custGeom>
          <a:solidFill>
            <a:srgbClr val="FF59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555680" y="0"/>
            <a:ext cx="3549015" cy="2345690"/>
          </a:xfrm>
          <a:custGeom>
            <a:avLst/>
            <a:gdLst/>
            <a:ahLst/>
            <a:cxnLst/>
            <a:rect l="l" t="t" r="r" b="b"/>
            <a:pathLst>
              <a:path w="3549015" h="2345690">
                <a:moveTo>
                  <a:pt x="3548418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548418" y="0"/>
                </a:lnTo>
                <a:lnTo>
                  <a:pt x="3548418" y="2345478"/>
                </a:lnTo>
                <a:close/>
              </a:path>
            </a:pathLst>
          </a:custGeom>
          <a:solidFill>
            <a:srgbClr val="FF1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115629" y="706337"/>
            <a:ext cx="1255393" cy="11784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1570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78102" y="5119396"/>
            <a:ext cx="14337665" cy="3797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476" cy="11309350"/>
            <a:chOff x="0" y="1"/>
            <a:chExt cx="20104476" cy="1129030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5667796"/>
              <a:ext cx="11475985" cy="37245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7327" y="18763"/>
              <a:ext cx="10095230" cy="11271250"/>
            </a:xfrm>
            <a:custGeom>
              <a:avLst/>
              <a:gdLst/>
              <a:ahLst/>
              <a:cxnLst/>
              <a:rect l="l" t="t" r="r" b="b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41076" y="1"/>
              <a:ext cx="11963400" cy="11290300"/>
            </a:xfrm>
            <a:custGeom>
              <a:avLst/>
              <a:gdLst/>
              <a:ahLst/>
              <a:cxnLst/>
              <a:rect l="l" t="t" r="r" b="b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37306" y="5667810"/>
              <a:ext cx="7266940" cy="3714115"/>
            </a:xfrm>
            <a:custGeom>
              <a:avLst/>
              <a:gdLst/>
              <a:ahLst/>
              <a:cxnLst/>
              <a:rect l="l" t="t" r="r" b="b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48841" y="5667806"/>
              <a:ext cx="5732145" cy="3714115"/>
            </a:xfrm>
            <a:custGeom>
              <a:avLst/>
              <a:gdLst/>
              <a:ahLst/>
              <a:cxnLst/>
              <a:rect l="l" t="t" r="r" b="b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62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36650" y="1861037"/>
            <a:ext cx="11126124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" marR="5080">
              <a:lnSpc>
                <a:spcPct val="100499"/>
              </a:lnSpc>
              <a:spcBef>
                <a:spcPts val="95"/>
              </a:spcBef>
            </a:pPr>
            <a:r>
              <a:rPr lang="ru-RU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Вставка текста, отформатированного под стиль документа</a:t>
            </a: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34E5F425-ACDF-4201-8872-9794D7CF2479}"/>
              </a:ext>
            </a:extLst>
          </p:cNvPr>
          <p:cNvSpPr txBox="1">
            <a:spLocks/>
          </p:cNvSpPr>
          <p:nvPr/>
        </p:nvSpPr>
        <p:spPr>
          <a:xfrm>
            <a:off x="10200071" y="6617402"/>
            <a:ext cx="9144000" cy="12420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 algn="r">
              <a:spcBef>
                <a:spcPts val="105"/>
              </a:spcBef>
            </a:pPr>
            <a:endParaRPr lang="ru-RU" sz="3950" b="0" dirty="0">
              <a:solidFill>
                <a:srgbClr val="FFFFFF"/>
              </a:solidFill>
            </a:endParaRPr>
          </a:p>
          <a:p>
            <a:pPr marL="12700" marR="5080" algn="r">
              <a:spcBef>
                <a:spcPts val="105"/>
              </a:spcBef>
            </a:pPr>
            <a:endParaRPr lang="ru-RU" sz="3950" b="0" dirty="0">
              <a:solidFill>
                <a:srgbClr val="FFFFFF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13D6ACF-DAFF-108D-D8F0-881F1D3EAC91}"/>
              </a:ext>
            </a:extLst>
          </p:cNvPr>
          <p:cNvSpPr/>
          <p:nvPr/>
        </p:nvSpPr>
        <p:spPr>
          <a:xfrm>
            <a:off x="12114914" y="1463675"/>
            <a:ext cx="7995814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274BA5-B7C0-41C2-16E1-62FAFEDBC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0006" y="1985942"/>
            <a:ext cx="1964065" cy="182251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CDFE2-9CEB-4216-B653-94E5E52CC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50" y="57308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1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1005724" y="1445603"/>
            <a:ext cx="12739315" cy="6535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4400" b="1" dirty="0">
                <a:solidFill>
                  <a:srgbClr val="013E99"/>
                </a:solidFill>
                <a:latin typeface="Arial"/>
                <a:cs typeface="Arial"/>
              </a:rPr>
              <a:t>Кто мы? Самбисты!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562" y="764443"/>
            <a:ext cx="1539488" cy="142853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1005724" y="2141617"/>
            <a:ext cx="2264526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679DCDC-A23D-005F-7A65-4EA03CAAC2E8}"/>
              </a:ext>
            </a:extLst>
          </p:cNvPr>
          <p:cNvSpPr txBox="1"/>
          <p:nvPr/>
        </p:nvSpPr>
        <p:spPr>
          <a:xfrm>
            <a:off x="12805554" y="3935733"/>
            <a:ext cx="63904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Коровенко Андрей</a:t>
            </a:r>
          </a:p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Подготовка презентации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,6%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95A7B-B7B3-C6F9-1A40-6CB589A52AEC}"/>
              </a:ext>
            </a:extLst>
          </p:cNvPr>
          <p:cNvSpPr txBox="1"/>
          <p:nvPr/>
        </p:nvSpPr>
        <p:spPr>
          <a:xfrm>
            <a:off x="3185544" y="5829542"/>
            <a:ext cx="5715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Дядечкина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Екатерина</a:t>
            </a:r>
          </a:p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Съёмка видеоролика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,6%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9835A9-3BBE-B19D-2B75-B5946C09AEB7}"/>
              </a:ext>
            </a:extLst>
          </p:cNvPr>
          <p:cNvSpPr txBox="1"/>
          <p:nvPr/>
        </p:nvSpPr>
        <p:spPr>
          <a:xfrm>
            <a:off x="3162842" y="7965724"/>
            <a:ext cx="64769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Фандиенко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Михаил</a:t>
            </a:r>
          </a:p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Лидер команды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,6%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E5C190-7FC7-A02C-FE9C-DC4DA1CF1E6D}"/>
              </a:ext>
            </a:extLst>
          </p:cNvPr>
          <p:cNvSpPr txBox="1"/>
          <p:nvPr/>
        </p:nvSpPr>
        <p:spPr>
          <a:xfrm>
            <a:off x="13021055" y="5835533"/>
            <a:ext cx="65824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Чепрасов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Леонид</a:t>
            </a:r>
          </a:p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Сбор информации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,6%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7573F4-4DF3-CA88-D6C8-AA85D12D981E}"/>
              </a:ext>
            </a:extLst>
          </p:cNvPr>
          <p:cNvSpPr txBox="1"/>
          <p:nvPr/>
        </p:nvSpPr>
        <p:spPr>
          <a:xfrm>
            <a:off x="12951570" y="8092578"/>
            <a:ext cx="65824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Ткаченко Анастасия</a:t>
            </a:r>
          </a:p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Монтаж видеоролика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,6%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Рисунок 26" descr="Головоломка контур">
            <a:extLst>
              <a:ext uri="{FF2B5EF4-FFF2-40B4-BE49-F238E27FC236}">
                <a16:creationId xmlns:a16="http://schemas.microsoft.com/office/drawing/2014/main" id="{4078CD5A-DF8C-43F6-980D-6F24DD172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4490" y="3924776"/>
            <a:ext cx="1099133" cy="1099133"/>
          </a:xfrm>
          <a:prstGeom prst="rect">
            <a:avLst/>
          </a:prstGeom>
        </p:spPr>
      </p:pic>
      <p:pic>
        <p:nvPicPr>
          <p:cNvPr id="28" name="Рисунок 27" descr="Рубашка контур">
            <a:extLst>
              <a:ext uri="{FF2B5EF4-FFF2-40B4-BE49-F238E27FC236}">
                <a16:creationId xmlns:a16="http://schemas.microsoft.com/office/drawing/2014/main" id="{C42634A2-788D-384C-2167-0368E95BED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75388" y="8186197"/>
            <a:ext cx="1099130" cy="1099130"/>
          </a:xfrm>
          <a:prstGeom prst="rect">
            <a:avLst/>
          </a:prstGeom>
        </p:spPr>
      </p:pic>
      <p:pic>
        <p:nvPicPr>
          <p:cNvPr id="29" name="Рисунок 28" descr="Проекционный экран контур">
            <a:extLst>
              <a:ext uri="{FF2B5EF4-FFF2-40B4-BE49-F238E27FC236}">
                <a16:creationId xmlns:a16="http://schemas.microsoft.com/office/drawing/2014/main" id="{3E9B045A-2431-87E5-EC60-9BB6F80A72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62798" y="6071223"/>
            <a:ext cx="1098280" cy="1098280"/>
          </a:xfrm>
          <a:prstGeom prst="rect">
            <a:avLst/>
          </a:prstGeom>
        </p:spPr>
      </p:pic>
      <p:pic>
        <p:nvPicPr>
          <p:cNvPr id="30" name="Рисунок 29" descr="Интернет контур">
            <a:extLst>
              <a:ext uri="{FF2B5EF4-FFF2-40B4-BE49-F238E27FC236}">
                <a16:creationId xmlns:a16="http://schemas.microsoft.com/office/drawing/2014/main" id="{27440BF5-60D8-8FCB-CBD1-D68F1A028C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11579" y="5965914"/>
            <a:ext cx="1098275" cy="1098275"/>
          </a:xfrm>
          <a:prstGeom prst="rect">
            <a:avLst/>
          </a:prstGeom>
        </p:spPr>
      </p:pic>
      <p:pic>
        <p:nvPicPr>
          <p:cNvPr id="31" name="Рисунок 30" descr="Значок &quot;ТМ&quot; контур">
            <a:extLst>
              <a:ext uri="{FF2B5EF4-FFF2-40B4-BE49-F238E27FC236}">
                <a16:creationId xmlns:a16="http://schemas.microsoft.com/office/drawing/2014/main" id="{2D8574A6-E62C-0A7B-9253-038D1884C2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34494" y="8200990"/>
            <a:ext cx="1099129" cy="1099129"/>
          </a:xfrm>
          <a:prstGeom prst="rect">
            <a:avLst/>
          </a:prstGeom>
        </p:spPr>
      </p:pic>
      <p:sp>
        <p:nvSpPr>
          <p:cNvPr id="33" name="Прямоугольная выноска 20">
            <a:extLst>
              <a:ext uri="{FF2B5EF4-FFF2-40B4-BE49-F238E27FC236}">
                <a16:creationId xmlns:a16="http://schemas.microsoft.com/office/drawing/2014/main" id="{1759E0A5-B571-0AFA-6A96-FA1A01F04007}"/>
              </a:ext>
            </a:extLst>
          </p:cNvPr>
          <p:cNvSpPr/>
          <p:nvPr/>
        </p:nvSpPr>
        <p:spPr>
          <a:xfrm rot="5400000" flipV="1">
            <a:off x="2210338" y="4418720"/>
            <a:ext cx="1324906" cy="136494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34" name="Прямоугольная выноска 20">
            <a:extLst>
              <a:ext uri="{FF2B5EF4-FFF2-40B4-BE49-F238E27FC236}">
                <a16:creationId xmlns:a16="http://schemas.microsoft.com/office/drawing/2014/main" id="{31EF1712-D3F9-FB0B-703D-FC2EB701666C}"/>
              </a:ext>
            </a:extLst>
          </p:cNvPr>
          <p:cNvSpPr/>
          <p:nvPr/>
        </p:nvSpPr>
        <p:spPr>
          <a:xfrm rot="5400000" flipV="1">
            <a:off x="2229748" y="6565534"/>
            <a:ext cx="1324906" cy="97674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013E99"/>
              </a:solidFill>
            </a:endParaRPr>
          </a:p>
        </p:txBody>
      </p:sp>
      <p:sp>
        <p:nvSpPr>
          <p:cNvPr id="35" name="Прямоугольная выноска 20">
            <a:extLst>
              <a:ext uri="{FF2B5EF4-FFF2-40B4-BE49-F238E27FC236}">
                <a16:creationId xmlns:a16="http://schemas.microsoft.com/office/drawing/2014/main" id="{D84A680F-314C-F8B3-E003-01D3CD26B63C}"/>
              </a:ext>
            </a:extLst>
          </p:cNvPr>
          <p:cNvSpPr/>
          <p:nvPr/>
        </p:nvSpPr>
        <p:spPr>
          <a:xfrm rot="5400000" flipV="1">
            <a:off x="2229748" y="8708813"/>
            <a:ext cx="1324906" cy="97674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36" name="Прямоугольная выноска 20">
            <a:extLst>
              <a:ext uri="{FF2B5EF4-FFF2-40B4-BE49-F238E27FC236}">
                <a16:creationId xmlns:a16="http://schemas.microsoft.com/office/drawing/2014/main" id="{9D8AE3D2-FE2B-A6A5-DC2E-47B70A9430E3}"/>
              </a:ext>
            </a:extLst>
          </p:cNvPr>
          <p:cNvSpPr/>
          <p:nvPr/>
        </p:nvSpPr>
        <p:spPr>
          <a:xfrm rot="5400000" flipV="1">
            <a:off x="11982702" y="4452126"/>
            <a:ext cx="1324906" cy="97674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37" name="Прямоугольная выноска 20">
            <a:extLst>
              <a:ext uri="{FF2B5EF4-FFF2-40B4-BE49-F238E27FC236}">
                <a16:creationId xmlns:a16="http://schemas.microsoft.com/office/drawing/2014/main" id="{7176702C-D33B-FE55-B3E3-89F0A52767B8}"/>
              </a:ext>
            </a:extLst>
          </p:cNvPr>
          <p:cNvSpPr/>
          <p:nvPr/>
        </p:nvSpPr>
        <p:spPr>
          <a:xfrm rot="5400000" flipV="1">
            <a:off x="12021522" y="6579530"/>
            <a:ext cx="1324906" cy="97674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38" name="Прямоугольная выноска 20">
            <a:extLst>
              <a:ext uri="{FF2B5EF4-FFF2-40B4-BE49-F238E27FC236}">
                <a16:creationId xmlns:a16="http://schemas.microsoft.com/office/drawing/2014/main" id="{7D1C7C56-8D91-3127-B025-1A97D7AEE1A4}"/>
              </a:ext>
            </a:extLst>
          </p:cNvPr>
          <p:cNvSpPr/>
          <p:nvPr/>
        </p:nvSpPr>
        <p:spPr>
          <a:xfrm rot="5400000" flipV="1">
            <a:off x="12021522" y="8722809"/>
            <a:ext cx="1324906" cy="97674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pic>
        <p:nvPicPr>
          <p:cNvPr id="39" name="Рисунок 38" descr="Проекционный экран контур">
            <a:extLst>
              <a:ext uri="{FF2B5EF4-FFF2-40B4-BE49-F238E27FC236}">
                <a16:creationId xmlns:a16="http://schemas.microsoft.com/office/drawing/2014/main" id="{41B2FCD7-870D-48BE-B648-1C7122885B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75388" y="4065136"/>
            <a:ext cx="1098280" cy="109828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2F6C58C-C146-4089-A212-66161A285DE4}"/>
              </a:ext>
            </a:extLst>
          </p:cNvPr>
          <p:cNvSpPr txBox="1"/>
          <p:nvPr/>
        </p:nvSpPr>
        <p:spPr>
          <a:xfrm>
            <a:off x="3110137" y="3796846"/>
            <a:ext cx="65824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Кем Александр</a:t>
            </a:r>
          </a:p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Написание сценария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16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,6%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9C2CB-3F48-48EC-43E9-E6805F6BEC14}"/>
              </a:ext>
            </a:extLst>
          </p:cNvPr>
          <p:cNvSpPr txBox="1"/>
          <p:nvPr/>
        </p:nvSpPr>
        <p:spPr>
          <a:xfrm>
            <a:off x="908050" y="2378078"/>
            <a:ext cx="3331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0F49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Наша команда:</a:t>
            </a:r>
          </a:p>
        </p:txBody>
      </p:sp>
    </p:spTree>
    <p:extLst>
      <p:ext uri="{BB962C8B-B14F-4D97-AF65-F5344CB8AC3E}">
        <p14:creationId xmlns:p14="http://schemas.microsoft.com/office/powerpoint/2010/main" val="384449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908050" y="770463"/>
            <a:ext cx="12836989" cy="13374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4400" b="1" dirty="0">
                <a:solidFill>
                  <a:srgbClr val="1D4992"/>
                </a:solidFill>
                <a:latin typeface="Arial"/>
                <a:cs typeface="Arial"/>
              </a:rPr>
              <a:t>Какая проблема возникает при копировании текста?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6562" y="764443"/>
            <a:ext cx="1539488" cy="142853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A3AE292-C043-C152-5F09-C658BFE6F4E5}"/>
              </a:ext>
            </a:extLst>
          </p:cNvPr>
          <p:cNvSpPr/>
          <p:nvPr/>
        </p:nvSpPr>
        <p:spPr>
          <a:xfrm>
            <a:off x="4253227" y="3064696"/>
            <a:ext cx="15835957" cy="8244654"/>
          </a:xfrm>
          <a:prstGeom prst="rect">
            <a:avLst/>
          </a:prstGeom>
          <a:solidFill>
            <a:srgbClr val="497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5C7EC4-BA62-4DE2-9B60-7D07711E863E}"/>
              </a:ext>
            </a:extLst>
          </p:cNvPr>
          <p:cNvSpPr txBox="1"/>
          <p:nvPr/>
        </p:nvSpPr>
        <p:spPr>
          <a:xfrm>
            <a:off x="4463049" y="6586858"/>
            <a:ext cx="14775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ru-RU" sz="2400" b="0" i="0" dirty="0">
                <a:solidFill>
                  <a:srgbClr val="E0E0E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 умолчанию при копировании, помимо текста, сохраняется и его формат, то есть шрифт, его размер, выделение курсивом, жирным шрифтом и т.д., и часто вставленный текст не соответствует стилю документа.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FC559D8-6B0F-8A14-C9C2-46505327096D}"/>
              </a:ext>
            </a:extLst>
          </p:cNvPr>
          <p:cNvSpPr/>
          <p:nvPr/>
        </p:nvSpPr>
        <p:spPr>
          <a:xfrm>
            <a:off x="0" y="3064696"/>
            <a:ext cx="4253228" cy="8210982"/>
          </a:xfrm>
          <a:prstGeom prst="rect">
            <a:avLst/>
          </a:prstGeom>
          <a:solidFill>
            <a:srgbClr val="E6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B34259F-3B8F-36DC-D3C7-8297B4854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4" y="3069685"/>
            <a:ext cx="3886200" cy="806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9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908957" y="1454368"/>
            <a:ext cx="12836989" cy="6535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4400" b="1" dirty="0">
                <a:solidFill>
                  <a:srgbClr val="1D4992"/>
                </a:solidFill>
                <a:latin typeface="Arial"/>
                <a:cs typeface="Arial"/>
              </a:rPr>
              <a:t>Как можно упростить работу?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6562" y="764443"/>
            <a:ext cx="1539488" cy="142853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A3AE292-C043-C152-5F09-C658BFE6F4E5}"/>
              </a:ext>
            </a:extLst>
          </p:cNvPr>
          <p:cNvSpPr/>
          <p:nvPr/>
        </p:nvSpPr>
        <p:spPr>
          <a:xfrm>
            <a:off x="14526418" y="3064696"/>
            <a:ext cx="5562766" cy="8244654"/>
          </a:xfrm>
          <a:prstGeom prst="rect">
            <a:avLst/>
          </a:prstGeom>
          <a:solidFill>
            <a:srgbClr val="497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982652-4D84-6EBD-39B0-430E4EEBAB48}"/>
              </a:ext>
            </a:extLst>
          </p:cNvPr>
          <p:cNvSpPr txBox="1"/>
          <p:nvPr/>
        </p:nvSpPr>
        <p:spPr>
          <a:xfrm>
            <a:off x="7872891" y="4166589"/>
            <a:ext cx="4693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Текст текст текст текст</a:t>
            </a:r>
          </a:p>
          <a:p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текст текст текст текст</a:t>
            </a:r>
          </a:p>
          <a:p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текст текст текст текст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текст текст текст текст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DE4856-AD2E-48C2-2301-AC6F69C04B80}"/>
              </a:ext>
            </a:extLst>
          </p:cNvPr>
          <p:cNvSpPr txBox="1"/>
          <p:nvPr/>
        </p:nvSpPr>
        <p:spPr>
          <a:xfrm>
            <a:off x="1243490" y="8101752"/>
            <a:ext cx="4693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Текст текст текст текст</a:t>
            </a:r>
          </a:p>
          <a:p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текст текст текст текст</a:t>
            </a:r>
          </a:p>
          <a:p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текст текст текст текст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текст текст текст текст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5C7EC4-BA62-4DE2-9B60-7D07711E863E}"/>
              </a:ext>
            </a:extLst>
          </p:cNvPr>
          <p:cNvSpPr txBox="1"/>
          <p:nvPr/>
        </p:nvSpPr>
        <p:spPr>
          <a:xfrm>
            <a:off x="14852650" y="4908029"/>
            <a:ext cx="46937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ru-RU" sz="2400" b="0" i="0" dirty="0">
                <a:solidFill>
                  <a:srgbClr val="E0E0E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Чтобы упростить этот процесс, можно установить вставку текста без форматирования, то есть соответствующего стилю документа.</a:t>
            </a:r>
          </a:p>
          <a:p>
            <a:pPr algn="l" fontAlgn="base"/>
            <a:r>
              <a:rPr lang="ru-RU" sz="2400" b="0" i="0" dirty="0">
                <a:solidFill>
                  <a:srgbClr val="E0E0E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Для этого нажмём «Файл» → «Параметры» → «Дополнительно» → «Копирование, вырезание и вставка» → «Вставка из других программ» → «Сохранить только текст»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FC559D8-6B0F-8A14-C9C2-46505327096D}"/>
              </a:ext>
            </a:extLst>
          </p:cNvPr>
          <p:cNvSpPr/>
          <p:nvPr/>
        </p:nvSpPr>
        <p:spPr>
          <a:xfrm>
            <a:off x="-1" y="3064696"/>
            <a:ext cx="14526421" cy="8210982"/>
          </a:xfrm>
          <a:prstGeom prst="rect">
            <a:avLst/>
          </a:prstGeom>
          <a:solidFill>
            <a:srgbClr val="E6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01BE680-CC0A-450F-BCCC-71C5410E6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0" y="3516669"/>
            <a:ext cx="14302597" cy="730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476" cy="11309350"/>
            <a:chOff x="0" y="1"/>
            <a:chExt cx="20104476" cy="1129030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5667796"/>
              <a:ext cx="11475985" cy="37245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7327" y="18763"/>
              <a:ext cx="10095230" cy="11271250"/>
            </a:xfrm>
            <a:custGeom>
              <a:avLst/>
              <a:gdLst/>
              <a:ahLst/>
              <a:cxnLst/>
              <a:rect l="l" t="t" r="r" b="b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41076" y="1"/>
              <a:ext cx="11963400" cy="11290300"/>
            </a:xfrm>
            <a:custGeom>
              <a:avLst/>
              <a:gdLst/>
              <a:ahLst/>
              <a:cxnLst/>
              <a:rect l="l" t="t" r="r" b="b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37306" y="5667810"/>
              <a:ext cx="7266940" cy="3714115"/>
            </a:xfrm>
            <a:custGeom>
              <a:avLst/>
              <a:gdLst/>
              <a:ahLst/>
              <a:cxnLst/>
              <a:rect l="l" t="t" r="r" b="b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48841" y="5667806"/>
              <a:ext cx="5732145" cy="3714115"/>
            </a:xfrm>
            <a:custGeom>
              <a:avLst/>
              <a:gdLst/>
              <a:ahLst/>
              <a:cxnLst/>
              <a:rect l="l" t="t" r="r" b="b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62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13D6ACF-DAFF-108D-D8F0-881F1D3EAC91}"/>
              </a:ext>
            </a:extLst>
          </p:cNvPr>
          <p:cNvSpPr/>
          <p:nvPr/>
        </p:nvSpPr>
        <p:spPr>
          <a:xfrm>
            <a:off x="12114914" y="1463675"/>
            <a:ext cx="7995814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274BA5-B7C0-41C2-16E1-62FAFEDBC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0006" y="1985942"/>
            <a:ext cx="1964065" cy="1822511"/>
          </a:xfrm>
          <a:prstGeom prst="rect">
            <a:avLst/>
          </a:prstGeom>
        </p:spPr>
      </p:pic>
      <p:sp>
        <p:nvSpPr>
          <p:cNvPr id="14" name="object 8">
            <a:extLst>
              <a:ext uri="{FF2B5EF4-FFF2-40B4-BE49-F238E27FC236}">
                <a16:creationId xmlns:a16="http://schemas.microsoft.com/office/drawing/2014/main" id="{4FBEE4BB-17D5-4262-83BF-4DC21B0750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719" y="2668825"/>
            <a:ext cx="1212336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" marR="5080">
              <a:lnSpc>
                <a:spcPct val="100499"/>
              </a:lnSpc>
              <a:spcBef>
                <a:spcPts val="95"/>
              </a:spcBef>
            </a:pPr>
            <a:r>
              <a:rPr lang="ru-RU" sz="4400" b="0" spc="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СПАСИБО ЗА ВНИМАНИЕ!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0F3EE3D-C3B3-4550-8EDE-2DF4413DE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50" y="57308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6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C8D44663A8B0B448F8D49ED3B7273C4" ma:contentTypeVersion="8" ma:contentTypeDescription="Создание документа." ma:contentTypeScope="" ma:versionID="da1da8e9fefa72c7a260867e3f5b7ddc">
  <xsd:schema xmlns:xsd="http://www.w3.org/2001/XMLSchema" xmlns:xs="http://www.w3.org/2001/XMLSchema" xmlns:p="http://schemas.microsoft.com/office/2006/metadata/properties" xmlns:ns2="ee52b0be-089a-4697-b28b-8a2ad284917b" targetNamespace="http://schemas.microsoft.com/office/2006/metadata/properties" ma:root="true" ma:fieldsID="0753c5a3f35804de4691de2ba518f8b6" ns2:_="">
    <xsd:import namespace="ee52b0be-089a-4697-b28b-8a2ad28491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2b0be-089a-4697-b28b-8a2ad28491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364E16-51D3-474A-A476-37CAACA52F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587C30-353B-4F3C-BCEF-1529C2BF81A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EC4F45D-88D0-4A80-A35C-44C2118FDA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52b0be-089a-4697-b28b-8a2ad28491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5269</TotalTime>
  <Words>205</Words>
  <Application>Microsoft Office PowerPoint</Application>
  <PresentationFormat>Произвольный</PresentationFormat>
  <Paragraphs>31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Office Theme</vt:lpstr>
      <vt:lpstr>Вставка текста, отформатированного под стиль документа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БАЗОВЫХ ЭЛЕМЕНТОВ ФИРМЕННОГО СТИЛЯ ЮФУ С ПРИОРИТЕТНЫМ РАЗМЕЩЕНИЕМ ЛОГОТИПА УНИВЕРСИТЕТА</dc:title>
  <dc:creator>GTX</dc:creator>
  <cp:lastModifiedBy>User</cp:lastModifiedBy>
  <cp:revision>74</cp:revision>
  <dcterms:created xsi:type="dcterms:W3CDTF">2023-09-03T13:34:07Z</dcterms:created>
  <dcterms:modified xsi:type="dcterms:W3CDTF">2024-03-15T19:26:49Z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2023-09-03T00:00:00Z</vt:filetime>
  </property>
  <property fmtid="{D5CDD505-2E9C-101B-9397-08002B2CF9AE}" pid="3" name="Creator">
    <vt:lpwstr>Adobe InDesign 18.5 (Windows)</vt:lpwstr>
  </property>
  <property fmtid="{D5CDD505-2E9C-101B-9397-08002B2CF9AE}" pid="4" name="LastSaved">
    <vt:filetime>2023-09-03T00:00:00Z</vt:filetime>
  </property>
  <property fmtid="{D5CDD505-2E9C-101B-9397-08002B2CF9AE}" pid="5" name="Producer">
    <vt:lpwstr>Adobe PDF Library 17.0</vt:lpwstr>
  </property>
  <property fmtid="{D5CDD505-2E9C-101B-9397-08002B2CF9AE}" pid="6" name="ContentTypeId">
    <vt:lpwstr>0x0101004C8D44663A8B0B448F8D49ED3B7273C4</vt:lpwstr>
  </property>
</Properties>
</file>