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947334"/>
            <a:ext cx="7766936" cy="1646302"/>
          </a:xfrm>
        </p:spPr>
        <p:txBody>
          <a:bodyPr/>
          <a:lstStyle/>
          <a:p>
            <a:r>
              <a:rPr lang="ru-RU" dirty="0"/>
              <a:t>Проект на тему: </a:t>
            </a:r>
            <a:r>
              <a:rPr lang="en-US" dirty="0"/>
              <a:t>“</a:t>
            </a:r>
            <a:r>
              <a:rPr lang="ru-RU" dirty="0"/>
              <a:t>Двухмерный шум Перлина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632724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Работу подготовили студенты 1 курса Института математики, механики и компьютерных наук ЮФУ, группа ПМИ-5: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Фандиенко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Михаил, Кем Александр,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Дядечкина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Екатерина, Коровенко Андрей,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Чепрасов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Леонид</a:t>
            </a:r>
          </a:p>
        </p:txBody>
      </p:sp>
    </p:spTree>
    <p:extLst>
      <p:ext uri="{BB962C8B-B14F-4D97-AF65-F5344CB8AC3E}">
        <p14:creationId xmlns:p14="http://schemas.microsoft.com/office/powerpoint/2010/main" val="60284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команда и роли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89535"/>
            <a:ext cx="8596668" cy="388077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ru-RU" sz="2000" dirty="0" err="1"/>
              <a:t>Фандиенко</a:t>
            </a:r>
            <a:r>
              <a:rPr lang="ru-RU" sz="2000" dirty="0"/>
              <a:t> Михаил – тимлид/</a:t>
            </a:r>
            <a:r>
              <a:rPr lang="en-US" sz="2000" dirty="0"/>
              <a:t>developer</a:t>
            </a:r>
            <a:endParaRPr lang="ru-RU" sz="2000" dirty="0"/>
          </a:p>
          <a:p>
            <a:pPr>
              <a:buAutoNum type="arabicPeriod"/>
            </a:pPr>
            <a:r>
              <a:rPr lang="ru-RU" sz="2000" dirty="0"/>
              <a:t>Кем Александр – аналитик</a:t>
            </a:r>
            <a:endParaRPr lang="en-US" sz="2000" dirty="0"/>
          </a:p>
          <a:p>
            <a:pPr>
              <a:buAutoNum type="arabicPeriod"/>
            </a:pPr>
            <a:r>
              <a:rPr lang="ru-RU" sz="2000" dirty="0" err="1"/>
              <a:t>Дядечкина</a:t>
            </a:r>
            <a:r>
              <a:rPr lang="ru-RU" sz="2000" dirty="0"/>
              <a:t> Екатерина – тестировщик</a:t>
            </a:r>
            <a:r>
              <a:rPr lang="en-US" sz="2000" dirty="0"/>
              <a:t>/developer</a:t>
            </a:r>
            <a:endParaRPr lang="ru-RU" sz="2000" dirty="0"/>
          </a:p>
          <a:p>
            <a:pPr>
              <a:buAutoNum type="arabicPeriod"/>
            </a:pPr>
            <a:r>
              <a:rPr lang="ru-RU" sz="2000" dirty="0"/>
              <a:t>Коровенко Андрей – </a:t>
            </a:r>
            <a:r>
              <a:rPr lang="en-US" sz="2000" dirty="0"/>
              <a:t>developer </a:t>
            </a:r>
          </a:p>
          <a:p>
            <a:pPr>
              <a:buAutoNum type="arabicPeriod"/>
            </a:pPr>
            <a:r>
              <a:rPr lang="ru-RU" sz="2000" dirty="0" err="1"/>
              <a:t>Чепрасов</a:t>
            </a:r>
            <a:r>
              <a:rPr lang="ru-RU" sz="2000" dirty="0"/>
              <a:t> Леонид – аналитик</a:t>
            </a:r>
            <a:r>
              <a:rPr lang="en-US" sz="2000" dirty="0"/>
              <a:t>/</a:t>
            </a:r>
            <a:r>
              <a:rPr lang="ru-RU" sz="2000" dirty="0"/>
              <a:t>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23824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6437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Нашей задачей является создание алгоритма генерации шума Перлина.</a:t>
            </a:r>
          </a:p>
          <a:p>
            <a:pPr marL="0" indent="0" algn="just">
              <a:buNone/>
            </a:pPr>
            <a:r>
              <a:rPr lang="ru-RU" sz="2000" dirty="0"/>
              <a:t>Он используется в компьютерной графике для увеличения реализма или графической сложности поверхности геометрических объектов.</a:t>
            </a:r>
            <a:endParaRPr lang="en-US" sz="2000" dirty="0"/>
          </a:p>
          <a:p>
            <a:pPr marL="0" indent="0" algn="just">
              <a:buNone/>
            </a:pPr>
            <a:r>
              <a:rPr lang="ru-RU" sz="2000" dirty="0"/>
              <a:t>Также шум Перлина может использоваться для генерации эффектов дыма, тумана и т. д. Целью нашего проекта является не только создание шума, но и его реализация в двумерной графике.</a:t>
            </a:r>
          </a:p>
        </p:txBody>
      </p:sp>
    </p:spTree>
    <p:extLst>
      <p:ext uri="{BB962C8B-B14F-4D97-AF65-F5344CB8AC3E}">
        <p14:creationId xmlns:p14="http://schemas.microsoft.com/office/powerpoint/2010/main" val="90142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технического задания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Задача нашего проекта – реализовать шум Перлина, основываясь на выведенных математических формулах (скалярное произведение векторов, нахождение координат векторов, нахождение градиента векторов и т.д.). Особенностью шума является то, что текстура накладывается несколько раз, в связи с чем получается более детализированная картинка.</a:t>
            </a:r>
          </a:p>
        </p:txBody>
      </p:sp>
    </p:spTree>
    <p:extLst>
      <p:ext uri="{BB962C8B-B14F-4D97-AF65-F5344CB8AC3E}">
        <p14:creationId xmlns:p14="http://schemas.microsoft.com/office/powerpoint/2010/main" val="380160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6408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Так как алгоритм получился неоптимизированным, сделать анимацию на основе шума Перлина не удалось</a:t>
            </a:r>
            <a:r>
              <a:rPr lang="ru-RU" sz="2000" dirty="0"/>
              <a:t>. Тем не менее, основная задача с </a:t>
            </a:r>
            <a:r>
              <a:rPr lang="ru-RU" dirty="0"/>
              <a:t>реализацией алгоритма и визуального отображения</a:t>
            </a:r>
            <a:r>
              <a:rPr lang="ru-RU" sz="2000" dirty="0"/>
              <a:t> шума была выполнена. Ниже можно увидеть пример шума Перлина и пример белого шума</a:t>
            </a:r>
            <a:r>
              <a:rPr lang="en-US" sz="2000" dirty="0"/>
              <a:t>: </a:t>
            </a:r>
            <a:r>
              <a:rPr lang="ru-RU" sz="2000" dirty="0"/>
              <a:t>в первом случае цветовые переходы между пикселями являются плавными, во втором – нет.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1028" name="Picture 4" descr="https://sun9-71.userapi.com/impg/T3NPqKECsk7PIBBxP5hTTo6w8sfdJzXMsWIghw/U2a6vxXbVa8.jpg?size=404x404&amp;quality=96&amp;sign=f77dc21916ccf0eb9870f7b57121b7dd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6" y="3699185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2-18.userapi.com/impg/qFvOrwBTuK2zv-9QTtLYZxDGa6TYoo9hOph2LA/TqGqOAN7BPQ.jpg?size=1200x1200&amp;quality=96&amp;sign=f5dca3feb4e80884c431cf750fafc4e2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90" y="3699185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6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7879" y="99752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  <p:pic>
        <p:nvPicPr>
          <p:cNvPr id="2050" name="Picture 2" descr="Кошки, коты и котики: наши лучшие истории за последние семь лет - BBC News  Русская служб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213" y="2318328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2538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245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Проект на тему: “Двухмерный шум Перлина”</vt:lpstr>
      <vt:lpstr>Наша команда и роли </vt:lpstr>
      <vt:lpstr>Цель проекта</vt:lpstr>
      <vt:lpstr>Описание технического задания</vt:lpstr>
      <vt:lpstr>Полученные результаты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 Владимировна</dc:creator>
  <cp:lastModifiedBy>Mikhail Fandienko</cp:lastModifiedBy>
  <cp:revision>17</cp:revision>
  <dcterms:created xsi:type="dcterms:W3CDTF">2023-10-12T17:06:35Z</dcterms:created>
  <dcterms:modified xsi:type="dcterms:W3CDTF">2023-11-13T17:12:13Z</dcterms:modified>
</cp:coreProperties>
</file>