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'C’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its ASCII code is 80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decimal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hexadecimal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3816E-9281-004A-B1FD-CD3DBF779347}"/>
              </a:ext>
            </a:extLst>
          </p:cNvPr>
          <p:cNvSpPr/>
          <p:nvPr/>
        </p:nvSpPr>
        <p:spPr>
          <a:xfrm>
            <a:off x="838199" y="926885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(popular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11567</TotalTime>
  <Words>2277</Words>
  <Application>Microsoft Macintosh PowerPoint</Application>
  <PresentationFormat>宽屏</PresentationFormat>
  <Paragraphs>476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401</cp:revision>
  <dcterms:created xsi:type="dcterms:W3CDTF">2020-09-05T08:11:12Z</dcterms:created>
  <dcterms:modified xsi:type="dcterms:W3CDTF">2023-02-22T03:04:19Z</dcterms:modified>
  <cp:category/>
</cp:coreProperties>
</file>