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(used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11542</TotalTime>
  <Words>2262</Words>
  <Application>Microsoft Macintosh PowerPoint</Application>
  <PresentationFormat>宽屏</PresentationFormat>
  <Paragraphs>475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395</cp:revision>
  <dcterms:created xsi:type="dcterms:W3CDTF">2020-09-05T08:11:12Z</dcterms:created>
  <dcterms:modified xsi:type="dcterms:W3CDTF">2022-09-13T04:14:36Z</dcterms:modified>
  <cp:category/>
</cp:coreProperties>
</file>