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78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28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83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5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9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44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46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45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1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3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BDE0-90B9-4489-907F-FBDA1536625F}" type="datetimeFigureOut">
              <a:rPr lang="ru-RU" smtClean="0"/>
              <a:t>06.10.2022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A8F33-3BB4-41C3-925F-18BBF180DA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10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1725" y="28282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i="1" dirty="0" smtClean="0">
                <a:latin typeface="Georgia" panose="02040502050405020303" pitchFamily="18" charset="0"/>
              </a:rPr>
              <a:t>Эффект письма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1026" name="Picture 2" descr="https://catherineasquithgallery.com/uploads/posts/2021-03/1614560170_45-p-karandash-na-belom-fone-5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113070"/>
            <a:ext cx="1158875" cy="115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2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9 0.00834 L 0.0569 0.00857 C 0.05873 0.00602 0.06042 0.00347 0.06237 0.00139 C 0.06302 0.0007 0.06394 0.00023 0.06472 0.00023 C 0.06992 0.00023 0.07513 0.00093 0.08034 0.00139 C 0.08138 0.00185 0.08242 0.00209 0.08347 0.00278 C 0.08542 0.0044 0.08646 0.00648 0.08737 0.00972 C 0.08776 0.01111 0.08789 0.0125 0.08815 0.01389 C 0.08789 0.01898 0.08776 0.02431 0.08737 0.02917 C 0.08698 0.03334 0.08633 0.03519 0.08581 0.03889 C 0.08477 0.0456 0.08529 0.04676 0.0819 0.05278 C 0.08112 0.05417 0.08047 0.05602 0.07956 0.05695 C 0.07865 0.0581 0.07748 0.05787 0.07644 0.05834 C 0.07565 0.05926 0.07487 0.06042 0.07409 0.06111 C 0.06758 0.0669 0.07604 0.05741 0.0694 0.06528 C 0.06068 0.06435 0.05808 0.07037 0.0569 0.05972 C 0.05677 0.0588 0.0569 0.05787 0.0569 0.05695 L 0.06472 0.02917 C 0.0819 0.03079 0.07565 0.03056 0.08347 0.03056 L 0.11159 0.02084 C 0.10951 0.02222 0.10716 0.02315 0.10534 0.025 C 0.10456 0.02593 0.10417 0.02778 0.10378 0.02917 C 0.10326 0.03125 0.10248 0.03727 0.10222 0.03889 C 0.10248 0.04584 0.10235 0.05301 0.103 0.05972 C 0.10313 0.06158 0.10378 0.0632 0.10456 0.06389 C 0.10599 0.06551 0.10925 0.06667 0.10925 0.0669 C 0.11055 0.06621 0.11237 0.06736 0.11315 0.06528 C 0.1142 0.06273 0.11354 0.0588 0.11394 0.05556 C 0.11407 0.05417 0.11446 0.05278 0.11472 0.05139 C 0.11498 0.04815 0.11511 0.04491 0.1155 0.04167 C 0.11563 0.04028 0.11602 0.03912 0.11628 0.0375 C 0.1181 0.02292 0.11602 0.03449 0.11784 0.025 C 0.1181 0.02176 0.1181 0.01852 0.11862 0.01528 C 0.11953 0.00996 0.12019 0.01181 0.12253 0.00972 C 0.12331 0.00903 0.12396 0.00764 0.12487 0.00695 C 0.1263 0.00579 0.128 0.0051 0.12956 0.00417 C 0.13034 0.00371 0.13269 0.00255 0.1319 0.00278 L 0.12722 0.00417 C 0.12474 0.01088 0.12591 0.00695 0.12409 0.01667 L 0.12331 0.02084 C 0.12305 0.02222 0.12266 0.02361 0.12253 0.025 C 0.12149 0.0338 0.1224 0.0301 0.12019 0.03611 C 0.11992 0.03889 0.11979 0.0419 0.1194 0.04445 C 0.11901 0.04746 0.11784 0.05278 0.11784 0.05301 C 0.1181 0.05556 0.11758 0.05903 0.11862 0.06111 C 0.11966 0.06343 0.12331 0.06389 0.12331 0.06412 C 0.12617 0.06343 0.12904 0.06366 0.1319 0.0625 C 0.13282 0.06227 0.1336 0.06111 0.13425 0.05972 C 0.13711 0.05394 0.13711 0.05301 0.13815 0.04722 C 0.13789 0.04445 0.13789 0.04167 0.13737 0.03889 C 0.13607 0.03334 0.13412 0.03056 0.1319 0.02639 C 0.1293 0.02732 0.12644 0.02732 0.12409 0.02917 C 0.12331 0.02986 0.12344 0.03195 0.12331 0.03334 C 0.12279 0.03727 0.12279 0.04213 0.12175 0.04584 C 0.12136 0.04746 0.12071 0.04861 0.12019 0.05 C 0.11992 0.05371 0.11979 0.05764 0.1194 0.06111 C 0.11927 0.06273 0.11888 0.06389 0.11862 0.06528 C 0.11836 0.06713 0.1181 0.06898 0.11784 0.07084 C 0.11758 0.07222 0.11758 0.07408 0.11706 0.075 C 0.11576 0.07755 0.11237 0.08056 0.11237 0.08079 C 0.0987 0.07801 0.1056 0.08079 0.10847 0.07778 C 0.10938 0.07685 0.11003 0.075 0.11081 0.07361 C 0.11107 0.07222 0.11107 0.0706 0.11159 0.06945 C 0.11211 0.06829 0.11302 0.06736 0.11394 0.06667 C 0.12058 0.06135 0.125 0.06343 0.13347 0.0625 C 0.13581 0.06111 0.13607 0.06135 0.13815 0.05834 C 0.13894 0.05718 0.13959 0.05556 0.1405 0.05417 C 0.14115 0.05324 0.14206 0.05255 0.14284 0.05139 C 0.14649 0.04607 0.14388 0.04908 0.14675 0.04306 C 0.1474 0.04167 0.14831 0.04051 0.14909 0.03889 C 0.14987 0.03727 0.15065 0.03542 0.15144 0.03334 C 0.15196 0.03218 0.15235 0.03056 0.153 0.02917 C 0.15456 0.02639 0.15638 0.0257 0.15847 0.025 C 0.16081 0.02454 0.16315 0.02431 0.1655 0.02361 C 0.16706 0.02338 0.16862 0.02269 0.17019 0.02222 C 0.17097 0.02037 0.17162 0.01852 0.17253 0.01667 C 0.17318 0.01551 0.17422 0.01528 0.17487 0.01389 C 0.17552 0.01273 0.17565 0.01065 0.17644 0.00972 C 0.17774 0.00834 0.18269 0.00602 0.18112 0.00695 L 0.17644 0.00972 C 0.17591 0.01111 0.17552 0.01273 0.17487 0.01389 C 0.17422 0.01528 0.17305 0.01551 0.17253 0.01667 C 0.17201 0.01783 0.17214 0.01968 0.17175 0.02084 C 0.17084 0.02385 0.16862 0.02917 0.16862 0.0294 C 0.16836 0.03102 0.16823 0.0331 0.16784 0.03472 C 0.16745 0.03635 0.16667 0.0375 0.16628 0.03889 C 0.16589 0.04028 0.16576 0.04167 0.1655 0.04306 C 0.16576 0.04584 0.16589 0.04885 0.16628 0.05139 C 0.16641 0.05301 0.16706 0.05417 0.16706 0.05556 C 0.16706 0.06574 0.1668 0.07107 0.1655 0.07917 C 0.16485 0.0831 0.16459 0.08542 0.16237 0.0875 C 0.16146 0.08843 0.15925 0.09097 0.15925 0.08889 C 0.15925 0.08773 0.16394 0.08519 0.16472 0.08472 C 0.1655 0.08056 0.16862 0.06783 0.1655 0.06389 C 0.16237 0.06042 0.15821 0.06297 0.15456 0.0625 C 0.15378 0.06204 0.15287 0.06204 0.15222 0.06111 C 0.15078 0.05926 0.15039 0.05556 0.14987 0.05278 C 0.15013 0.04722 0.15026 0.04167 0.15065 0.03611 C 0.15078 0.03472 0.15078 0.0331 0.15144 0.03195 C 0.15443 0.02662 0.1569 0.02593 0.16081 0.02361 L 0.16315 0.02222 C 0.16394 0.02269 0.16498 0.02269 0.1655 0.02361 C 0.16615 0.02523 0.16589 0.02755 0.16628 0.02917 C 0.16667 0.03079 0.16732 0.03195 0.16784 0.03334 C 0.1681 0.04121 0.16771 0.04931 0.16862 0.05695 C 0.16979 0.0669 0.17175 0.06505 0.17565 0.06667 C 0.17644 0.06713 0.17722 0.0676 0.178 0.06806 C 0.1793 0.0676 0.18073 0.06806 0.1819 0.06667 C 0.18282 0.06551 0.18282 0.06297 0.18347 0.06111 C 0.18581 0.05371 0.18438 0.06042 0.18581 0.05278 C 0.18555 0.0463 0.18542 0.03982 0.18503 0.03334 C 0.1849 0.03195 0.18477 0.03033 0.18425 0.02917 C 0.1836 0.02801 0.18269 0.02709 0.1819 0.02639 C 0.18034 0.02523 0.17722 0.02361 0.17722 0.02385 C 0.17617 0.02408 0.17487 0.02385 0.17409 0.025 C 0.17214 0.02801 0.17084 0.0331 0.17019 0.0375 C 0.16979 0.03982 0.16966 0.04213 0.1694 0.04445 C 0.16914 0.0463 0.16888 0.04815 0.16862 0.05 C 0.16888 0.0551 0.16849 0.06042 0.1694 0.06528 C 0.16966 0.06667 0.17084 0.06667 0.17175 0.06667 C 0.17383 0.06667 0.17591 0.06574 0.178 0.06528 C 0.18008 0.06343 0.18203 0.06111 0.18425 0.05972 L 0.18894 0.05695 C 0.18972 0.05648 0.1905 0.05648 0.19128 0.05556 C 0.19206 0.05463 0.19271 0.05324 0.19362 0.05278 C 0.19584 0.05185 0.19831 0.05185 0.20065 0.05139 C 0.21003 0.04584 0.20052 0.05116 0.21003 0.04722 C 0.21081 0.04699 0.21159 0.0463 0.21237 0.04584 C 0.21446 0.04514 0.21732 0.04514 0.2194 0.04306 C 0.22019 0.04236 0.22097 0.04121 0.22175 0.04028 C 0.22201 0.03889 0.22253 0.03773 0.22253 0.03611 C 0.22253 0.03449 0.22136 0.02847 0.22097 0.02639 C 0.21498 0.02685 0.20899 0.02709 0.203 0.02778 C 0.20209 0.02801 0.2013 0.02847 0.20065 0.02917 C 0.19974 0.03033 0.19896 0.03195 0.19831 0.03334 C 0.19766 0.03519 0.19727 0.03704 0.19675 0.03889 C 0.19675 0.04028 0.19675 0.05533 0.19909 0.05834 C 0.20039 0.06019 0.20222 0.06019 0.20378 0.06111 L 0.20847 0.06389 L 0.21081 0.06528 L 0.21315 0.06667 C 0.21472 0.06621 0.21641 0.0669 0.21784 0.06528 C 0.21875 0.06435 0.21875 0.06158 0.2194 0.05972 C 0.21979 0.05834 0.22058 0.05718 0.22097 0.05556 C 0.22136 0.0544 0.22136 0.05278 0.22175 0.05139 C 0.22448 0.04144 0.22214 0.05394 0.22487 0.04167 C 0.22539 0.03912 0.22591 0.03611 0.22644 0.03334 C 0.2267 0.03195 0.22644 0.02963 0.22722 0.02917 C 0.2306 0.02732 0.22878 0.02824 0.23269 0.02639 C 0.23347 0.02732 0.2349 0.02755 0.23503 0.02917 C 0.23633 0.05347 0.23529 0.04676 0.23347 0.05834 C 0.23308 0.06019 0.23308 0.06227 0.23269 0.06389 C 0.23229 0.06597 0.23164 0.0676 0.23112 0.06945 C 0.23086 0.06806 0.23034 0.0669 0.23034 0.06528 C 0.23034 0.05972 0.23021 0.05417 0.23112 0.04861 C 0.23138 0.04699 0.23269 0.04699 0.23347 0.04584 C 0.23425 0.04468 0.2349 0.04283 0.23581 0.04167 C 0.23724 0.04005 0.2431 0.03912 0.24362 0.03889 C 0.24466 0.03866 0.24571 0.03797 0.24675 0.0375 L 0.24987 0.02917 L 0.25144 0.025 C 0.25677 0.02755 0.25482 0.02593 0.24909 0.02778 C 0.24831 0.02824 0.24753 0.02871 0.24675 0.02917 C 0.24479 0.03912 0.2461 0.03519 0.24362 0.04167 C 0.24388 0.04352 0.24388 0.0456 0.2444 0.04722 C 0.2461 0.05278 0.24649 0.0507 0.24909 0.05278 C 0.24987 0.05371 0.25065 0.05463 0.25144 0.05556 C 0.25326 0.06528 0.25144 0.06297 0.25534 0.06528 C 0.25586 0.06389 0.25651 0.06273 0.2569 0.06111 C 0.25755 0.05857 0.25755 0.05533 0.25847 0.05278 L 0.26003 0.04861 C 0.26029 0.04699 0.26094 0.04097 0.26159 0.03889 C 0.26198 0.0375 0.26276 0.03635 0.26315 0.03472 C 0.2638 0.03218 0.26315 0.02732 0.26472 0.02639 L 0.2694 0.02361 C 0.27019 0.02454 0.2711 0.02523 0.27175 0.02639 C 0.27227 0.02755 0.27253 0.02917 0.27253 0.03056 C 0.27253 0.04074 0.27201 0.05093 0.27175 0.06111 C 0.27149 0.05972 0.27097 0.05857 0.27097 0.05695 C 0.27097 0.05324 0.27097 0.04954 0.27175 0.04584 C 0.2724 0.04236 0.27526 0.03635 0.27722 0.03334 C 0.27787 0.03241 0.27865 0.03148 0.27956 0.03056 C 0.28594 0.025 0.27748 0.03449 0.28425 0.02639 C 0.28607 0.02685 0.28802 0.02662 0.28972 0.02778 C 0.29297 0.03056 0.2905 0.04537 0.2905 0.04584 C 0.29024 0.04838 0.29011 0.0507 0.28972 0.05278 C 0.28907 0.05648 0.28763 0.05949 0.28659 0.0625 C 0.28685 0.05787 0.28698 0.05324 0.28737 0.04861 C 0.2875 0.04722 0.28789 0.04607 0.28815 0.04445 C 0.28841 0.04283 0.28854 0.04074 0.28894 0.03889 C 0.28907 0.0375 0.2892 0.03588 0.28972 0.03472 C 0.29024 0.03357 0.29115 0.03287 0.29206 0.03195 C 0.29519 0.02871 0.29597 0.02871 0.29987 0.02639 L 0.30222 0.025 C 0.30378 0.02616 0.30573 0.02685 0.3069 0.02917 C 0.30755 0.03079 0.30795 0.03287 0.30847 0.03472 C 0.30808 0.0426 0.30677 0.05602 0.30847 0.06389 C 0.30873 0.06528 0.31003 0.06482 0.31081 0.06528 C 0.31315 0.06435 0.31446 0.06435 0.31628 0.06111 C 0.31771 0.05857 0.32097 0.04607 0.32097 0.04584 C 0.32149 0.04445 0.32188 0.04306 0.32253 0.04167 C 0.32318 0.04051 0.32409 0.04005 0.32487 0.03889 C 0.32748 0.03496 0.32787 0.03172 0.3319 0.02917 L 0.33659 0.02639 C 0.34714 0.03195 0.33841 0.02408 0.34284 0.04722 C 0.34336 0.05047 0.34323 0.04074 0.34362 0.0375 C 0.34375 0.03611 0.34414 0.03496 0.3444 0.03334 C 0.34466 0.03172 0.3444 0.0294 0.34519 0.02778 C 0.34571 0.02685 0.34675 0.02685 0.34753 0.02639 C 0.3543 0.02292 0.34727 0.02709 0.353 0.02361 C 0.35729 0.02593 0.35834 0.02431 0.36003 0.03056 C 0.36068 0.03334 0.36159 0.03889 0.36159 0.03912 C 0.36237 0.06713 0.35821 0.06158 0.3655 0.07084 C 0.36628 0.07199 0.36706 0.07269 0.36784 0.07361 C 0.36862 0.07315 0.36953 0.07315 0.37019 0.07222 C 0.37253 0.06898 0.37123 0.06713 0.37253 0.0625 C 0.37331 0.05972 0.375 0.05741 0.37565 0.05417 L 0.37722 0.04584 L 0.378 0.04167 C 0.37774 0.03843 0.37722 0.02871 0.37722 0.03195 C 0.37722 0.03982 0.37748 0.04792 0.378 0.05556 C 0.378 0.05741 0.37982 0.06459 0.38034 0.06528 C 0.38086 0.06644 0.3819 0.06621 0.38269 0.06667 C 0.38698 0.06551 0.38698 0.06621 0.3905 0.0625 C 0.39206 0.06088 0.39519 0.05695 0.39519 0.05718 L 0.39675 0.04861 C 0.39701 0.04722 0.39701 0.04584 0.39753 0.04445 C 0.39805 0.04306 0.39857 0.0419 0.39909 0.04028 C 0.39961 0.03843 0.40039 0.03241 0.40065 0.03056 C 0.40039 0.02871 0.40065 0.02616 0.39987 0.025 C 0.39922 0.02431 0.39753 0.025 0.39753 0.02639 C 0.39701 0.03426 0.39766 0.04236 0.39831 0.05 C 0.3987 0.05579 0.39961 0.05949 0.40222 0.0625 C 0.40313 0.06389 0.4043 0.06435 0.40534 0.06528 C 0.40586 0.06389 0.40625 0.0625 0.4069 0.06111 C 0.40873 0.05718 0.40925 0.05695 0.41159 0.05417 C 0.41524 0.04445 0.41315 0.04769 0.41706 0.04306 C 0.41979 0.03565 0.41693 0.0419 0.42175 0.03611 C 0.42305 0.03449 0.42409 0.03218 0.42565 0.03056 C 0.42709 0.02917 0.43034 0.02778 0.43034 0.02801 C 0.4319 0.02871 0.43659 0.03148 0.43503 0.03056 C 0.43399 0.0301 0.43282 0.02986 0.4319 0.02917 C 0.43021 0.02847 0.42722 0.02639 0.42722 0.02662 C 0.42513 0.02685 0.42292 0.02639 0.42097 0.02778 C 0.42005 0.02847 0.41966 0.03056 0.4194 0.03195 C 0.41862 0.03565 0.41784 0.04306 0.41784 0.04329 C 0.41836 0.05579 0.41615 0.05903 0.42175 0.06389 C 0.42266 0.06482 0.42383 0.06482 0.42487 0.06528 C 0.42696 0.06435 0.42904 0.06389 0.43112 0.0625 C 0.4319 0.06204 0.43269 0.06088 0.43347 0.05972 C 0.43568 0.05695 0.43711 0.0551 0.43894 0.05139 C 0.43972 0.04977 0.44037 0.04769 0.44128 0.04584 C 0.44323 0.04167 0.44349 0.0419 0.44597 0.03889 C 0.44948 0.0294 0.44844 0.0338 0.44987 0.02639 C 0.44961 0.02454 0.44987 0.02199 0.44909 0.02084 C 0.44844 0.02014 0.44675 0.02084 0.44675 0.02222 C 0.44623 0.03334 0.44701 0.04468 0.44753 0.05556 C 0.44753 0.05764 0.44766 0.05972 0.44831 0.06111 C 0.44883 0.0625 0.44987 0.06297 0.45065 0.06389 C 0.45091 0.06528 0.45052 0.06783 0.45144 0.06806 C 0.45795 0.07014 0.4586 0.06852 0.46237 0.06389 C 0.46459 0.0581 0.46511 0.05857 0.46315 0.04861 C 0.46276 0.04676 0.46172 0.0456 0.46081 0.04445 C 0.45938 0.04306 0.45612 0.04167 0.45612 0.0419 C 0.45456 0.04213 0.45274 0.0419 0.45144 0.04306 C 0.44831 0.04584 0.45026 0.0581 0.45065 0.05972 C 0.45091 0.06111 0.45222 0.06065 0.453 0.06111 C 0.46133 0.06065 0.46966 0.06111 0.478 0.05972 C 0.47891 0.05972 0.47956 0.05834 0.48034 0.05695 C 0.48125 0.05533 0.4819 0.05347 0.48269 0.05139 C 0.48451 0.04676 0.48399 0.04838 0.48503 0.04306 C 0.48555 0.03611 0.48477 0.02871 0.48659 0.02222 C 0.48711 0.02037 0.48867 0.02477 0.48972 0.02639 C 0.49063 0.02824 0.49128 0.0301 0.49206 0.03195 C 0.49388 0.03658 0.49362 0.03635 0.49519 0.04167 C 0.49545 0.04584 0.49519 0.05023 0.49597 0.05417 C 0.49623 0.05556 0.49623 0.05139 0.49675 0.05 C 0.49727 0.04838 0.49831 0.04746 0.49909 0.04584 C 0.49961 0.04468 0.49987 0.04306 0.50065 0.04167 C 0.50157 0.04005 0.50274 0.03935 0.50378 0.0375 C 0.50443 0.03635 0.50456 0.03449 0.50534 0.03334 C 0.50586 0.03241 0.5069 0.03264 0.50769 0.03195 C 0.51719 0.02477 0.50521 0.03357 0.51315 0.02639 C 0.5138 0.02593 0.51472 0.02547 0.5155 0.025 C 0.51524 0.03287 0.51511 0.04097 0.51472 0.04861 C 0.51433 0.05556 0.51224 0.05556 0.51472 0.06389 C 0.51498 0.06528 0.51628 0.06482 0.51706 0.06528 C 0.52045 0.05625 0.51641 0.06644 0.52097 0.05695 C 0.52175 0.05533 0.52253 0.05324 0.52331 0.05139 C 0.52357 0.05 0.52357 0.04838 0.52409 0.04722 C 0.52539 0.04422 0.52878 0.03889 0.52878 0.03912 C 0.52943 0.03519 0.52943 0.0331 0.5319 0.03056 C 0.53334 0.02917 0.53503 0.02871 0.53659 0.02778 C 0.53998 0.02593 0.53815 0.02709 0.54206 0.02361 C 0.5444 0.02408 0.54662 0.025 0.54909 0.025 C 0.55065 0.025 0.54597 0.02361 0.5444 0.02361 C 0.54089 0.02361 0.53763 0.02454 0.53425 0.025 C 0.53399 0.02639 0.53373 0.02801 0.53347 0.02917 C 0.53295 0.03079 0.53229 0.03195 0.5319 0.03334 C 0.53125 0.03519 0.53086 0.03704 0.53034 0.03889 C 0.5306 0.04815 0.52878 0.05834 0.53112 0.06667 C 0.5319 0.07014 0.53542 0.06667 0.53737 0.06528 C 0.53815 0.06482 0.53828 0.0625 0.53894 0.06111 C 0.54154 0.05556 0.54089 0.0588 0.54284 0.05278 C 0.54766 0.03681 0.54375 0.04676 0.54831 0.03611 C 0.54857 0.03472 0.54883 0.03056 0.54909 0.03195 C 0.54974 0.03843 0.54844 0.04537 0.54987 0.05139 C 0.55065 0.05533 0.55534 0.05787 0.55769 0.05834 C 0.55808 0.05857 0.55873 0.05834 0.55925 0.05834 L 0.55847 0.0625 L 0.55612 0.05556 L 0.55612 0.05579 " pathEditMode="relative" rAng="0" ptsTypes="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>
                                      <p:cBhvr>
                                        <p:cTn id="6" dur="6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04" y="3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6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21725" y="2828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5400" b="1" i="1" dirty="0" smtClean="0">
                <a:latin typeface="Georgia" panose="02040502050405020303" pitchFamily="18" charset="0"/>
              </a:rPr>
              <a:t>Эффект лупы</a:t>
            </a:r>
            <a:endParaRPr lang="ru-RU" sz="5400" b="1" i="1" dirty="0">
              <a:latin typeface="Georgia" panose="02040502050405020303" pitchFamily="18" charset="0"/>
            </a:endParaRPr>
          </a:p>
        </p:txBody>
      </p:sp>
      <p:pic>
        <p:nvPicPr>
          <p:cNvPr id="2054" name="Picture 6" descr="https://abrakadabra.fun/uploads/posts/2022-03/1646822400_1-abrakadabra-fun-p-lupa-klipart-na-prozrachnom-fone-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85" y="3019646"/>
            <a:ext cx="1402202" cy="1660230"/>
          </a:xfrm>
          <a:prstGeom prst="rect">
            <a:avLst/>
          </a:prstGeom>
          <a:noFill/>
          <a:effectLst>
            <a:glow>
              <a:schemeClr val="accent1">
                <a:alpha val="5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7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6 0.00625 L 0.56511 0.0125 " pathEditMode="relative" rAng="0" ptsTypes="AA">
                                      <p:cBhvr>
                                        <p:cTn id="6" dur="12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19" y="3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70000" y="17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Тема Office</vt:lpstr>
      <vt:lpstr>Эффект письма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Трусов</dc:creator>
  <cp:lastModifiedBy>Михаил Трусов</cp:lastModifiedBy>
  <cp:revision>11</cp:revision>
  <dcterms:created xsi:type="dcterms:W3CDTF">2022-10-06T19:52:19Z</dcterms:created>
  <dcterms:modified xsi:type="dcterms:W3CDTF">2022-10-06T20:21:13Z</dcterms:modified>
</cp:coreProperties>
</file>