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29CD5-86D9-459E-9964-FF7E4A27E23C}" v="2" dt="2023-01-27T05:04:23.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鈴木　正人" userId="S::masato.suzuki@jc-21.jp::c95a7174-3354-4ad1-8fbc-b02c77dbb09e" providerId="AD" clId="Web-{B1729CD5-86D9-459E-9964-FF7E4A27E23C}"/>
    <pc:docChg chg="modSld">
      <pc:chgData name="鈴木　正人" userId="S::masato.suzuki@jc-21.jp::c95a7174-3354-4ad1-8fbc-b02c77dbb09e" providerId="AD" clId="Web-{B1729CD5-86D9-459E-9964-FF7E4A27E23C}" dt="2023-01-27T05:04:22.273" v="0" actId="20577"/>
      <pc:docMkLst>
        <pc:docMk/>
      </pc:docMkLst>
      <pc:sldChg chg="modSp">
        <pc:chgData name="鈴木　正人" userId="S::masato.suzuki@jc-21.jp::c95a7174-3354-4ad1-8fbc-b02c77dbb09e" providerId="AD" clId="Web-{B1729CD5-86D9-459E-9964-FF7E4A27E23C}" dt="2023-01-27T05:04:22.273" v="0" actId="20577"/>
        <pc:sldMkLst>
          <pc:docMk/>
          <pc:sldMk cId="4203583654" sldId="257"/>
        </pc:sldMkLst>
        <pc:spChg chg="mod">
          <ac:chgData name="鈴木　正人" userId="S::masato.suzuki@jc-21.jp::c95a7174-3354-4ad1-8fbc-b02c77dbb09e" providerId="AD" clId="Web-{B1729CD5-86D9-459E-9964-FF7E4A27E23C}" dt="2023-01-27T05:04:22.273" v="0" actId="20577"/>
          <ac:spMkLst>
            <pc:docMk/>
            <pc:sldMk cId="4203583654"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427767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22939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92242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37858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70414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54100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32112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42654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44808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14370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1CE024C-B5F3-4BD2-A840-EA001251E444}" type="datetimeFigureOut">
              <a:rPr kumimoji="1" lang="ja-JP" altLang="en-US" smtClean="0"/>
              <a:t>2023/1/26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88367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E024C-B5F3-4BD2-A840-EA001251E444}" type="datetimeFigureOut">
              <a:rPr kumimoji="1" lang="ja-JP" altLang="en-US" smtClean="0"/>
              <a:t>2023/1/26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1D0A6-9A2F-4684-9965-875ACED2D3BE}" type="slidenum">
              <a:rPr kumimoji="1" lang="ja-JP" altLang="en-US" smtClean="0"/>
              <a:t>‹#›</a:t>
            </a:fld>
            <a:endParaRPr kumimoji="1" lang="ja-JP" altLang="en-US"/>
          </a:p>
        </p:txBody>
      </p:sp>
    </p:spTree>
    <p:extLst>
      <p:ext uri="{BB962C8B-B14F-4D97-AF65-F5344CB8AC3E}">
        <p14:creationId xmlns:p14="http://schemas.microsoft.com/office/powerpoint/2010/main" val="22918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t>画面描画の続き</a:t>
            </a:r>
            <a:endParaRPr kumimoji="1" lang="ja-JP" altLang="en-US"/>
          </a:p>
        </p:txBody>
      </p:sp>
      <p:sp>
        <p:nvSpPr>
          <p:cNvPr id="3" name="サブタイトル 2"/>
          <p:cNvSpPr>
            <a:spLocks noGrp="1"/>
          </p:cNvSpPr>
          <p:nvPr>
            <p:ph type="subTitle" idx="1"/>
          </p:nvPr>
        </p:nvSpPr>
        <p:spPr/>
        <p:txBody>
          <a:bodyPr/>
          <a:lstStyle/>
          <a:p>
            <a:r>
              <a:rPr kumimoji="1" lang="ja-JP" altLang="en-US"/>
              <a:t>３</a:t>
            </a:r>
            <a:r>
              <a:rPr kumimoji="1" lang="en-US" altLang="ja-JP"/>
              <a:t>D</a:t>
            </a:r>
            <a:r>
              <a:rPr kumimoji="1" lang="ja-JP" altLang="en-US"/>
              <a:t>描画は可能ですが、今回はやりません。</a:t>
            </a:r>
            <a:endParaRPr kumimoji="1" lang="en-US" altLang="ja-JP"/>
          </a:p>
          <a:p>
            <a:r>
              <a:rPr lang="ja-JP" altLang="en-US"/>
              <a:t>興味がある人は調べてみましょう。</a:t>
            </a:r>
            <a:endParaRPr kumimoji="1" lang="ja-JP" altLang="en-US"/>
          </a:p>
        </p:txBody>
      </p:sp>
    </p:spTree>
    <p:extLst>
      <p:ext uri="{BB962C8B-B14F-4D97-AF65-F5344CB8AC3E}">
        <p14:creationId xmlns:p14="http://schemas.microsoft.com/office/powerpoint/2010/main" val="422273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a:t>前回までの内容</a:t>
            </a:r>
          </a:p>
        </p:txBody>
      </p:sp>
      <p:sp>
        <p:nvSpPr>
          <p:cNvPr id="3" name="コンテンツ プレースホルダー 2"/>
          <p:cNvSpPr>
            <a:spLocks noGrp="1"/>
          </p:cNvSpPr>
          <p:nvPr>
            <p:ph idx="1"/>
          </p:nvPr>
        </p:nvSpPr>
        <p:spPr>
          <a:xfrm>
            <a:off x="838199" y="1071646"/>
            <a:ext cx="11177337" cy="3051175"/>
          </a:xfrm>
        </p:spPr>
        <p:txBody>
          <a:bodyPr vert="horz" lIns="91440" tIns="45720" rIns="91440" bIns="45720" rtlCol="0" anchor="t">
            <a:normAutofit/>
          </a:bodyPr>
          <a:lstStyle/>
          <a:p>
            <a:r>
              <a:rPr lang="en-US" altLang="ja-JP" err="1">
                <a:ea typeface="游ゴシック"/>
              </a:rPr>
              <a:t>JPanel</a:t>
            </a:r>
            <a:r>
              <a:rPr kumimoji="1" lang="ja-JP" altLang="en-US">
                <a:ea typeface="游ゴシック"/>
              </a:rPr>
              <a:t>を継承</a:t>
            </a:r>
            <a:r>
              <a:rPr kumimoji="1" lang="en-US" altLang="ja-JP">
                <a:ea typeface="游ゴシック"/>
              </a:rPr>
              <a:t>(</a:t>
            </a:r>
            <a:r>
              <a:rPr kumimoji="1" lang="ja-JP" altLang="en-US">
                <a:ea typeface="游ゴシック"/>
              </a:rPr>
              <a:t>拡張</a:t>
            </a:r>
            <a:r>
              <a:rPr kumimoji="1" lang="en-US" altLang="ja-JP">
                <a:ea typeface="游ゴシック"/>
              </a:rPr>
              <a:t>)</a:t>
            </a:r>
            <a:r>
              <a:rPr kumimoji="1" lang="ja-JP" altLang="en-US">
                <a:ea typeface="游ゴシック"/>
              </a:rPr>
              <a:t>した文字列を描画するクラスを作成。</a:t>
            </a:r>
            <a:endParaRPr kumimoji="1" lang="en-US" altLang="ja-JP">
              <a:ea typeface="游ゴシック"/>
            </a:endParaRPr>
          </a:p>
          <a:p>
            <a:pPr marL="0" indent="0">
              <a:buNone/>
            </a:pPr>
            <a:r>
              <a:rPr lang="ja-JP" altLang="en-US"/>
              <a:t>　→ 追加部分があるのでソースのコメントを参照</a:t>
            </a:r>
            <a:endParaRPr lang="en-US" altLang="ja-JP"/>
          </a:p>
          <a:p>
            <a:pPr marL="0" indent="0">
              <a:buNone/>
            </a:pPr>
            <a:endParaRPr kumimoji="1" lang="en-US" altLang="ja-JP"/>
          </a:p>
          <a:p>
            <a:pPr marL="0" indent="0">
              <a:buNone/>
            </a:pPr>
            <a:r>
              <a:rPr lang="ja-JP" altLang="en-US"/>
              <a:t>　仕組みとしては簡単で、パネルをキャンバスとしてその上に</a:t>
            </a:r>
            <a:endParaRPr lang="en-US" altLang="ja-JP"/>
          </a:p>
          <a:p>
            <a:pPr marL="0" indent="0">
              <a:buNone/>
            </a:pPr>
            <a:r>
              <a:rPr kumimoji="1" lang="ja-JP" altLang="en-US"/>
              <a:t>　座標を指定して文字列</a:t>
            </a:r>
            <a:r>
              <a:rPr kumimoji="1" lang="en-US" altLang="ja-JP"/>
              <a:t>(</a:t>
            </a:r>
            <a:r>
              <a:rPr kumimoji="1" lang="ja-JP" altLang="en-US"/>
              <a:t>追加で今日提示のサンプルで線も</a:t>
            </a:r>
            <a:r>
              <a:rPr kumimoji="1" lang="en-US" altLang="ja-JP"/>
              <a:t>)</a:t>
            </a:r>
            <a:r>
              <a:rPr kumimoji="1" lang="ja-JP" altLang="en-US"/>
              <a:t>を描画</a:t>
            </a:r>
          </a:p>
        </p:txBody>
      </p:sp>
      <p:pic>
        <p:nvPicPr>
          <p:cNvPr id="4" name="図 3"/>
          <p:cNvPicPr>
            <a:picLocks noChangeAspect="1"/>
          </p:cNvPicPr>
          <p:nvPr/>
        </p:nvPicPr>
        <p:blipFill>
          <a:blip r:embed="rId2"/>
          <a:stretch>
            <a:fillRect/>
          </a:stretch>
        </p:blipFill>
        <p:spPr>
          <a:xfrm>
            <a:off x="1787191" y="4067175"/>
            <a:ext cx="3676650" cy="2790825"/>
          </a:xfrm>
          <a:prstGeom prst="rect">
            <a:avLst/>
          </a:prstGeom>
        </p:spPr>
      </p:pic>
      <p:cxnSp>
        <p:nvCxnSpPr>
          <p:cNvPr id="6" name="直線矢印コネクタ 5"/>
          <p:cNvCxnSpPr/>
          <p:nvPr/>
        </p:nvCxnSpPr>
        <p:spPr>
          <a:xfrm flipH="1" flipV="1">
            <a:off x="4004510" y="5284578"/>
            <a:ext cx="2422357" cy="844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26867" y="5045884"/>
            <a:ext cx="1629278" cy="646331"/>
          </a:xfrm>
          <a:prstGeom prst="rect">
            <a:avLst/>
          </a:prstGeom>
          <a:noFill/>
        </p:spPr>
        <p:txBody>
          <a:bodyPr wrap="square" rtlCol="0">
            <a:spAutoFit/>
          </a:bodyPr>
          <a:lstStyle/>
          <a:p>
            <a:r>
              <a:rPr kumimoji="1" lang="ja-JP" altLang="en-US" sz="3600"/>
              <a:t>コレ！</a:t>
            </a:r>
          </a:p>
        </p:txBody>
      </p:sp>
    </p:spTree>
    <p:extLst>
      <p:ext uri="{BB962C8B-B14F-4D97-AF65-F5344CB8AC3E}">
        <p14:creationId xmlns:p14="http://schemas.microsoft.com/office/powerpoint/2010/main" val="420358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a:t>今回、やってみたいこと</a:t>
            </a:r>
          </a:p>
        </p:txBody>
      </p:sp>
      <p:sp>
        <p:nvSpPr>
          <p:cNvPr id="3" name="コンテンツ プレースホルダー 2"/>
          <p:cNvSpPr>
            <a:spLocks noGrp="1"/>
          </p:cNvSpPr>
          <p:nvPr>
            <p:ph idx="1"/>
          </p:nvPr>
        </p:nvSpPr>
        <p:spPr>
          <a:xfrm>
            <a:off x="673769" y="1071646"/>
            <a:ext cx="11341768" cy="5786354"/>
          </a:xfrm>
        </p:spPr>
        <p:txBody>
          <a:bodyPr>
            <a:normAutofit fontScale="92500" lnSpcReduction="10000"/>
          </a:bodyPr>
          <a:lstStyle/>
          <a:p>
            <a:r>
              <a:rPr kumimoji="1" lang="ja-JP" altLang="en-US"/>
              <a:t>画面が生成</a:t>
            </a:r>
            <a:r>
              <a:rPr kumimoji="1" lang="en-US" altLang="ja-JP"/>
              <a:t>(</a:t>
            </a:r>
            <a:r>
              <a:rPr lang="ja-JP" altLang="en-US"/>
              <a:t>表示</a:t>
            </a:r>
            <a:r>
              <a:rPr kumimoji="1" lang="en-US" altLang="ja-JP"/>
              <a:t>)</a:t>
            </a:r>
            <a:r>
              <a:rPr kumimoji="1" lang="ja-JP" altLang="en-US"/>
              <a:t> されて終わりだとつまらない。</a:t>
            </a:r>
            <a:endParaRPr kumimoji="1" lang="en-US" altLang="ja-JP"/>
          </a:p>
          <a:p>
            <a:pPr marL="0" indent="0">
              <a:buNone/>
            </a:pPr>
            <a:r>
              <a:rPr kumimoji="1" lang="ja-JP" altLang="en-US"/>
              <a:t>　　　　　　　　　↓　　　</a:t>
            </a:r>
            <a:endParaRPr kumimoji="1" lang="en-US" altLang="ja-JP"/>
          </a:p>
          <a:p>
            <a:pPr marL="0" indent="0">
              <a:buNone/>
            </a:pPr>
            <a:r>
              <a:rPr lang="ja-JP" altLang="en-US"/>
              <a:t>　「動く</a:t>
            </a:r>
            <a:r>
              <a:rPr lang="en-US" altLang="ja-JP"/>
              <a:t>(</a:t>
            </a:r>
            <a:r>
              <a:rPr lang="ja-JP" altLang="en-US"/>
              <a:t>＝画面描画の更新</a:t>
            </a:r>
            <a:r>
              <a:rPr lang="en-US" altLang="ja-JP"/>
              <a:t>)</a:t>
            </a:r>
            <a:r>
              <a:rPr lang="ja-JP" altLang="en-US"/>
              <a:t>」出来ると楽しい。</a:t>
            </a:r>
            <a:endParaRPr lang="en-US" altLang="ja-JP"/>
          </a:p>
          <a:p>
            <a:pPr marL="0" indent="0">
              <a:buNone/>
            </a:pPr>
            <a:r>
              <a:rPr lang="ja-JP" altLang="en-US"/>
              <a:t>　　　　　　　　　↓　　　</a:t>
            </a:r>
            <a:endParaRPr lang="en-US" altLang="ja-JP"/>
          </a:p>
          <a:p>
            <a:pPr marL="0" indent="0">
              <a:buNone/>
            </a:pPr>
            <a:r>
              <a:rPr lang="ja-JP" altLang="en-US"/>
              <a:t>　　 最終的に</a:t>
            </a:r>
            <a:r>
              <a:rPr lang="en-US" altLang="ja-JP"/>
              <a:t>2D</a:t>
            </a:r>
            <a:r>
              <a:rPr lang="ja-JP" altLang="en-US"/>
              <a:t>ゲームっぽいものが作りたい。</a:t>
            </a:r>
            <a:endParaRPr lang="en-US" altLang="ja-JP"/>
          </a:p>
          <a:p>
            <a:pPr marL="0" indent="0">
              <a:buNone/>
            </a:pPr>
            <a:endParaRPr lang="en-US" altLang="ja-JP"/>
          </a:p>
          <a:p>
            <a:pPr marL="0" indent="0">
              <a:buNone/>
            </a:pPr>
            <a:r>
              <a:rPr lang="ja-JP" altLang="en-US"/>
              <a:t>なので！描画更新する方法を考えます。</a:t>
            </a:r>
            <a:endParaRPr lang="en-US" altLang="ja-JP"/>
          </a:p>
          <a:p>
            <a:pPr marL="0" indent="0">
              <a:buNone/>
            </a:pPr>
            <a:r>
              <a:rPr lang="ja-JP" altLang="en-US"/>
              <a:t>　</a:t>
            </a:r>
            <a:r>
              <a:rPr lang="en-US" altLang="ja-JP"/>
              <a:t>※</a:t>
            </a:r>
            <a:r>
              <a:rPr lang="ja-JP" altLang="en-US"/>
              <a:t>簡単に言うと「</a:t>
            </a:r>
            <a:r>
              <a:rPr lang="en-US" altLang="ja-JP"/>
              <a:t>Timer</a:t>
            </a:r>
            <a:r>
              <a:rPr lang="ja-JP" altLang="en-US"/>
              <a:t>」を使用します。</a:t>
            </a:r>
            <a:endParaRPr lang="en-US" altLang="ja-JP"/>
          </a:p>
          <a:p>
            <a:pPr marL="0" indent="0">
              <a:buNone/>
            </a:pPr>
            <a:r>
              <a:rPr lang="ja-JP" altLang="en-US"/>
              <a:t>　　</a:t>
            </a:r>
            <a:r>
              <a:rPr lang="en-US" altLang="ja-JP"/>
              <a:t>Java</a:t>
            </a:r>
            <a:r>
              <a:rPr lang="ja-JP" altLang="en-US" err="1"/>
              <a:t>には</a:t>
            </a:r>
            <a:r>
              <a:rPr lang="en-US" altLang="ja-JP" err="1"/>
              <a:t>java.util.Timer</a:t>
            </a:r>
            <a:r>
              <a:rPr lang="ja-JP" altLang="en-US"/>
              <a:t>と</a:t>
            </a:r>
            <a:r>
              <a:rPr lang="en-US" altLang="ja-JP" err="1"/>
              <a:t>javax.swing.Timer</a:t>
            </a:r>
            <a:r>
              <a:rPr lang="ja-JP" altLang="en-US"/>
              <a:t>の</a:t>
            </a:r>
            <a:r>
              <a:rPr lang="en-US" altLang="ja-JP"/>
              <a:t>2</a:t>
            </a:r>
            <a:r>
              <a:rPr lang="ja-JP" altLang="en-US"/>
              <a:t>種類があり、</a:t>
            </a:r>
            <a:endParaRPr lang="en-US" altLang="ja-JP"/>
          </a:p>
          <a:p>
            <a:pPr marL="0" indent="0">
              <a:buNone/>
            </a:pPr>
            <a:r>
              <a:rPr lang="ja-JP" altLang="en-US"/>
              <a:t>　　使い分けが必要ですが、今回は</a:t>
            </a:r>
            <a:r>
              <a:rPr lang="en-US" altLang="ja-JP" err="1"/>
              <a:t>javax.swing.Timer</a:t>
            </a:r>
            <a:r>
              <a:rPr lang="ja-JP" altLang="en-US"/>
              <a:t>を使用します</a:t>
            </a:r>
            <a:endParaRPr lang="en-US" altLang="ja-JP"/>
          </a:p>
          <a:p>
            <a:pPr marL="0" indent="0">
              <a:buNone/>
            </a:pPr>
            <a:r>
              <a:rPr lang="ja-JP" altLang="en-US"/>
              <a:t>　　</a:t>
            </a:r>
            <a:endParaRPr lang="en-US" altLang="ja-JP"/>
          </a:p>
          <a:p>
            <a:pPr marL="0" indent="0">
              <a:buNone/>
            </a:pPr>
            <a:r>
              <a:rPr lang="ja-JP" altLang="en-US"/>
              <a:t>　　</a:t>
            </a:r>
            <a:r>
              <a:rPr lang="en-US" altLang="ja-JP"/>
              <a:t>swing</a:t>
            </a:r>
            <a:r>
              <a:rPr lang="ja-JP" altLang="en-US"/>
              <a:t>は他のコンポーネント</a:t>
            </a:r>
            <a:r>
              <a:rPr lang="en-US" altLang="ja-JP"/>
              <a:t>(</a:t>
            </a:r>
            <a:r>
              <a:rPr lang="ja-JP" altLang="en-US"/>
              <a:t>部品</a:t>
            </a:r>
            <a:r>
              <a:rPr lang="en-US" altLang="ja-JP"/>
              <a:t>)</a:t>
            </a:r>
            <a:r>
              <a:rPr lang="ja-JP" altLang="en-US"/>
              <a:t>と同じように、</a:t>
            </a:r>
            <a:r>
              <a:rPr lang="en-US" altLang="ja-JP"/>
              <a:t>Timer</a:t>
            </a:r>
            <a:r>
              <a:rPr lang="ja-JP" altLang="en-US"/>
              <a:t>クラスでも</a:t>
            </a:r>
            <a:endParaRPr lang="en-US" altLang="ja-JP"/>
          </a:p>
          <a:p>
            <a:pPr marL="0" indent="0">
              <a:buNone/>
            </a:pPr>
            <a:r>
              <a:rPr lang="ja-JP" altLang="en-US"/>
              <a:t>　　「設定時間経過」時にイベントをコールする仕様です。</a:t>
            </a:r>
            <a:endParaRPr lang="en-US" altLang="ja-JP"/>
          </a:p>
        </p:txBody>
      </p:sp>
    </p:spTree>
    <p:extLst>
      <p:ext uri="{BB962C8B-B14F-4D97-AF65-F5344CB8AC3E}">
        <p14:creationId xmlns:p14="http://schemas.microsoft.com/office/powerpoint/2010/main" val="407232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en-US" altLang="ja-JP"/>
              <a:t>Timer</a:t>
            </a:r>
            <a:r>
              <a:rPr lang="ja-JP" altLang="en-US"/>
              <a:t>クラスの使い方</a:t>
            </a:r>
            <a:endParaRPr kumimoji="1" lang="ja-JP" altLang="en-US"/>
          </a:p>
        </p:txBody>
      </p:sp>
      <p:sp>
        <p:nvSpPr>
          <p:cNvPr id="3" name="コンテンツ プレースホルダー 2"/>
          <p:cNvSpPr>
            <a:spLocks noGrp="1"/>
          </p:cNvSpPr>
          <p:nvPr>
            <p:ph idx="1"/>
          </p:nvPr>
        </p:nvSpPr>
        <p:spPr>
          <a:xfrm>
            <a:off x="673769" y="1071646"/>
            <a:ext cx="11341768" cy="2634080"/>
          </a:xfrm>
        </p:spPr>
        <p:txBody>
          <a:bodyPr>
            <a:normAutofit fontScale="92500"/>
          </a:bodyPr>
          <a:lstStyle/>
          <a:p>
            <a:pPr marL="0" indent="0">
              <a:buNone/>
            </a:pPr>
            <a:r>
              <a:rPr lang="ja-JP" altLang="en-US"/>
              <a:t>使い方は簡単！</a:t>
            </a:r>
            <a:endParaRPr lang="en-US" altLang="ja-JP"/>
          </a:p>
          <a:p>
            <a:pPr marL="0" indent="0">
              <a:buNone/>
            </a:pPr>
            <a:r>
              <a:rPr lang="ja-JP" altLang="en-US"/>
              <a:t>　</a:t>
            </a:r>
            <a:r>
              <a:rPr lang="en-US" altLang="ja-JP"/>
              <a:t>Timer</a:t>
            </a:r>
            <a:r>
              <a:rPr lang="ja-JP" altLang="en-US"/>
              <a:t>クラスのコンストラクタに</a:t>
            </a:r>
            <a:endParaRPr lang="en-US" altLang="ja-JP"/>
          </a:p>
          <a:p>
            <a:pPr marL="0" indent="0">
              <a:buNone/>
            </a:pPr>
            <a:r>
              <a:rPr lang="ja-JP" altLang="en-US"/>
              <a:t>　</a:t>
            </a:r>
            <a:r>
              <a:rPr lang="en-US" altLang="ja-JP" b="1"/>
              <a:t>【Timer</a:t>
            </a:r>
            <a:r>
              <a:rPr lang="ja-JP" altLang="en-US" b="1"/>
              <a:t>の設定時間＋その経過時にコールしてほしい</a:t>
            </a:r>
            <a:r>
              <a:rPr lang="en-US" altLang="ja-JP" b="1" err="1"/>
              <a:t>ActionListener</a:t>
            </a:r>
            <a:r>
              <a:rPr lang="en-US" altLang="ja-JP" b="1"/>
              <a:t>】</a:t>
            </a:r>
          </a:p>
          <a:p>
            <a:pPr marL="0" indent="0">
              <a:buNone/>
            </a:pPr>
            <a:r>
              <a:rPr lang="ja-JP" altLang="en-US"/>
              <a:t>　を登録　</a:t>
            </a:r>
            <a:r>
              <a:rPr lang="en-US" altLang="ja-JP"/>
              <a:t>※</a:t>
            </a:r>
            <a:r>
              <a:rPr lang="ja-JP" altLang="en-US"/>
              <a:t>サンプル「</a:t>
            </a:r>
            <a:r>
              <a:rPr lang="en-US" altLang="ja-JP"/>
              <a:t>TimerTest.java</a:t>
            </a:r>
            <a:r>
              <a:rPr lang="ja-JP" altLang="en-US"/>
              <a:t>」参照</a:t>
            </a:r>
            <a:endParaRPr lang="en-US" altLang="ja-JP"/>
          </a:p>
          <a:p>
            <a:pPr marL="0" indent="0">
              <a:buNone/>
            </a:pPr>
            <a:r>
              <a:rPr lang="ja-JP" altLang="en-US"/>
              <a:t>　　そのあとは、</a:t>
            </a:r>
            <a:endParaRPr lang="en-US" altLang="ja-JP"/>
          </a:p>
          <a:p>
            <a:pPr marL="0" indent="0">
              <a:buNone/>
            </a:pPr>
            <a:endParaRPr lang="en-US" altLang="ja-JP"/>
          </a:p>
        </p:txBody>
      </p:sp>
      <p:sp>
        <p:nvSpPr>
          <p:cNvPr id="4" name="正方形/長方形 3"/>
          <p:cNvSpPr/>
          <p:nvPr/>
        </p:nvSpPr>
        <p:spPr>
          <a:xfrm>
            <a:off x="3934326" y="3256546"/>
            <a:ext cx="2310063" cy="80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Timer</a:t>
            </a:r>
            <a:r>
              <a:rPr kumimoji="1" lang="ja-JP" altLang="en-US"/>
              <a:t>起動</a:t>
            </a:r>
            <a:endParaRPr kumimoji="1" lang="en-US" altLang="ja-JP"/>
          </a:p>
          <a:p>
            <a:pPr algn="ctr"/>
            <a:r>
              <a:rPr kumimoji="1" lang="en-US" altLang="ja-JP"/>
              <a:t>(</a:t>
            </a:r>
            <a:r>
              <a:rPr kumimoji="1" lang="ja-JP" altLang="en-US"/>
              <a:t>ソースでは</a:t>
            </a:r>
            <a:r>
              <a:rPr kumimoji="1" lang="en-US" altLang="ja-JP"/>
              <a:t>start)</a:t>
            </a:r>
            <a:endParaRPr kumimoji="1" lang="ja-JP" altLang="en-US"/>
          </a:p>
        </p:txBody>
      </p:sp>
      <p:cxnSp>
        <p:nvCxnSpPr>
          <p:cNvPr id="6" name="直線矢印コネクタ 5"/>
          <p:cNvCxnSpPr>
            <a:stCxn id="4" idx="2"/>
            <a:endCxn id="7" idx="0"/>
          </p:cNvCxnSpPr>
          <p:nvPr/>
        </p:nvCxnSpPr>
        <p:spPr>
          <a:xfrm>
            <a:off x="5089358" y="4058651"/>
            <a:ext cx="0" cy="349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428999" y="4408403"/>
            <a:ext cx="3320717" cy="80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Timer</a:t>
            </a:r>
            <a:r>
              <a:rPr kumimoji="1" lang="ja-JP" altLang="en-US"/>
              <a:t>が</a:t>
            </a:r>
            <a:r>
              <a:rPr kumimoji="1" lang="en-US" altLang="ja-JP"/>
              <a:t>Break(</a:t>
            </a:r>
            <a:r>
              <a:rPr kumimoji="1" lang="ja-JP" altLang="en-US"/>
              <a:t>設定時間経過</a:t>
            </a:r>
            <a:r>
              <a:rPr kumimoji="1" lang="en-US" altLang="ja-JP"/>
              <a:t>)</a:t>
            </a:r>
            <a:r>
              <a:rPr kumimoji="1" lang="ja-JP" altLang="en-US"/>
              <a:t>イベント発生</a:t>
            </a:r>
            <a:endParaRPr kumimoji="1" lang="en-US" altLang="ja-JP"/>
          </a:p>
        </p:txBody>
      </p:sp>
      <p:cxnSp>
        <p:nvCxnSpPr>
          <p:cNvPr id="12" name="直線矢印コネクタ 11"/>
          <p:cNvCxnSpPr>
            <a:stCxn id="7" idx="2"/>
            <a:endCxn id="21" idx="0"/>
          </p:cNvCxnSpPr>
          <p:nvPr/>
        </p:nvCxnSpPr>
        <p:spPr>
          <a:xfrm>
            <a:off x="5089358" y="5210508"/>
            <a:ext cx="0" cy="381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2903621" y="5592343"/>
            <a:ext cx="4371473" cy="80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実装した</a:t>
            </a:r>
            <a:r>
              <a:rPr lang="en-US" altLang="ja-JP" err="1"/>
              <a:t>actionPerformed</a:t>
            </a:r>
            <a:r>
              <a:rPr lang="ja-JP" altLang="en-US"/>
              <a:t>メソッド</a:t>
            </a:r>
            <a:r>
              <a:rPr kumimoji="1" lang="ja-JP" altLang="en-US"/>
              <a:t>起動</a:t>
            </a:r>
            <a:endParaRPr kumimoji="1" lang="en-US" altLang="ja-JP"/>
          </a:p>
        </p:txBody>
      </p:sp>
      <p:sp>
        <p:nvSpPr>
          <p:cNvPr id="27" name="コンテンツ プレースホルダー 2"/>
          <p:cNvSpPr txBox="1">
            <a:spLocks/>
          </p:cNvSpPr>
          <p:nvPr/>
        </p:nvSpPr>
        <p:spPr>
          <a:xfrm>
            <a:off x="7451558" y="3782761"/>
            <a:ext cx="4367463" cy="205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このような流れで動作します。</a:t>
            </a:r>
            <a:endParaRPr lang="en-US" altLang="ja-JP"/>
          </a:p>
          <a:p>
            <a:pPr marL="0" indent="0">
              <a:buFont typeface="Arial" panose="020B0604020202020204" pitchFamily="34" charset="0"/>
              <a:buNone/>
            </a:pPr>
            <a:r>
              <a:rPr lang="ja-JP" altLang="en-US"/>
              <a:t>サンプルを実行してみて下さい。</a:t>
            </a:r>
            <a:endParaRPr lang="en-US" altLang="ja-JP"/>
          </a:p>
        </p:txBody>
      </p:sp>
    </p:spTree>
    <p:extLst>
      <p:ext uri="{BB962C8B-B14F-4D97-AF65-F5344CB8AC3E}">
        <p14:creationId xmlns:p14="http://schemas.microsoft.com/office/powerpoint/2010/main" val="376313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a:t>一定時間ごとに描画を更新できるので</a:t>
            </a:r>
          </a:p>
        </p:txBody>
      </p:sp>
      <p:sp>
        <p:nvSpPr>
          <p:cNvPr id="3" name="コンテンツ プレースホルダー 2"/>
          <p:cNvSpPr>
            <a:spLocks noGrp="1"/>
          </p:cNvSpPr>
          <p:nvPr>
            <p:ph idx="1"/>
          </p:nvPr>
        </p:nvSpPr>
        <p:spPr>
          <a:xfrm>
            <a:off x="673769" y="1507958"/>
            <a:ext cx="11341768" cy="3336758"/>
          </a:xfrm>
        </p:spPr>
        <p:txBody>
          <a:bodyPr>
            <a:normAutofit/>
          </a:bodyPr>
          <a:lstStyle/>
          <a:p>
            <a:r>
              <a:rPr lang="ja-JP" altLang="en-US"/>
              <a:t>画面に「図」を描画</a:t>
            </a:r>
            <a:endParaRPr lang="en-US" altLang="ja-JP"/>
          </a:p>
          <a:p>
            <a:pPr marL="0" indent="0">
              <a:buNone/>
            </a:pPr>
            <a:r>
              <a:rPr lang="ja-JP" altLang="en-US"/>
              <a:t>　今回は○を組み合わせて「ニコニコマーク」を描画する</a:t>
            </a:r>
            <a:endParaRPr lang="en-US" altLang="ja-JP"/>
          </a:p>
          <a:p>
            <a:pPr marL="0" indent="0">
              <a:buNone/>
            </a:pPr>
            <a:r>
              <a:rPr lang="ja-JP" altLang="en-US"/>
              <a:t>　サンプル「</a:t>
            </a:r>
            <a:r>
              <a:rPr lang="en-US" altLang="ja-JP"/>
              <a:t>DrawSmile.java</a:t>
            </a:r>
            <a:r>
              <a:rPr lang="ja-JP" altLang="en-US"/>
              <a:t>」を準備してあります。</a:t>
            </a:r>
            <a:endParaRPr lang="en-US" altLang="ja-JP"/>
          </a:p>
          <a:p>
            <a:pPr marL="0" indent="0">
              <a:buNone/>
            </a:pPr>
            <a:endParaRPr lang="en-US" altLang="ja-JP"/>
          </a:p>
          <a:p>
            <a:pPr marL="0" indent="0">
              <a:buNone/>
            </a:pPr>
            <a:r>
              <a:rPr lang="ja-JP" altLang="en-US"/>
              <a:t>　</a:t>
            </a:r>
            <a:r>
              <a:rPr lang="en-US" altLang="ja-JP"/>
              <a:t> TimerTest.java</a:t>
            </a:r>
            <a:r>
              <a:rPr lang="ja-JP" altLang="en-US"/>
              <a:t>と</a:t>
            </a:r>
            <a:r>
              <a:rPr lang="en-US" altLang="ja-JP"/>
              <a:t>DrawSmile.java</a:t>
            </a:r>
            <a:r>
              <a:rPr lang="ja-JP" altLang="en-US"/>
              <a:t>を組み合わせて</a:t>
            </a:r>
            <a:endParaRPr lang="en-US" altLang="ja-JP"/>
          </a:p>
          <a:p>
            <a:pPr marL="0" indent="0">
              <a:buNone/>
            </a:pPr>
            <a:r>
              <a:rPr lang="ja-JP" altLang="en-US"/>
              <a:t>　ニコニコマークが画面上を動くようにして下さい。</a:t>
            </a:r>
            <a:endParaRPr lang="en-US" altLang="ja-JP"/>
          </a:p>
          <a:p>
            <a:pPr marL="0" indent="0">
              <a:buNone/>
            </a:pPr>
            <a:endParaRPr lang="en-US" altLang="ja-JP"/>
          </a:p>
          <a:p>
            <a:endParaRPr lang="en-US" altLang="ja-JP"/>
          </a:p>
        </p:txBody>
      </p:sp>
    </p:spTree>
    <p:extLst>
      <p:ext uri="{BB962C8B-B14F-4D97-AF65-F5344CB8AC3E}">
        <p14:creationId xmlns:p14="http://schemas.microsoft.com/office/powerpoint/2010/main" val="260132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2213811"/>
          </a:xfrm>
        </p:spPr>
        <p:txBody>
          <a:bodyPr>
            <a:normAutofit/>
          </a:bodyPr>
          <a:lstStyle/>
          <a:p>
            <a:r>
              <a:rPr kumimoji="1" lang="ja-JP" altLang="en-US"/>
              <a:t>こんな感じで。</a:t>
            </a:r>
            <a:br>
              <a:rPr kumimoji="1" lang="en-US" altLang="ja-JP"/>
            </a:br>
            <a:r>
              <a:rPr kumimoji="1" lang="ja-JP" altLang="en-US"/>
              <a:t>アプリ画面内で端についたら反転する感じで移動させてみて下さい。</a:t>
            </a:r>
          </a:p>
        </p:txBody>
      </p:sp>
      <p:pic>
        <p:nvPicPr>
          <p:cNvPr id="4" name="動くスマイル 2023-01-27 11-28-29">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942264" y="2631072"/>
            <a:ext cx="4899025" cy="3336925"/>
          </a:xfrm>
        </p:spPr>
      </p:pic>
    </p:spTree>
    <p:extLst>
      <p:ext uri="{BB962C8B-B14F-4D97-AF65-F5344CB8AC3E}">
        <p14:creationId xmlns:p14="http://schemas.microsoft.com/office/powerpoint/2010/main" val="42768930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66BA8980CCD704F96A791562A6D4A05" ma:contentTypeVersion="14" ma:contentTypeDescription="新しいドキュメントを作成します。" ma:contentTypeScope="" ma:versionID="70e43f656dd39cf1b457fc7db0ec7905">
  <xsd:schema xmlns:xsd="http://www.w3.org/2001/XMLSchema" xmlns:xs="http://www.w3.org/2001/XMLSchema" xmlns:p="http://schemas.microsoft.com/office/2006/metadata/properties" xmlns:ns2="ee0f0da4-d099-4cdb-b19f-3e47e7fee013" xmlns:ns3="9f12139b-0ee9-494c-954a-ee18a6332f7f" targetNamespace="http://schemas.microsoft.com/office/2006/metadata/properties" ma:root="true" ma:fieldsID="27c1d7fe8043358c50bbf705e2947426" ns2:_="" ns3:_="">
    <xsd:import namespace="ee0f0da4-d099-4cdb-b19f-3e47e7fee013"/>
    <xsd:import namespace="9f12139b-0ee9-494c-954a-ee18a6332f7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0f0da4-d099-4cdb-b19f-3e47e7fee0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画像タグ" ma:readOnly="false" ma:fieldId="{5cf76f15-5ced-4ddc-b409-7134ff3c332f}" ma:taxonomyMulti="true" ma:sspId="ce544359-f750-479f-a9bd-ac8e8ee85fd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f12139b-0ee9-494c-954a-ee18a6332f7f"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TaxCatchAll" ma:index="21" nillable="true" ma:displayName="Taxonomy Catch All Column" ma:hidden="true" ma:list="{671ee8b5-f1e5-43cc-90c8-62f46c64fd62}" ma:internalName="TaxCatchAll" ma:showField="CatchAllData" ma:web="9f12139b-0ee9-494c-954a-ee18a6332f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e0f0da4-d099-4cdb-b19f-3e47e7fee013">
      <Terms xmlns="http://schemas.microsoft.com/office/infopath/2007/PartnerControls"/>
    </lcf76f155ced4ddcb4097134ff3c332f>
    <TaxCatchAll xmlns="9f12139b-0ee9-494c-954a-ee18a6332f7f" xsi:nil="true"/>
  </documentManagement>
</p:properties>
</file>

<file path=customXml/itemProps1.xml><?xml version="1.0" encoding="utf-8"?>
<ds:datastoreItem xmlns:ds="http://schemas.openxmlformats.org/officeDocument/2006/customXml" ds:itemID="{EE6E1AB7-2F42-49BE-9EFA-481766DF6B16}">
  <ds:schemaRefs>
    <ds:schemaRef ds:uri="http://schemas.microsoft.com/sharepoint/v3/contenttype/forms"/>
  </ds:schemaRefs>
</ds:datastoreItem>
</file>

<file path=customXml/itemProps2.xml><?xml version="1.0" encoding="utf-8"?>
<ds:datastoreItem xmlns:ds="http://schemas.openxmlformats.org/officeDocument/2006/customXml" ds:itemID="{ADE9B78D-559D-415B-B6C0-913767D70643}">
  <ds:schemaRefs>
    <ds:schemaRef ds:uri="9f12139b-0ee9-494c-954a-ee18a6332f7f"/>
    <ds:schemaRef ds:uri="ee0f0da4-d099-4cdb-b19f-3e47e7fee0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0A44ABD-8C33-46AE-BB1D-CD53220DE140}">
  <ds:schemaRefs>
    <ds:schemaRef ds:uri="9f12139b-0ee9-494c-954a-ee18a6332f7f"/>
    <ds:schemaRef ds:uri="ee0f0da4-d099-4cdb-b19f-3e47e7fee01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テーマ</vt:lpstr>
      <vt:lpstr>画面描画の続き</vt:lpstr>
      <vt:lpstr>前回までの内容</vt:lpstr>
      <vt:lpstr>今回、やってみたいこと</vt:lpstr>
      <vt:lpstr>Timerクラスの使い方</vt:lpstr>
      <vt:lpstr>一定時間ごとに描画を更新できるので</vt:lpstr>
      <vt:lpstr>こんな感じで。 アプリ画面内で端についたら反転する感じで移動させてみて下さい。</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画面描画の続き</dc:title>
  <dc:creator>masato.suzuki</dc:creator>
  <cp:revision>1</cp:revision>
  <dcterms:created xsi:type="dcterms:W3CDTF">2023-01-27T01:57:45Z</dcterms:created>
  <dcterms:modified xsi:type="dcterms:W3CDTF">2023-01-27T05:04:27Z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0x010100966BA8980CCD704F96A791562A6D4A05</vt:lpwstr>
  </property>
  <property fmtid="{D5CDD505-2E9C-101B-9397-08002B2CF9AE}" pid="3" name="MediaServiceImageTags">
    <vt:lpwstr/>
  </property>
</Properties>
</file>