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B8DF65-7DC1-69DA-2AF5-512FEEBB5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67A5D5-9C73-A552-D0E8-F0528F670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D40C94-4EC5-33DE-95DD-ED47DB062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903C-82FF-4A08-AD34-19730A6C8EFC}" type="datetimeFigureOut">
              <a:rPr lang="zh-CN" altLang="en-US" smtClean="0"/>
              <a:t>2023-08-21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ABCF25-DDBE-0CCD-1CC4-FC0CFBDD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288374-9140-AE6C-DEE6-0AC894F35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1D2E-93A8-4330-B534-358D92CF7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909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069E4-CABF-BEDF-7245-3F0A67D4A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5D8C12-D4B3-2FE8-EEDB-873CFB151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203EB9-4325-3FD2-E62F-094925BBE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903C-82FF-4A08-AD34-19730A6C8EFC}" type="datetimeFigureOut">
              <a:rPr lang="zh-CN" altLang="en-US" smtClean="0"/>
              <a:t>2023-08-21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3BA2B1-B2F4-9720-C65C-17405F5B6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34DEFC-9671-EB27-106A-4CDDE627D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1D2E-93A8-4330-B534-358D92CF7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06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A082498-788F-C9F6-A0CF-B42A5F8B7D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6BC302-1F89-9B43-A1A5-146BE25D7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6FB370-F445-8959-B189-2E2B9BF14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903C-82FF-4A08-AD34-19730A6C8EFC}" type="datetimeFigureOut">
              <a:rPr lang="zh-CN" altLang="en-US" smtClean="0"/>
              <a:t>2023-08-21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861EED-2B8D-4AA9-9BF3-A33AE5E0D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AA10C2-6E17-E522-391C-8ED2396BB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1D2E-93A8-4330-B534-358D92CF7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113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26D80-DD05-41A2-B4DB-DCBC5573C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89F673-45F0-B866-EFBA-61085E4EC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688F64-B077-E4CF-4A37-B8F81E728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903C-82FF-4A08-AD34-19730A6C8EFC}" type="datetimeFigureOut">
              <a:rPr lang="zh-CN" altLang="en-US" smtClean="0"/>
              <a:t>2023-08-21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E508DB-5B73-97E2-09D3-09808947B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220038-5A8C-6C6C-EBA3-ACAF11732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1D2E-93A8-4330-B534-358D92CF7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148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88D41-B032-4B23-6943-80E2420F5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E194B8-2AF7-404D-BE24-1A3EC1079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6922D0-9069-B706-A4BE-3270660F1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903C-82FF-4A08-AD34-19730A6C8EFC}" type="datetimeFigureOut">
              <a:rPr lang="zh-CN" altLang="en-US" smtClean="0"/>
              <a:t>2023-08-21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B7BE91-1766-9C34-DB20-206AD8478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8E99E6-7735-117B-8054-5F700FB6C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1D2E-93A8-4330-B534-358D92CF7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560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012614-4843-E337-B821-2DB966553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03EE4-0D4B-F50F-DFCA-97A2FEECB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659DDB-0A74-4E9A-7377-A29953C59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5C8EB0-995A-A543-04CC-15ED47A8B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903C-82FF-4A08-AD34-19730A6C8EFC}" type="datetimeFigureOut">
              <a:rPr lang="zh-CN" altLang="en-US" smtClean="0"/>
              <a:t>2023-08-21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F6FD6E-E3AA-A94B-508B-397F5CA5E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4A326C-F2FA-6E4D-9F42-E8F86AF42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1D2E-93A8-4330-B534-358D92CF7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604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3904B-EDC6-6BB5-7CBC-CF3BCD93C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E6993A-398A-E3C0-86DC-BC956FA07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DC7EA6-4B50-0782-4F15-29623C6F5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51716E-6C8F-1A96-AA4C-FFC9F71A8D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CB9BACA-938C-6C1B-86F2-851FDA6058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1B7017-7D3E-48EA-4B6A-8405B3035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903C-82FF-4A08-AD34-19730A6C8EFC}" type="datetimeFigureOut">
              <a:rPr lang="zh-CN" altLang="en-US" smtClean="0"/>
              <a:t>2023-08-21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E49CDF-FD6D-EABB-23F4-BBB3E895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D2A8DD-FE0A-3697-B362-546881E1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1D2E-93A8-4330-B534-358D92CF7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30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91C4D-8A5F-6DC1-9C0D-DE6ABCBEB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3E94932-6108-9995-E920-9BEDBF1E1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903C-82FF-4A08-AD34-19730A6C8EFC}" type="datetimeFigureOut">
              <a:rPr lang="zh-CN" altLang="en-US" smtClean="0"/>
              <a:t>2023-08-21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E3CDB6-82D1-017D-165E-5132FC927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2DED8D-AD3D-176E-067F-9FCA62D5C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1D2E-93A8-4330-B534-358D92CF7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962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8A3DC18-2A56-BA86-B946-E76C30E54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903C-82FF-4A08-AD34-19730A6C8EFC}" type="datetimeFigureOut">
              <a:rPr lang="zh-CN" altLang="en-US" smtClean="0"/>
              <a:t>2023-08-21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A38FCCF-7646-E66A-AE12-E35946F87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347175-F48F-C071-ECE6-B183672E5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1D2E-93A8-4330-B534-358D92CF7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89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817AF-7DE2-F02A-A91C-06DBCF08F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10404A-253A-BF52-A2B4-A6016F45D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F942EA-2E4E-A0E0-DCC2-73D20B4D8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1459A0-0EA8-7972-927E-263B6C356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903C-82FF-4A08-AD34-19730A6C8EFC}" type="datetimeFigureOut">
              <a:rPr lang="zh-CN" altLang="en-US" smtClean="0"/>
              <a:t>2023-08-21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7DAF49-15AB-988E-2787-4ABF606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20EF7F-D325-B9E9-07A6-7180AE6E5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1D2E-93A8-4330-B534-358D92CF7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431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396E8C-7A8F-6A1D-841F-2B594B5CA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84ABA5D-5119-D000-6031-C3D5A8251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756FBA-FB25-77E3-5041-72094E2A0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6CA3EF-6EBC-519E-8EF6-F1C9A5C35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903C-82FF-4A08-AD34-19730A6C8EFC}" type="datetimeFigureOut">
              <a:rPr lang="zh-CN" altLang="en-US" smtClean="0"/>
              <a:t>2023-08-21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CA7D7B-7FAA-C7E8-02BC-755C42FAC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DD9EE7-CEF8-8616-A3BB-E2E00FDD8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1D2E-93A8-4330-B534-358D92CF7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84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260B270-BADB-1C78-BC4A-BCFF23F59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7DAEF9-9451-1190-AE01-9B51CFCCB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1B7503-C8BC-B253-6C2B-0CBA0E4159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E903C-82FF-4A08-AD34-19730A6C8EFC}" type="datetimeFigureOut">
              <a:rPr lang="zh-CN" altLang="en-US" smtClean="0"/>
              <a:t>2023-08-21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5DB4A6-4324-09CA-FEFF-D8D2C0CF8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13FB7A-AE9E-280D-7006-E3E4DFAB5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61D2E-93A8-4330-B534-358D92CF7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342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04D0D57-9FA9-F677-2A24-8C6EB9EE0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27" y="867353"/>
            <a:ext cx="11039475" cy="8191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82DC8BF-34E6-1D64-4BED-B1F5F1FD7A5B}"/>
              </a:ext>
            </a:extLst>
          </p:cNvPr>
          <p:cNvSpPr txBox="1"/>
          <p:nvPr/>
        </p:nvSpPr>
        <p:spPr>
          <a:xfrm>
            <a:off x="692727" y="387927"/>
            <a:ext cx="6419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总道路面积（依据</a:t>
            </a:r>
            <a:r>
              <a:rPr lang="en-US" altLang="zh-CN" dirty="0"/>
              <a:t>2022</a:t>
            </a:r>
            <a:r>
              <a:rPr lang="zh-CN" altLang="en-US" dirty="0"/>
              <a:t>年车行道总面积计算）：</a:t>
            </a:r>
            <a:r>
              <a:rPr lang="en-US" altLang="zh-CN" b="1" dirty="0"/>
              <a:t>31716421</a:t>
            </a:r>
            <a:endParaRPr lang="zh-CN" alt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EF8379E-F1AB-0CD5-5826-C3DB342B1EF7}"/>
              </a:ext>
            </a:extLst>
          </p:cNvPr>
          <p:cNvSpPr txBox="1"/>
          <p:nvPr/>
        </p:nvSpPr>
        <p:spPr>
          <a:xfrm>
            <a:off x="692727" y="1981200"/>
            <a:ext cx="641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2024</a:t>
            </a:r>
            <a:r>
              <a:rPr lang="zh-CN" altLang="en-US" dirty="0"/>
              <a:t>年计划投入总资金：</a:t>
            </a:r>
            <a:r>
              <a:rPr lang="en-US" altLang="zh-CN" b="1" dirty="0"/>
              <a:t>185601</a:t>
            </a:r>
          </a:p>
          <a:p>
            <a:endParaRPr lang="en-US" altLang="zh-CN" b="1" dirty="0"/>
          </a:p>
          <a:p>
            <a:r>
              <a:rPr lang="zh-CN" altLang="en-US" b="1" dirty="0"/>
              <a:t>依照</a:t>
            </a:r>
            <a:r>
              <a:rPr lang="en-US" altLang="zh-CN" b="1" dirty="0"/>
              <a:t>2022</a:t>
            </a:r>
            <a:r>
              <a:rPr lang="zh-CN" altLang="en-US" b="1" dirty="0"/>
              <a:t>年各工程资金比例进行分配：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677BE7E-2907-D987-8C8A-6584762E9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297" y="2335283"/>
            <a:ext cx="5688046" cy="73797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EFA22AE-B6C4-7957-A1F6-DFB45102208A}"/>
              </a:ext>
            </a:extLst>
          </p:cNvPr>
          <p:cNvSpPr txBox="1"/>
          <p:nvPr/>
        </p:nvSpPr>
        <p:spPr>
          <a:xfrm>
            <a:off x="692727" y="3719679"/>
            <a:ext cx="6419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前一年</a:t>
            </a:r>
            <a:r>
              <a:rPr lang="en-US" altLang="zh-CN" dirty="0"/>
              <a:t>PCI</a:t>
            </a:r>
            <a:r>
              <a:rPr lang="zh-CN" altLang="en-US" dirty="0"/>
              <a:t>（依照</a:t>
            </a:r>
            <a:r>
              <a:rPr lang="en-US" altLang="zh-CN" dirty="0"/>
              <a:t>2022</a:t>
            </a:r>
            <a:r>
              <a:rPr lang="zh-CN" altLang="en-US" dirty="0"/>
              <a:t>年路网</a:t>
            </a:r>
            <a:r>
              <a:rPr lang="en-US" altLang="zh-CN" dirty="0"/>
              <a:t>PCI</a:t>
            </a:r>
            <a:r>
              <a:rPr lang="zh-CN" altLang="en-US" dirty="0"/>
              <a:t>）：</a:t>
            </a:r>
            <a:r>
              <a:rPr lang="en-US" altLang="zh-CN" b="1" dirty="0"/>
              <a:t>82.96</a:t>
            </a:r>
            <a:endParaRPr lang="zh-CN" altLang="en-US" b="1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34A9DDD-0771-F28C-9AF5-E3DA93EDD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551" y="4511945"/>
            <a:ext cx="8975491" cy="120623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788BA7A-20B5-F291-7F65-43558B847D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3343" y="4531142"/>
            <a:ext cx="742950" cy="1181100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4581416-ADAB-28C4-AC1E-FF0851CF060F}"/>
              </a:ext>
            </a:extLst>
          </p:cNvPr>
          <p:cNvCxnSpPr/>
          <p:nvPr/>
        </p:nvCxnSpPr>
        <p:spPr>
          <a:xfrm>
            <a:off x="9596582" y="5121692"/>
            <a:ext cx="72043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4E621087-4E6B-4B87-D081-7839DA996B08}"/>
              </a:ext>
            </a:extLst>
          </p:cNvPr>
          <p:cNvSpPr txBox="1"/>
          <p:nvPr/>
        </p:nvSpPr>
        <p:spPr>
          <a:xfrm>
            <a:off x="9596582" y="4787553"/>
            <a:ext cx="24245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rgbClr val="FF0000"/>
                </a:solidFill>
              </a:rPr>
              <a:t>预测结果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778A571-9E20-1BCB-78C5-3DA307D8349A}"/>
              </a:ext>
            </a:extLst>
          </p:cNvPr>
          <p:cNvSpPr/>
          <p:nvPr/>
        </p:nvSpPr>
        <p:spPr>
          <a:xfrm>
            <a:off x="7970981" y="4565963"/>
            <a:ext cx="646545" cy="116475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4680E70-2C47-064C-C07D-E38913E9F431}"/>
              </a:ext>
            </a:extLst>
          </p:cNvPr>
          <p:cNvSpPr txBox="1"/>
          <p:nvPr/>
        </p:nvSpPr>
        <p:spPr>
          <a:xfrm>
            <a:off x="6117071" y="5771777"/>
            <a:ext cx="38397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/>
              <a:t>由于训练模型的每条道路都赋予了属性信息，在调用模型时也需要赋予，因此将</a:t>
            </a:r>
            <a:r>
              <a:rPr lang="en-US" altLang="zh-CN" sz="1050" b="1" dirty="0"/>
              <a:t>2024</a:t>
            </a:r>
            <a:r>
              <a:rPr lang="zh-CN" altLang="en-US" sz="1050" b="1" dirty="0"/>
              <a:t>年路网分别视为主次干路、快速路、支路进行路网的预测</a:t>
            </a:r>
            <a:endParaRPr lang="en-US" altLang="zh-CN" sz="1050" b="1" dirty="0"/>
          </a:p>
          <a:p>
            <a:r>
              <a:rPr lang="zh-CN" altLang="en-US" sz="1050" b="1" dirty="0"/>
              <a:t>（结果不会差很多）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0278432-C444-E7FE-D57B-435D04C820FA}"/>
              </a:ext>
            </a:extLst>
          </p:cNvPr>
          <p:cNvSpPr txBox="1"/>
          <p:nvPr/>
        </p:nvSpPr>
        <p:spPr>
          <a:xfrm>
            <a:off x="5890780" y="3721738"/>
            <a:ext cx="383972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/>
              <a:t>路网预测的思路：将</a:t>
            </a:r>
            <a:r>
              <a:rPr lang="en-US" altLang="zh-CN" sz="1050" b="1" dirty="0"/>
              <a:t>2024</a:t>
            </a:r>
            <a:r>
              <a:rPr lang="zh-CN" altLang="en-US" sz="1050" b="1" dirty="0"/>
              <a:t>年路网视为一个“大”道路，总资金按照</a:t>
            </a:r>
            <a:r>
              <a:rPr lang="en-US" altLang="zh-CN" sz="1050" b="1" dirty="0"/>
              <a:t>2022</a:t>
            </a:r>
            <a:r>
              <a:rPr lang="zh-CN" altLang="en-US" sz="1050" b="1" dirty="0"/>
              <a:t>年的投资比例进行分配，进行路网整体的预测</a:t>
            </a:r>
          </a:p>
        </p:txBody>
      </p:sp>
    </p:spTree>
    <p:extLst>
      <p:ext uri="{BB962C8B-B14F-4D97-AF65-F5344CB8AC3E}">
        <p14:creationId xmlns:p14="http://schemas.microsoft.com/office/powerpoint/2010/main" val="961974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119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</dc:creator>
  <cp:lastModifiedBy>Office</cp:lastModifiedBy>
  <cp:revision>1</cp:revision>
  <dcterms:created xsi:type="dcterms:W3CDTF">2023-08-21T06:42:25Z</dcterms:created>
  <dcterms:modified xsi:type="dcterms:W3CDTF">2023-08-21T07:10:00Z</dcterms:modified>
</cp:coreProperties>
</file>