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0" r:id="rId4"/>
    <p:sldId id="258" r:id="rId5"/>
    <p:sldId id="265" r:id="rId6"/>
    <p:sldId id="263" r:id="rId7"/>
    <p:sldId id="261" r:id="rId8"/>
    <p:sldId id="267" r:id="rId9"/>
    <p:sldId id="270" r:id="rId10"/>
    <p:sldId id="271" r:id="rId11"/>
    <p:sldId id="275" r:id="rId12"/>
    <p:sldId id="272" r:id="rId13"/>
    <p:sldId id="273" r:id="rId14"/>
    <p:sldId id="277" r:id="rId15"/>
    <p:sldId id="278" r:id="rId16"/>
    <p:sldId id="280" r:id="rId17"/>
    <p:sldId id="279" r:id="rId18"/>
    <p:sldId id="281" r:id="rId19"/>
    <p:sldId id="276" r:id="rId20"/>
    <p:sldId id="259" r:id="rId21"/>
    <p:sldId id="266" r:id="rId22"/>
    <p:sldId id="268" r:id="rId23"/>
    <p:sldId id="262" r:id="rId24"/>
  </p:sldIdLst>
  <p:sldSz cx="12192000" cy="6858000"/>
  <p:notesSz cx="6858000" cy="9144000"/>
  <p:embeddedFontLst>
    <p:embeddedFont>
      <p:font typeface="나눔고딕" panose="020D0604000000000000" pitchFamily="50" charset="-127"/>
      <p:regular r:id="rId27"/>
      <p:bold r:id="rId28"/>
    </p:embeddedFont>
    <p:embeddedFont>
      <p:font typeface="나눔고딕 Light" panose="020D0904000000000000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17A"/>
    <a:srgbClr val="F2F2F2"/>
    <a:srgbClr val="D5D5D5"/>
    <a:srgbClr val="B0B0B0"/>
    <a:srgbClr val="868686"/>
    <a:srgbClr val="FFFFFF"/>
    <a:srgbClr val="D0A8A0"/>
    <a:srgbClr val="394759"/>
    <a:srgbClr val="485970"/>
    <a:srgbClr val="313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534" autoAdjust="0"/>
  </p:normalViewPr>
  <p:slideViewPr>
    <p:cSldViewPr snapToGrid="0" showGuides="1">
      <p:cViewPr varScale="1">
        <p:scale>
          <a:sx n="86" d="100"/>
          <a:sy n="86" d="100"/>
        </p:scale>
        <p:origin x="4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17E3-31E6-4835-9870-8ACE28E20CD5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D663-258D-44AE-BA79-446A264A4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9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7B6D1-9A36-4233-8F3F-1DA8E7870D9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FA64-BDCF-46D8-97D8-3180677C9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8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9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PPT DESIGN</a:t>
            </a:r>
            <a:br>
              <a:rPr lang="en-US" altLang="ko-KR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267325" y="1982781"/>
            <a:ext cx="1695450" cy="314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48176" y="204436"/>
            <a:ext cx="1149564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52513" y="404813"/>
            <a:ext cx="10086975" cy="5838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483161" y="1351323"/>
            <a:ext cx="1651968" cy="338554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63862" y="1322747"/>
            <a:ext cx="104407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2484500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87182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8188523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85841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485298" y="3725261"/>
            <a:ext cx="7221404" cy="86159"/>
            <a:chOff x="2559310" y="3725261"/>
            <a:chExt cx="7221404" cy="86159"/>
          </a:xfrm>
        </p:grpSpPr>
        <p:sp>
          <p:nvSpPr>
            <p:cNvPr id="11" name="모서리가 둥근 직사각형 10"/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5009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8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0900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9" name="텍스트 개체 틀 6"/>
          <p:cNvSpPr>
            <a:spLocks noGrp="1"/>
          </p:cNvSpPr>
          <p:nvPr>
            <p:ph type="body" sz="quarter" idx="20" hasCustomPrompt="1"/>
          </p:nvPr>
        </p:nvSpPr>
        <p:spPr>
          <a:xfrm>
            <a:off x="6292242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8193583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248316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3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438584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4" name="텍스트 개체 틀 9"/>
          <p:cNvSpPr>
            <a:spLocks noGrp="1"/>
          </p:cNvSpPr>
          <p:nvPr>
            <p:ph type="body" sz="quarter" idx="24" hasCustomPrompt="1"/>
          </p:nvPr>
        </p:nvSpPr>
        <p:spPr>
          <a:xfrm>
            <a:off x="628852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5" name="텍스트 개체 틀 9"/>
          <p:cNvSpPr>
            <a:spLocks noGrp="1"/>
          </p:cNvSpPr>
          <p:nvPr>
            <p:ph type="body" sz="quarter" idx="25" hasCustomPrompt="1"/>
          </p:nvPr>
        </p:nvSpPr>
        <p:spPr>
          <a:xfrm>
            <a:off x="8191200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0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74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9292191" y="6521928"/>
            <a:ext cx="2666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Copyright </a:t>
            </a:r>
            <a:r>
              <a:rPr lang="ko-KR" altLang="en-US" sz="11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리까망</a:t>
            </a:r>
            <a:r>
              <a:rPr lang="ko-KR" altLang="en-US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ⓒ </a:t>
            </a:r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All Right reserved</a:t>
            </a:r>
            <a:endParaRPr lang="ko-KR" altLang="en-US" sz="11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 flipV="1">
            <a:off x="351358" y="6652733"/>
            <a:ext cx="8940833" cy="4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package" Target="../embeddings/Microsoft_Excel_Worksheet5.xlsx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11" Type="http://schemas.openxmlformats.org/officeDocument/2006/relationships/package" Target="../embeddings/Microsoft_Excel_Worksheet4.xlsx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package" Target="../embeddings/Microsoft_Excel_Worksheet3.xlsx"/><Relationship Id="rId1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CWAQYAIiU-w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29591" y="2554174"/>
            <a:ext cx="4605484" cy="1421928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 기말발표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63567" y="5531802"/>
            <a:ext cx="4621162" cy="646331"/>
          </a:xfrm>
        </p:spPr>
        <p:txBody>
          <a:bodyPr/>
          <a:lstStyle/>
          <a:p>
            <a:pPr lvl="0"/>
            <a:r>
              <a:rPr lang="ko-KR" altLang="en-US"/>
              <a:t>이름이름이름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4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pic>
        <p:nvPicPr>
          <p:cNvPr id="5122" name="Picture 2" descr="C:\Users\koost\Desktop\할미새사촌\텍스트분석\4. konlpy없이 작업한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13" y="2074889"/>
            <a:ext cx="8825502" cy="42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0949" y="1520936"/>
            <a:ext cx="57560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Konplay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 </a:t>
            </a:r>
            <a:r>
              <a:rPr lang="ko-KR" altLang="en-US" sz="1600" dirty="0"/>
              <a:t>이유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Konplay</a:t>
            </a:r>
            <a:r>
              <a:rPr lang="ko-KR" altLang="en-US" sz="1600" dirty="0"/>
              <a:t>만 한글 인식이 가능</a:t>
            </a:r>
          </a:p>
          <a:p>
            <a:pPr algn="l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981275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49" y="1644046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Konplay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okt</a:t>
            </a:r>
            <a:r>
              <a:rPr lang="en-US" altLang="ko-KR" sz="1600" dirty="0"/>
              <a:t> </a:t>
            </a:r>
            <a:r>
              <a:rPr lang="ko-KR" altLang="en-US" sz="1600" dirty="0"/>
              <a:t>사용 이유</a:t>
            </a:r>
          </a:p>
        </p:txBody>
      </p:sp>
      <p:pic>
        <p:nvPicPr>
          <p:cNvPr id="8" name="Picture 2" descr="C:\Users\koost\Desktop\할미새사촌\konlpy에서okt사용이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2522910"/>
            <a:ext cx="553777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69311" y="3187332"/>
            <a:ext cx="424322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 err="1"/>
              <a:t>Kkma</a:t>
            </a:r>
            <a:r>
              <a:rPr lang="ko-KR" altLang="en-US" dirty="0"/>
              <a:t>는 길고 다량의 문장을 처리하기엔</a:t>
            </a:r>
            <a:r>
              <a:rPr lang="en-US" altLang="ko-KR" dirty="0"/>
              <a:t> </a:t>
            </a:r>
            <a:r>
              <a:rPr lang="ko-KR" altLang="en-US" dirty="0"/>
              <a:t>부적합</a:t>
            </a:r>
            <a:r>
              <a:rPr lang="en-US" altLang="ko-KR" dirty="0"/>
              <a:t>. </a:t>
            </a:r>
            <a:r>
              <a:rPr lang="en-US" altLang="ko-KR" dirty="0" err="1"/>
              <a:t>Okt</a:t>
            </a:r>
            <a:r>
              <a:rPr lang="ko-KR" altLang="en-US" dirty="0"/>
              <a:t>는 전체적으로 </a:t>
            </a:r>
            <a:r>
              <a:rPr lang="en-US" altLang="ko-KR" dirty="0" err="1"/>
              <a:t>Kkma</a:t>
            </a:r>
            <a:r>
              <a:rPr lang="ko-KR" altLang="en-US" dirty="0"/>
              <a:t>보다 빠르지만     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띄어쓰기가 제대로 되어 있지 않은 문장을 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처리할 때는 </a:t>
            </a:r>
            <a:r>
              <a:rPr lang="en-US" altLang="ko-KR" dirty="0" err="1"/>
              <a:t>Kkma</a:t>
            </a:r>
            <a:r>
              <a:rPr lang="ko-KR" altLang="en-US" dirty="0"/>
              <a:t>보다 더 느림</a:t>
            </a:r>
          </a:p>
          <a:p>
            <a:pPr algn="l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45622" y="5817920"/>
            <a:ext cx="2491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고딕 Light" panose="020B0600000101010101" charset="-127"/>
                <a:ea typeface="나눔고딕 Light" panose="020B0600000101010101" charset="-127"/>
              </a:rPr>
              <a:t>출처</a:t>
            </a:r>
            <a:r>
              <a:rPr lang="en-US" altLang="ko-KR" sz="700" dirty="0">
                <a:latin typeface="나눔고딕 Light" panose="020B0600000101010101" charset="-127"/>
                <a:ea typeface="나눔고딕 Light" panose="020B0600000101010101" charset="-127"/>
              </a:rPr>
              <a:t>: https://blog.naver.com/wideeyed/221337575742</a:t>
            </a:r>
            <a:endParaRPr lang="ko-KR" altLang="en-US" sz="700" dirty="0">
              <a:latin typeface="나눔고딕 Light" panose="020B0600000101010101" charset="-127"/>
              <a:ea typeface="나눔고딕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92900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76151" y="3140941"/>
            <a:ext cx="575608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err="1"/>
              <a:t>오류명</a:t>
            </a:r>
            <a:r>
              <a:rPr lang="en-US" altLang="ko-KR" dirty="0"/>
              <a:t>: </a:t>
            </a:r>
            <a:r>
              <a:rPr lang="en-US" altLang="ko-KR" dirty="0" err="1"/>
              <a:t>java.lang.OutOfMemoryError</a:t>
            </a:r>
            <a:r>
              <a:rPr lang="en-US" altLang="ko-KR" dirty="0"/>
              <a:t>: Java heap space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해당 오류 해결을 위해 </a:t>
            </a:r>
            <a:r>
              <a:rPr lang="en-US" altLang="ko-KR" dirty="0"/>
              <a:t>java </a:t>
            </a:r>
            <a:r>
              <a:rPr lang="ko-KR" altLang="en-US" dirty="0"/>
              <a:t>용량을 늘림</a:t>
            </a:r>
          </a:p>
        </p:txBody>
      </p:sp>
      <p:pic>
        <p:nvPicPr>
          <p:cNvPr id="6146" name="Picture 2" descr="C:\Users\koost\Desktop\할미새사촌\텍스트분석\구글콜라보에서 jvm오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68" y="2146808"/>
            <a:ext cx="5527497" cy="42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0950" y="1744897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3.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콜라보를</a:t>
            </a:r>
            <a:r>
              <a:rPr lang="ko-KR" altLang="en-US" sz="1600" dirty="0"/>
              <a:t> 이용한 작업 중 </a:t>
            </a:r>
            <a:r>
              <a:rPr lang="en-US" altLang="ko-KR" sz="1600" dirty="0" err="1"/>
              <a:t>jvm</a:t>
            </a:r>
            <a:r>
              <a:rPr lang="ko-KR" altLang="en-US" sz="1600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183142723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97540"/>
              </p:ext>
            </p:extLst>
          </p:nvPr>
        </p:nvGraphicFramePr>
        <p:xfrm>
          <a:off x="1230176" y="1534185"/>
          <a:ext cx="2019300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워크시트" r:id="rId3" imgW="2019335" imgH="4869109" progId="Excel.Sheet.12">
                  <p:embed/>
                </p:oleObj>
              </mc:Choice>
              <mc:Fallback>
                <p:oleObj name="워크시트" r:id="rId3" imgW="2019335" imgH="48691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176" y="1534185"/>
                        <a:ext cx="2019300" cy="48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10849"/>
              </p:ext>
            </p:extLst>
          </p:nvPr>
        </p:nvGraphicFramePr>
        <p:xfrm>
          <a:off x="3438389" y="1501775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워크시트" r:id="rId5" imgW="1348634" imgH="4869109" progId="Excel.Sheet.12">
                  <p:embed/>
                </p:oleObj>
              </mc:Choice>
              <mc:Fallback>
                <p:oleObj name="워크시트" r:id="rId5" imgW="1348634" imgH="4869109" progId="Excel.Sheet.12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89" y="1501775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59420"/>
              </p:ext>
            </p:extLst>
          </p:nvPr>
        </p:nvGraphicFramePr>
        <p:xfrm>
          <a:off x="4875076" y="1498600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워크시트" r:id="rId7" imgW="1348634" imgH="4869109" progId="Excel.Sheet.12">
                  <p:embed/>
                </p:oleObj>
              </mc:Choice>
              <mc:Fallback>
                <p:oleObj name="워크시트" r:id="rId7" imgW="1348634" imgH="4869109" progId="Excel.Sheet.12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076" y="1498600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85101"/>
              </p:ext>
            </p:extLst>
          </p:nvPr>
        </p:nvGraphicFramePr>
        <p:xfrm>
          <a:off x="6434001" y="1508125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워크시트" r:id="rId9" imgW="1348634" imgH="4869109" progId="Excel.Sheet.12">
                  <p:embed/>
                </p:oleObj>
              </mc:Choice>
              <mc:Fallback>
                <p:oleObj name="워크시트" r:id="rId9" imgW="1348634" imgH="4869109" progId="Excel.Sheet.12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01" y="1508125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67936"/>
              </p:ext>
            </p:extLst>
          </p:nvPr>
        </p:nvGraphicFramePr>
        <p:xfrm>
          <a:off x="7972289" y="1476375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워크시트" r:id="rId11" imgW="1348634" imgH="4869109" progId="Excel.Sheet.12">
                  <p:embed/>
                </p:oleObj>
              </mc:Choice>
              <mc:Fallback>
                <p:oleObj name="워크시트" r:id="rId11" imgW="1348634" imgH="4869109" progId="Excel.Sheet.12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289" y="1476375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8198"/>
              </p:ext>
            </p:extLst>
          </p:nvPr>
        </p:nvGraphicFramePr>
        <p:xfrm>
          <a:off x="9462951" y="1465263"/>
          <a:ext cx="134937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워크시트" r:id="rId13" imgW="1348634" imgH="4869109" progId="Excel.Sheet.12">
                  <p:embed/>
                </p:oleObj>
              </mc:Choice>
              <mc:Fallback>
                <p:oleObj name="워크시트" r:id="rId13" imgW="1348634" imgH="4869109" progId="Excel.Sheet.12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2951" y="1465263"/>
                        <a:ext cx="134937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09126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73483747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12939696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8" y="1561169"/>
            <a:ext cx="3389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-2018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월까지의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가을철에 증가하고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여름철에는 감소하는 경향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ED688-95EA-4028-8075-DEEAA531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0" y="1817648"/>
            <a:ext cx="8087975" cy="45050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24E556-866F-4D7E-8600-396155EFD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67" y="3158566"/>
            <a:ext cx="2798957" cy="20916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698821-EE53-4BD7-867F-605E7C478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48" y="5294855"/>
            <a:ext cx="3226796" cy="10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044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104976600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8922165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</a:t>
            </a:r>
            <a:r>
              <a:rPr lang="ko-KR" altLang="en-US" dirty="0" err="1"/>
              <a:t>방문트렌드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73614" y="4877925"/>
            <a:ext cx="8644772" cy="278196"/>
            <a:chOff x="1942409" y="5123206"/>
            <a:chExt cx="8644773" cy="278196"/>
          </a:xfrm>
        </p:grpSpPr>
        <p:sp>
          <p:nvSpPr>
            <p:cNvPr id="37" name="TextBox 36"/>
            <p:cNvSpPr txBox="1"/>
            <p:nvPr/>
          </p:nvSpPr>
          <p:spPr>
            <a:xfrm>
              <a:off x="194240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08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3273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307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340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73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06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439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7472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6505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76406" y="5531225"/>
            <a:ext cx="1405940" cy="276999"/>
            <a:chOff x="4801549" y="5760792"/>
            <a:chExt cx="1405940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4801549" y="5826046"/>
              <a:ext cx="146491" cy="14649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46425" y="5760792"/>
              <a:ext cx="1261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방문자수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689092" y="5531225"/>
            <a:ext cx="1991985" cy="276999"/>
            <a:chOff x="6384354" y="5744478"/>
            <a:chExt cx="1991985" cy="276999"/>
          </a:xfrm>
        </p:grpSpPr>
        <p:sp>
          <p:nvSpPr>
            <p:cNvPr id="50" name="TextBox 49"/>
            <p:cNvSpPr txBox="1"/>
            <p:nvPr/>
          </p:nvSpPr>
          <p:spPr>
            <a:xfrm>
              <a:off x="6530845" y="5744478"/>
              <a:ext cx="18454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방문횟수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84354" y="5809731"/>
              <a:ext cx="146491" cy="14649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938709" y="5531223"/>
            <a:ext cx="1433015" cy="276999"/>
            <a:chOff x="8572833" y="5760792"/>
            <a:chExt cx="1433015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8719324" y="5760792"/>
              <a:ext cx="12865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99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신청자수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572833" y="5826046"/>
              <a:ext cx="146491" cy="14649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5183" y="2298405"/>
            <a:ext cx="8981635" cy="2330244"/>
            <a:chOff x="1605187" y="2298405"/>
            <a:chExt cx="8981650" cy="2330244"/>
          </a:xfrm>
        </p:grpSpPr>
        <p:grpSp>
          <p:nvGrpSpPr>
            <p:cNvPr id="7" name="그룹 6"/>
            <p:cNvGrpSpPr/>
            <p:nvPr/>
          </p:nvGrpSpPr>
          <p:grpSpPr>
            <a:xfrm>
              <a:off x="1605183" y="2298405"/>
              <a:ext cx="8981635" cy="2330244"/>
              <a:chOff x="1691412" y="2543686"/>
              <a:chExt cx="8750182" cy="2330244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691412" y="4873930"/>
                <a:ext cx="875018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91412" y="448555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691412" y="4097182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91412" y="3708808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1691412" y="3320434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1691412" y="2932060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691412" y="254368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/>
            <p:cNvSpPr/>
            <p:nvPr/>
          </p:nvSpPr>
          <p:spPr>
            <a:xfrm>
              <a:off x="1890579" y="4240274"/>
              <a:ext cx="128565" cy="38837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19144" y="4173304"/>
              <a:ext cx="128565" cy="455344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147709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932162" y="4207594"/>
              <a:ext cx="128565" cy="42105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060728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189292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22492" y="4341537"/>
              <a:ext cx="128565" cy="28710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051057" y="4307246"/>
              <a:ext cx="128565" cy="32140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7962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12822" y="3977729"/>
              <a:ext cx="128565" cy="65091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41387" y="3977728"/>
              <a:ext cx="128565" cy="650920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69952" y="3712803"/>
              <a:ext cx="128565" cy="91584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03152" y="3977728"/>
              <a:ext cx="128565" cy="650920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0317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160282" y="3589355"/>
              <a:ext cx="128565" cy="10392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892352" y="3809167"/>
              <a:ext cx="128565" cy="81948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209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49482" y="3634189"/>
              <a:ext cx="128565" cy="994459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883812" y="4173304"/>
              <a:ext cx="128565" cy="45534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12377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4094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874143" y="3243664"/>
              <a:ext cx="128565" cy="138498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02707" y="3075153"/>
              <a:ext cx="128565" cy="155349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131273" y="2936055"/>
              <a:ext cx="128565" cy="16925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864462" y="3075153"/>
              <a:ext cx="128565" cy="1553495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993032" y="2936055"/>
              <a:ext cx="128565" cy="1692593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121584" y="2298405"/>
              <a:ext cx="128565" cy="233024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48946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161" y="1341491"/>
            <a:ext cx="1651968" cy="338554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67930104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추이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800"/>
              </p:ext>
            </p:extLst>
          </p:nvPr>
        </p:nvGraphicFramePr>
        <p:xfrm>
          <a:off x="722057" y="2120173"/>
          <a:ext cx="10761108" cy="377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518">
                  <a:extLst>
                    <a:ext uri="{9D8B030D-6E8A-4147-A177-3AD203B41FA5}">
                      <a16:colId xmlns:a16="http://schemas.microsoft.com/office/drawing/2014/main" val="4034009629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3425079202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25932568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390560572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517602308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4271210696"/>
                    </a:ext>
                  </a:extLst>
                </a:gridCol>
              </a:tblGrid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구분 </a:t>
                      </a:r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2012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2013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2014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2015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lang="ko-KR" altLang="en-US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20039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260,498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297,871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315,004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339,489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387,611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90927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217,287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249,730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261,661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284,557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329,221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27241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59154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06216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6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7039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0056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51468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1468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0056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945064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  <a:r>
              <a:rPr lang="ko-KR" altLang="en-US" dirty="0"/>
              <a:t> 이용절차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TextBox 9"/>
          <p:cNvSpPr txBox="1"/>
          <p:nvPr/>
        </p:nvSpPr>
        <p:spPr>
          <a:xfrm>
            <a:off x="1783004" y="2293590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A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약관 동의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4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신청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10" y="4648706"/>
            <a:ext cx="1308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입금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 err="1"/>
              <a:t>인정조사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698731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프로그램 이용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527365" y="3118965"/>
            <a:ext cx="514221" cy="677473"/>
            <a:chOff x="4310063" y="1074738"/>
            <a:chExt cx="35702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4310063" y="1074738"/>
              <a:ext cx="3570288" cy="4703763"/>
            </a:xfrm>
            <a:custGeom>
              <a:avLst/>
              <a:gdLst>
                <a:gd name="T0" fmla="*/ 601 w 4498"/>
                <a:gd name="T1" fmla="*/ 5319 h 5927"/>
                <a:gd name="T2" fmla="*/ 3891 w 4498"/>
                <a:gd name="T3" fmla="*/ 5324 h 5927"/>
                <a:gd name="T4" fmla="*/ 3891 w 4498"/>
                <a:gd name="T5" fmla="*/ 808 h 5927"/>
                <a:gd name="T6" fmla="*/ 3352 w 4498"/>
                <a:gd name="T7" fmla="*/ 918 h 5927"/>
                <a:gd name="T8" fmla="*/ 3173 w 4498"/>
                <a:gd name="T9" fmla="*/ 1095 h 5927"/>
                <a:gd name="T10" fmla="*/ 1324 w 4498"/>
                <a:gd name="T11" fmla="*/ 1095 h 5927"/>
                <a:gd name="T12" fmla="*/ 1147 w 4498"/>
                <a:gd name="T13" fmla="*/ 918 h 5927"/>
                <a:gd name="T14" fmla="*/ 609 w 4498"/>
                <a:gd name="T15" fmla="*/ 397 h 5927"/>
                <a:gd name="T16" fmla="*/ 314 w 4498"/>
                <a:gd name="T17" fmla="*/ 519 h 5927"/>
                <a:gd name="T18" fmla="*/ 191 w 4498"/>
                <a:gd name="T19" fmla="*/ 813 h 5927"/>
                <a:gd name="T20" fmla="*/ 273 w 4498"/>
                <a:gd name="T21" fmla="*/ 5564 h 5927"/>
                <a:gd name="T22" fmla="*/ 540 w 4498"/>
                <a:gd name="T23" fmla="*/ 5730 h 5927"/>
                <a:gd name="T24" fmla="*/ 4079 w 4498"/>
                <a:gd name="T25" fmla="*/ 5689 h 5927"/>
                <a:gd name="T26" fmla="*/ 4283 w 4498"/>
                <a:gd name="T27" fmla="*/ 5451 h 5927"/>
                <a:gd name="T28" fmla="*/ 4283 w 4498"/>
                <a:gd name="T29" fmla="*/ 682 h 5927"/>
                <a:gd name="T30" fmla="*/ 4079 w 4498"/>
                <a:gd name="T31" fmla="*/ 444 h 5927"/>
                <a:gd name="T32" fmla="*/ 2752 w 4498"/>
                <a:gd name="T33" fmla="*/ 451 h 5927"/>
                <a:gd name="T34" fmla="*/ 3171 w 4498"/>
                <a:gd name="T35" fmla="*/ 530 h 5927"/>
                <a:gd name="T36" fmla="*/ 3935 w 4498"/>
                <a:gd name="T37" fmla="*/ 620 h 5927"/>
                <a:gd name="T38" fmla="*/ 4083 w 4498"/>
                <a:gd name="T39" fmla="*/ 768 h 5927"/>
                <a:gd name="T40" fmla="*/ 4043 w 4498"/>
                <a:gd name="T41" fmla="*/ 5443 h 5927"/>
                <a:gd name="T42" fmla="*/ 609 w 4498"/>
                <a:gd name="T43" fmla="*/ 5517 h 5927"/>
                <a:gd name="T44" fmla="*/ 430 w 4498"/>
                <a:gd name="T45" fmla="*/ 5406 h 5927"/>
                <a:gd name="T46" fmla="*/ 430 w 4498"/>
                <a:gd name="T47" fmla="*/ 727 h 5927"/>
                <a:gd name="T48" fmla="*/ 609 w 4498"/>
                <a:gd name="T49" fmla="*/ 615 h 5927"/>
                <a:gd name="T50" fmla="*/ 1376 w 4498"/>
                <a:gd name="T51" fmla="*/ 518 h 5927"/>
                <a:gd name="T52" fmla="*/ 1753 w 4498"/>
                <a:gd name="T53" fmla="*/ 397 h 5927"/>
                <a:gd name="T54" fmla="*/ 2089 w 4498"/>
                <a:gd name="T55" fmla="*/ 236 h 5927"/>
                <a:gd name="T56" fmla="*/ 1939 w 4498"/>
                <a:gd name="T57" fmla="*/ 449 h 5927"/>
                <a:gd name="T58" fmla="*/ 1894 w 4498"/>
                <a:gd name="T59" fmla="*/ 685 h 5927"/>
                <a:gd name="T60" fmla="*/ 1363 w 4498"/>
                <a:gd name="T61" fmla="*/ 725 h 5927"/>
                <a:gd name="T62" fmla="*/ 1340 w 4498"/>
                <a:gd name="T63" fmla="*/ 878 h 5927"/>
                <a:gd name="T64" fmla="*/ 3102 w 4498"/>
                <a:gd name="T65" fmla="*/ 916 h 5927"/>
                <a:gd name="T66" fmla="*/ 3173 w 4498"/>
                <a:gd name="T67" fmla="*/ 779 h 5927"/>
                <a:gd name="T68" fmla="*/ 2658 w 4498"/>
                <a:gd name="T69" fmla="*/ 705 h 5927"/>
                <a:gd name="T70" fmla="*/ 2562 w 4498"/>
                <a:gd name="T71" fmla="*/ 608 h 5927"/>
                <a:gd name="T72" fmla="*/ 2488 w 4498"/>
                <a:gd name="T73" fmla="*/ 305 h 5927"/>
                <a:gd name="T74" fmla="*/ 2248 w 4498"/>
                <a:gd name="T75" fmla="*/ 193 h 5927"/>
                <a:gd name="T76" fmla="*/ 2508 w 4498"/>
                <a:gd name="T77" fmla="*/ 72 h 5927"/>
                <a:gd name="T78" fmla="*/ 3890 w 4498"/>
                <a:gd name="T79" fmla="*/ 206 h 5927"/>
                <a:gd name="T80" fmla="*/ 4260 w 4498"/>
                <a:gd name="T81" fmla="*/ 332 h 5927"/>
                <a:gd name="T82" fmla="*/ 4477 w 4498"/>
                <a:gd name="T83" fmla="*/ 651 h 5927"/>
                <a:gd name="T84" fmla="*/ 4477 w 4498"/>
                <a:gd name="T85" fmla="*/ 5481 h 5927"/>
                <a:gd name="T86" fmla="*/ 4260 w 4498"/>
                <a:gd name="T87" fmla="*/ 5801 h 5927"/>
                <a:gd name="T88" fmla="*/ 3890 w 4498"/>
                <a:gd name="T89" fmla="*/ 5927 h 5927"/>
                <a:gd name="T90" fmla="*/ 302 w 4498"/>
                <a:gd name="T91" fmla="*/ 5844 h 5927"/>
                <a:gd name="T92" fmla="*/ 47 w 4498"/>
                <a:gd name="T93" fmla="*/ 5555 h 5927"/>
                <a:gd name="T94" fmla="*/ 5 w 4498"/>
                <a:gd name="T95" fmla="*/ 730 h 5927"/>
                <a:gd name="T96" fmla="*/ 177 w 4498"/>
                <a:gd name="T97" fmla="*/ 384 h 5927"/>
                <a:gd name="T98" fmla="*/ 525 w 4498"/>
                <a:gd name="T99" fmla="*/ 211 h 5927"/>
                <a:gd name="T100" fmla="*/ 1934 w 4498"/>
                <a:gd name="T101" fmla="*/ 110 h 5927"/>
                <a:gd name="T102" fmla="*/ 2248 w 4498"/>
                <a:gd name="T103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8" h="5927">
                  <a:moveTo>
                    <a:pt x="609" y="806"/>
                  </a:moveTo>
                  <a:lnTo>
                    <a:pt x="605" y="808"/>
                  </a:lnTo>
                  <a:lnTo>
                    <a:pt x="603" y="810"/>
                  </a:lnTo>
                  <a:lnTo>
                    <a:pt x="601" y="813"/>
                  </a:lnTo>
                  <a:lnTo>
                    <a:pt x="601" y="5319"/>
                  </a:lnTo>
                  <a:lnTo>
                    <a:pt x="603" y="5323"/>
                  </a:lnTo>
                  <a:lnTo>
                    <a:pt x="605" y="5324"/>
                  </a:lnTo>
                  <a:lnTo>
                    <a:pt x="609" y="5326"/>
                  </a:lnTo>
                  <a:lnTo>
                    <a:pt x="3890" y="5326"/>
                  </a:lnTo>
                  <a:lnTo>
                    <a:pt x="3891" y="5324"/>
                  </a:lnTo>
                  <a:lnTo>
                    <a:pt x="3895" y="5323"/>
                  </a:lnTo>
                  <a:lnTo>
                    <a:pt x="3895" y="5319"/>
                  </a:lnTo>
                  <a:lnTo>
                    <a:pt x="3895" y="813"/>
                  </a:lnTo>
                  <a:lnTo>
                    <a:pt x="3895" y="810"/>
                  </a:lnTo>
                  <a:lnTo>
                    <a:pt x="3891" y="808"/>
                  </a:lnTo>
                  <a:lnTo>
                    <a:pt x="3890" y="806"/>
                  </a:lnTo>
                  <a:lnTo>
                    <a:pt x="3370" y="806"/>
                  </a:lnTo>
                  <a:lnTo>
                    <a:pt x="3370" y="813"/>
                  </a:lnTo>
                  <a:lnTo>
                    <a:pt x="3364" y="868"/>
                  </a:lnTo>
                  <a:lnTo>
                    <a:pt x="3352" y="918"/>
                  </a:lnTo>
                  <a:lnTo>
                    <a:pt x="3328" y="965"/>
                  </a:lnTo>
                  <a:lnTo>
                    <a:pt x="3299" y="1006"/>
                  </a:lnTo>
                  <a:lnTo>
                    <a:pt x="3263" y="1043"/>
                  </a:lnTo>
                  <a:lnTo>
                    <a:pt x="3220" y="1073"/>
                  </a:lnTo>
                  <a:lnTo>
                    <a:pt x="3173" y="1095"/>
                  </a:lnTo>
                  <a:lnTo>
                    <a:pt x="3122" y="1109"/>
                  </a:lnTo>
                  <a:lnTo>
                    <a:pt x="3068" y="1115"/>
                  </a:lnTo>
                  <a:lnTo>
                    <a:pt x="1428" y="1115"/>
                  </a:lnTo>
                  <a:lnTo>
                    <a:pt x="1374" y="1109"/>
                  </a:lnTo>
                  <a:lnTo>
                    <a:pt x="1324" y="1095"/>
                  </a:lnTo>
                  <a:lnTo>
                    <a:pt x="1277" y="1073"/>
                  </a:lnTo>
                  <a:lnTo>
                    <a:pt x="1235" y="1043"/>
                  </a:lnTo>
                  <a:lnTo>
                    <a:pt x="1197" y="1006"/>
                  </a:lnTo>
                  <a:lnTo>
                    <a:pt x="1168" y="965"/>
                  </a:lnTo>
                  <a:lnTo>
                    <a:pt x="1147" y="918"/>
                  </a:lnTo>
                  <a:lnTo>
                    <a:pt x="1132" y="868"/>
                  </a:lnTo>
                  <a:lnTo>
                    <a:pt x="1127" y="813"/>
                  </a:lnTo>
                  <a:lnTo>
                    <a:pt x="1127" y="806"/>
                  </a:lnTo>
                  <a:lnTo>
                    <a:pt x="609" y="806"/>
                  </a:lnTo>
                  <a:close/>
                  <a:moveTo>
                    <a:pt x="609" y="397"/>
                  </a:moveTo>
                  <a:lnTo>
                    <a:pt x="540" y="402"/>
                  </a:lnTo>
                  <a:lnTo>
                    <a:pt x="477" y="418"/>
                  </a:lnTo>
                  <a:lnTo>
                    <a:pt x="417" y="444"/>
                  </a:lnTo>
                  <a:lnTo>
                    <a:pt x="363" y="478"/>
                  </a:lnTo>
                  <a:lnTo>
                    <a:pt x="314" y="519"/>
                  </a:lnTo>
                  <a:lnTo>
                    <a:pt x="273" y="568"/>
                  </a:lnTo>
                  <a:lnTo>
                    <a:pt x="238" y="622"/>
                  </a:lnTo>
                  <a:lnTo>
                    <a:pt x="213" y="682"/>
                  </a:lnTo>
                  <a:lnTo>
                    <a:pt x="197" y="747"/>
                  </a:lnTo>
                  <a:lnTo>
                    <a:pt x="191" y="813"/>
                  </a:lnTo>
                  <a:lnTo>
                    <a:pt x="191" y="5319"/>
                  </a:lnTo>
                  <a:lnTo>
                    <a:pt x="197" y="5386"/>
                  </a:lnTo>
                  <a:lnTo>
                    <a:pt x="213" y="5451"/>
                  </a:lnTo>
                  <a:lnTo>
                    <a:pt x="238" y="5510"/>
                  </a:lnTo>
                  <a:lnTo>
                    <a:pt x="273" y="5564"/>
                  </a:lnTo>
                  <a:lnTo>
                    <a:pt x="314" y="5613"/>
                  </a:lnTo>
                  <a:lnTo>
                    <a:pt x="363" y="5654"/>
                  </a:lnTo>
                  <a:lnTo>
                    <a:pt x="417" y="5689"/>
                  </a:lnTo>
                  <a:lnTo>
                    <a:pt x="477" y="5714"/>
                  </a:lnTo>
                  <a:lnTo>
                    <a:pt x="540" y="5730"/>
                  </a:lnTo>
                  <a:lnTo>
                    <a:pt x="609" y="5736"/>
                  </a:lnTo>
                  <a:lnTo>
                    <a:pt x="3890" y="5736"/>
                  </a:lnTo>
                  <a:lnTo>
                    <a:pt x="3956" y="5730"/>
                  </a:lnTo>
                  <a:lnTo>
                    <a:pt x="4020" y="5714"/>
                  </a:lnTo>
                  <a:lnTo>
                    <a:pt x="4079" y="5689"/>
                  </a:lnTo>
                  <a:lnTo>
                    <a:pt x="4135" y="5654"/>
                  </a:lnTo>
                  <a:lnTo>
                    <a:pt x="4184" y="5613"/>
                  </a:lnTo>
                  <a:lnTo>
                    <a:pt x="4226" y="5564"/>
                  </a:lnTo>
                  <a:lnTo>
                    <a:pt x="4258" y="5510"/>
                  </a:lnTo>
                  <a:lnTo>
                    <a:pt x="4283" y="5451"/>
                  </a:lnTo>
                  <a:lnTo>
                    <a:pt x="4300" y="5386"/>
                  </a:lnTo>
                  <a:lnTo>
                    <a:pt x="4305" y="5319"/>
                  </a:lnTo>
                  <a:lnTo>
                    <a:pt x="4305" y="813"/>
                  </a:lnTo>
                  <a:lnTo>
                    <a:pt x="4300" y="747"/>
                  </a:lnTo>
                  <a:lnTo>
                    <a:pt x="4283" y="682"/>
                  </a:lnTo>
                  <a:lnTo>
                    <a:pt x="4258" y="622"/>
                  </a:lnTo>
                  <a:lnTo>
                    <a:pt x="4226" y="568"/>
                  </a:lnTo>
                  <a:lnTo>
                    <a:pt x="4184" y="519"/>
                  </a:lnTo>
                  <a:lnTo>
                    <a:pt x="4135" y="478"/>
                  </a:lnTo>
                  <a:lnTo>
                    <a:pt x="4079" y="444"/>
                  </a:lnTo>
                  <a:lnTo>
                    <a:pt x="4020" y="418"/>
                  </a:lnTo>
                  <a:lnTo>
                    <a:pt x="3956" y="402"/>
                  </a:lnTo>
                  <a:lnTo>
                    <a:pt x="3890" y="397"/>
                  </a:lnTo>
                  <a:lnTo>
                    <a:pt x="2743" y="397"/>
                  </a:lnTo>
                  <a:lnTo>
                    <a:pt x="2752" y="451"/>
                  </a:lnTo>
                  <a:lnTo>
                    <a:pt x="2754" y="507"/>
                  </a:lnTo>
                  <a:lnTo>
                    <a:pt x="2754" y="512"/>
                  </a:lnTo>
                  <a:lnTo>
                    <a:pt x="3068" y="512"/>
                  </a:lnTo>
                  <a:lnTo>
                    <a:pt x="3122" y="518"/>
                  </a:lnTo>
                  <a:lnTo>
                    <a:pt x="3171" y="530"/>
                  </a:lnTo>
                  <a:lnTo>
                    <a:pt x="3218" y="552"/>
                  </a:lnTo>
                  <a:lnTo>
                    <a:pt x="3259" y="581"/>
                  </a:lnTo>
                  <a:lnTo>
                    <a:pt x="3294" y="615"/>
                  </a:lnTo>
                  <a:lnTo>
                    <a:pt x="3890" y="615"/>
                  </a:lnTo>
                  <a:lnTo>
                    <a:pt x="3935" y="620"/>
                  </a:lnTo>
                  <a:lnTo>
                    <a:pt x="3976" y="635"/>
                  </a:lnTo>
                  <a:lnTo>
                    <a:pt x="4012" y="658"/>
                  </a:lnTo>
                  <a:lnTo>
                    <a:pt x="4043" y="689"/>
                  </a:lnTo>
                  <a:lnTo>
                    <a:pt x="4067" y="727"/>
                  </a:lnTo>
                  <a:lnTo>
                    <a:pt x="4083" y="768"/>
                  </a:lnTo>
                  <a:lnTo>
                    <a:pt x="4086" y="813"/>
                  </a:lnTo>
                  <a:lnTo>
                    <a:pt x="4086" y="5319"/>
                  </a:lnTo>
                  <a:lnTo>
                    <a:pt x="4083" y="5364"/>
                  </a:lnTo>
                  <a:lnTo>
                    <a:pt x="4067" y="5406"/>
                  </a:lnTo>
                  <a:lnTo>
                    <a:pt x="4043" y="5443"/>
                  </a:lnTo>
                  <a:lnTo>
                    <a:pt x="4012" y="5474"/>
                  </a:lnTo>
                  <a:lnTo>
                    <a:pt x="3976" y="5498"/>
                  </a:lnTo>
                  <a:lnTo>
                    <a:pt x="3935" y="5512"/>
                  </a:lnTo>
                  <a:lnTo>
                    <a:pt x="3890" y="5517"/>
                  </a:lnTo>
                  <a:lnTo>
                    <a:pt x="609" y="5517"/>
                  </a:lnTo>
                  <a:lnTo>
                    <a:pt x="563" y="5512"/>
                  </a:lnTo>
                  <a:lnTo>
                    <a:pt x="520" y="5498"/>
                  </a:lnTo>
                  <a:lnTo>
                    <a:pt x="484" y="5474"/>
                  </a:lnTo>
                  <a:lnTo>
                    <a:pt x="453" y="5443"/>
                  </a:lnTo>
                  <a:lnTo>
                    <a:pt x="430" y="5406"/>
                  </a:lnTo>
                  <a:lnTo>
                    <a:pt x="415" y="5364"/>
                  </a:lnTo>
                  <a:lnTo>
                    <a:pt x="410" y="5319"/>
                  </a:lnTo>
                  <a:lnTo>
                    <a:pt x="410" y="813"/>
                  </a:lnTo>
                  <a:lnTo>
                    <a:pt x="415" y="768"/>
                  </a:lnTo>
                  <a:lnTo>
                    <a:pt x="430" y="727"/>
                  </a:lnTo>
                  <a:lnTo>
                    <a:pt x="453" y="689"/>
                  </a:lnTo>
                  <a:lnTo>
                    <a:pt x="484" y="658"/>
                  </a:lnTo>
                  <a:lnTo>
                    <a:pt x="520" y="635"/>
                  </a:lnTo>
                  <a:lnTo>
                    <a:pt x="563" y="620"/>
                  </a:lnTo>
                  <a:lnTo>
                    <a:pt x="609" y="615"/>
                  </a:lnTo>
                  <a:lnTo>
                    <a:pt x="1203" y="615"/>
                  </a:lnTo>
                  <a:lnTo>
                    <a:pt x="1239" y="581"/>
                  </a:lnTo>
                  <a:lnTo>
                    <a:pt x="1280" y="552"/>
                  </a:lnTo>
                  <a:lnTo>
                    <a:pt x="1325" y="530"/>
                  </a:lnTo>
                  <a:lnTo>
                    <a:pt x="1376" y="518"/>
                  </a:lnTo>
                  <a:lnTo>
                    <a:pt x="1428" y="512"/>
                  </a:lnTo>
                  <a:lnTo>
                    <a:pt x="1743" y="512"/>
                  </a:lnTo>
                  <a:lnTo>
                    <a:pt x="1743" y="507"/>
                  </a:lnTo>
                  <a:lnTo>
                    <a:pt x="1744" y="451"/>
                  </a:lnTo>
                  <a:lnTo>
                    <a:pt x="1753" y="397"/>
                  </a:lnTo>
                  <a:lnTo>
                    <a:pt x="609" y="397"/>
                  </a:lnTo>
                  <a:close/>
                  <a:moveTo>
                    <a:pt x="2248" y="193"/>
                  </a:moveTo>
                  <a:lnTo>
                    <a:pt x="2192" y="198"/>
                  </a:lnTo>
                  <a:lnTo>
                    <a:pt x="2140" y="213"/>
                  </a:lnTo>
                  <a:lnTo>
                    <a:pt x="2089" y="236"/>
                  </a:lnTo>
                  <a:lnTo>
                    <a:pt x="2046" y="267"/>
                  </a:lnTo>
                  <a:lnTo>
                    <a:pt x="2008" y="305"/>
                  </a:lnTo>
                  <a:lnTo>
                    <a:pt x="1977" y="348"/>
                  </a:lnTo>
                  <a:lnTo>
                    <a:pt x="1954" y="397"/>
                  </a:lnTo>
                  <a:lnTo>
                    <a:pt x="1939" y="449"/>
                  </a:lnTo>
                  <a:lnTo>
                    <a:pt x="1934" y="507"/>
                  </a:lnTo>
                  <a:lnTo>
                    <a:pt x="1934" y="608"/>
                  </a:lnTo>
                  <a:lnTo>
                    <a:pt x="1930" y="639"/>
                  </a:lnTo>
                  <a:lnTo>
                    <a:pt x="1916" y="666"/>
                  </a:lnTo>
                  <a:lnTo>
                    <a:pt x="1894" y="685"/>
                  </a:lnTo>
                  <a:lnTo>
                    <a:pt x="1869" y="700"/>
                  </a:lnTo>
                  <a:lnTo>
                    <a:pt x="1838" y="705"/>
                  </a:lnTo>
                  <a:lnTo>
                    <a:pt x="1428" y="705"/>
                  </a:lnTo>
                  <a:lnTo>
                    <a:pt x="1394" y="711"/>
                  </a:lnTo>
                  <a:lnTo>
                    <a:pt x="1363" y="725"/>
                  </a:lnTo>
                  <a:lnTo>
                    <a:pt x="1340" y="749"/>
                  </a:lnTo>
                  <a:lnTo>
                    <a:pt x="1325" y="779"/>
                  </a:lnTo>
                  <a:lnTo>
                    <a:pt x="1320" y="813"/>
                  </a:lnTo>
                  <a:lnTo>
                    <a:pt x="1325" y="848"/>
                  </a:lnTo>
                  <a:lnTo>
                    <a:pt x="1340" y="878"/>
                  </a:lnTo>
                  <a:lnTo>
                    <a:pt x="1363" y="902"/>
                  </a:lnTo>
                  <a:lnTo>
                    <a:pt x="1394" y="916"/>
                  </a:lnTo>
                  <a:lnTo>
                    <a:pt x="1428" y="922"/>
                  </a:lnTo>
                  <a:lnTo>
                    <a:pt x="3068" y="922"/>
                  </a:lnTo>
                  <a:lnTo>
                    <a:pt x="3102" y="916"/>
                  </a:lnTo>
                  <a:lnTo>
                    <a:pt x="3133" y="902"/>
                  </a:lnTo>
                  <a:lnTo>
                    <a:pt x="3157" y="878"/>
                  </a:lnTo>
                  <a:lnTo>
                    <a:pt x="3173" y="848"/>
                  </a:lnTo>
                  <a:lnTo>
                    <a:pt x="3178" y="813"/>
                  </a:lnTo>
                  <a:lnTo>
                    <a:pt x="3173" y="779"/>
                  </a:lnTo>
                  <a:lnTo>
                    <a:pt x="3157" y="749"/>
                  </a:lnTo>
                  <a:lnTo>
                    <a:pt x="3133" y="725"/>
                  </a:lnTo>
                  <a:lnTo>
                    <a:pt x="3102" y="711"/>
                  </a:lnTo>
                  <a:lnTo>
                    <a:pt x="3068" y="705"/>
                  </a:lnTo>
                  <a:lnTo>
                    <a:pt x="2658" y="705"/>
                  </a:lnTo>
                  <a:lnTo>
                    <a:pt x="2627" y="700"/>
                  </a:lnTo>
                  <a:lnTo>
                    <a:pt x="2602" y="685"/>
                  </a:lnTo>
                  <a:lnTo>
                    <a:pt x="2580" y="666"/>
                  </a:lnTo>
                  <a:lnTo>
                    <a:pt x="2568" y="639"/>
                  </a:lnTo>
                  <a:lnTo>
                    <a:pt x="2562" y="608"/>
                  </a:lnTo>
                  <a:lnTo>
                    <a:pt x="2562" y="507"/>
                  </a:lnTo>
                  <a:lnTo>
                    <a:pt x="2557" y="449"/>
                  </a:lnTo>
                  <a:lnTo>
                    <a:pt x="2543" y="397"/>
                  </a:lnTo>
                  <a:lnTo>
                    <a:pt x="2519" y="348"/>
                  </a:lnTo>
                  <a:lnTo>
                    <a:pt x="2488" y="305"/>
                  </a:lnTo>
                  <a:lnTo>
                    <a:pt x="2450" y="267"/>
                  </a:lnTo>
                  <a:lnTo>
                    <a:pt x="2407" y="236"/>
                  </a:lnTo>
                  <a:lnTo>
                    <a:pt x="2358" y="213"/>
                  </a:lnTo>
                  <a:lnTo>
                    <a:pt x="2304" y="198"/>
                  </a:lnTo>
                  <a:lnTo>
                    <a:pt x="2248" y="193"/>
                  </a:lnTo>
                  <a:close/>
                  <a:moveTo>
                    <a:pt x="2248" y="0"/>
                  </a:moveTo>
                  <a:lnTo>
                    <a:pt x="2319" y="5"/>
                  </a:lnTo>
                  <a:lnTo>
                    <a:pt x="2385" y="20"/>
                  </a:lnTo>
                  <a:lnTo>
                    <a:pt x="2449" y="42"/>
                  </a:lnTo>
                  <a:lnTo>
                    <a:pt x="2508" y="72"/>
                  </a:lnTo>
                  <a:lnTo>
                    <a:pt x="2562" y="110"/>
                  </a:lnTo>
                  <a:lnTo>
                    <a:pt x="2613" y="155"/>
                  </a:lnTo>
                  <a:lnTo>
                    <a:pt x="2654" y="206"/>
                  </a:lnTo>
                  <a:lnTo>
                    <a:pt x="2658" y="206"/>
                  </a:lnTo>
                  <a:lnTo>
                    <a:pt x="3890" y="206"/>
                  </a:lnTo>
                  <a:lnTo>
                    <a:pt x="3971" y="211"/>
                  </a:lnTo>
                  <a:lnTo>
                    <a:pt x="4050" y="227"/>
                  </a:lnTo>
                  <a:lnTo>
                    <a:pt x="4126" y="253"/>
                  </a:lnTo>
                  <a:lnTo>
                    <a:pt x="4197" y="289"/>
                  </a:lnTo>
                  <a:lnTo>
                    <a:pt x="4260" y="332"/>
                  </a:lnTo>
                  <a:lnTo>
                    <a:pt x="4319" y="384"/>
                  </a:lnTo>
                  <a:lnTo>
                    <a:pt x="4370" y="442"/>
                  </a:lnTo>
                  <a:lnTo>
                    <a:pt x="4415" y="507"/>
                  </a:lnTo>
                  <a:lnTo>
                    <a:pt x="4449" y="577"/>
                  </a:lnTo>
                  <a:lnTo>
                    <a:pt x="4477" y="651"/>
                  </a:lnTo>
                  <a:lnTo>
                    <a:pt x="4493" y="730"/>
                  </a:lnTo>
                  <a:lnTo>
                    <a:pt x="4498" y="813"/>
                  </a:lnTo>
                  <a:lnTo>
                    <a:pt x="4498" y="5319"/>
                  </a:lnTo>
                  <a:lnTo>
                    <a:pt x="4493" y="5402"/>
                  </a:lnTo>
                  <a:lnTo>
                    <a:pt x="4477" y="5481"/>
                  </a:lnTo>
                  <a:lnTo>
                    <a:pt x="4449" y="5555"/>
                  </a:lnTo>
                  <a:lnTo>
                    <a:pt x="4415" y="5626"/>
                  </a:lnTo>
                  <a:lnTo>
                    <a:pt x="4370" y="5690"/>
                  </a:lnTo>
                  <a:lnTo>
                    <a:pt x="4319" y="5748"/>
                  </a:lnTo>
                  <a:lnTo>
                    <a:pt x="4260" y="5801"/>
                  </a:lnTo>
                  <a:lnTo>
                    <a:pt x="4197" y="5844"/>
                  </a:lnTo>
                  <a:lnTo>
                    <a:pt x="4126" y="5880"/>
                  </a:lnTo>
                  <a:lnTo>
                    <a:pt x="4050" y="5905"/>
                  </a:lnTo>
                  <a:lnTo>
                    <a:pt x="3971" y="5921"/>
                  </a:lnTo>
                  <a:lnTo>
                    <a:pt x="3890" y="5927"/>
                  </a:lnTo>
                  <a:lnTo>
                    <a:pt x="609" y="5927"/>
                  </a:lnTo>
                  <a:lnTo>
                    <a:pt x="525" y="5921"/>
                  </a:lnTo>
                  <a:lnTo>
                    <a:pt x="446" y="5905"/>
                  </a:lnTo>
                  <a:lnTo>
                    <a:pt x="372" y="5880"/>
                  </a:lnTo>
                  <a:lnTo>
                    <a:pt x="302" y="5844"/>
                  </a:lnTo>
                  <a:lnTo>
                    <a:pt x="237" y="5801"/>
                  </a:lnTo>
                  <a:lnTo>
                    <a:pt x="177" y="5748"/>
                  </a:lnTo>
                  <a:lnTo>
                    <a:pt x="126" y="5690"/>
                  </a:lnTo>
                  <a:lnTo>
                    <a:pt x="83" y="5626"/>
                  </a:lnTo>
                  <a:lnTo>
                    <a:pt x="47" y="5555"/>
                  </a:lnTo>
                  <a:lnTo>
                    <a:pt x="22" y="5481"/>
                  </a:lnTo>
                  <a:lnTo>
                    <a:pt x="5" y="5402"/>
                  </a:lnTo>
                  <a:lnTo>
                    <a:pt x="0" y="5319"/>
                  </a:lnTo>
                  <a:lnTo>
                    <a:pt x="0" y="813"/>
                  </a:lnTo>
                  <a:lnTo>
                    <a:pt x="5" y="730"/>
                  </a:lnTo>
                  <a:lnTo>
                    <a:pt x="22" y="651"/>
                  </a:lnTo>
                  <a:lnTo>
                    <a:pt x="47" y="577"/>
                  </a:lnTo>
                  <a:lnTo>
                    <a:pt x="83" y="507"/>
                  </a:lnTo>
                  <a:lnTo>
                    <a:pt x="126" y="442"/>
                  </a:lnTo>
                  <a:lnTo>
                    <a:pt x="177" y="384"/>
                  </a:lnTo>
                  <a:lnTo>
                    <a:pt x="237" y="332"/>
                  </a:lnTo>
                  <a:lnTo>
                    <a:pt x="302" y="289"/>
                  </a:lnTo>
                  <a:lnTo>
                    <a:pt x="372" y="253"/>
                  </a:lnTo>
                  <a:lnTo>
                    <a:pt x="446" y="227"/>
                  </a:lnTo>
                  <a:lnTo>
                    <a:pt x="525" y="211"/>
                  </a:lnTo>
                  <a:lnTo>
                    <a:pt x="609" y="206"/>
                  </a:lnTo>
                  <a:lnTo>
                    <a:pt x="1838" y="206"/>
                  </a:lnTo>
                  <a:lnTo>
                    <a:pt x="1842" y="206"/>
                  </a:lnTo>
                  <a:lnTo>
                    <a:pt x="1885" y="155"/>
                  </a:lnTo>
                  <a:lnTo>
                    <a:pt x="1934" y="110"/>
                  </a:lnTo>
                  <a:lnTo>
                    <a:pt x="1988" y="72"/>
                  </a:lnTo>
                  <a:lnTo>
                    <a:pt x="2048" y="42"/>
                  </a:lnTo>
                  <a:lnTo>
                    <a:pt x="2111" y="20"/>
                  </a:lnTo>
                  <a:lnTo>
                    <a:pt x="2178" y="5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6018213" y="1398588"/>
              <a:ext cx="152400" cy="315913"/>
            </a:xfrm>
            <a:custGeom>
              <a:avLst/>
              <a:gdLst>
                <a:gd name="T0" fmla="*/ 96 w 192"/>
                <a:gd name="T1" fmla="*/ 0 h 397"/>
                <a:gd name="T2" fmla="*/ 127 w 192"/>
                <a:gd name="T3" fmla="*/ 6 h 397"/>
                <a:gd name="T4" fmla="*/ 154 w 192"/>
                <a:gd name="T5" fmla="*/ 20 h 397"/>
                <a:gd name="T6" fmla="*/ 174 w 192"/>
                <a:gd name="T7" fmla="*/ 40 h 397"/>
                <a:gd name="T8" fmla="*/ 188 w 192"/>
                <a:gd name="T9" fmla="*/ 67 h 397"/>
                <a:gd name="T10" fmla="*/ 192 w 192"/>
                <a:gd name="T11" fmla="*/ 98 h 397"/>
                <a:gd name="T12" fmla="*/ 192 w 192"/>
                <a:gd name="T13" fmla="*/ 302 h 397"/>
                <a:gd name="T14" fmla="*/ 188 w 192"/>
                <a:gd name="T15" fmla="*/ 332 h 397"/>
                <a:gd name="T16" fmla="*/ 174 w 192"/>
                <a:gd name="T17" fmla="*/ 359 h 397"/>
                <a:gd name="T18" fmla="*/ 154 w 192"/>
                <a:gd name="T19" fmla="*/ 379 h 397"/>
                <a:gd name="T20" fmla="*/ 127 w 192"/>
                <a:gd name="T21" fmla="*/ 394 h 397"/>
                <a:gd name="T22" fmla="*/ 96 w 192"/>
                <a:gd name="T23" fmla="*/ 397 h 397"/>
                <a:gd name="T24" fmla="*/ 65 w 192"/>
                <a:gd name="T25" fmla="*/ 394 h 397"/>
                <a:gd name="T26" fmla="*/ 40 w 192"/>
                <a:gd name="T27" fmla="*/ 379 h 397"/>
                <a:gd name="T28" fmla="*/ 19 w 192"/>
                <a:gd name="T29" fmla="*/ 359 h 397"/>
                <a:gd name="T30" fmla="*/ 6 w 192"/>
                <a:gd name="T31" fmla="*/ 332 h 397"/>
                <a:gd name="T32" fmla="*/ 0 w 192"/>
                <a:gd name="T33" fmla="*/ 302 h 397"/>
                <a:gd name="T34" fmla="*/ 0 w 192"/>
                <a:gd name="T35" fmla="*/ 98 h 397"/>
                <a:gd name="T36" fmla="*/ 6 w 192"/>
                <a:gd name="T37" fmla="*/ 67 h 397"/>
                <a:gd name="T38" fmla="*/ 19 w 192"/>
                <a:gd name="T39" fmla="*/ 40 h 397"/>
                <a:gd name="T40" fmla="*/ 40 w 192"/>
                <a:gd name="T41" fmla="*/ 20 h 397"/>
                <a:gd name="T42" fmla="*/ 65 w 192"/>
                <a:gd name="T43" fmla="*/ 6 h 397"/>
                <a:gd name="T44" fmla="*/ 96 w 192"/>
                <a:gd name="T4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" h="397">
                  <a:moveTo>
                    <a:pt x="96" y="0"/>
                  </a:moveTo>
                  <a:lnTo>
                    <a:pt x="127" y="6"/>
                  </a:lnTo>
                  <a:lnTo>
                    <a:pt x="154" y="20"/>
                  </a:lnTo>
                  <a:lnTo>
                    <a:pt x="174" y="40"/>
                  </a:lnTo>
                  <a:lnTo>
                    <a:pt x="188" y="67"/>
                  </a:lnTo>
                  <a:lnTo>
                    <a:pt x="192" y="98"/>
                  </a:lnTo>
                  <a:lnTo>
                    <a:pt x="192" y="302"/>
                  </a:lnTo>
                  <a:lnTo>
                    <a:pt x="188" y="332"/>
                  </a:lnTo>
                  <a:lnTo>
                    <a:pt x="174" y="359"/>
                  </a:lnTo>
                  <a:lnTo>
                    <a:pt x="154" y="379"/>
                  </a:lnTo>
                  <a:lnTo>
                    <a:pt x="127" y="394"/>
                  </a:lnTo>
                  <a:lnTo>
                    <a:pt x="96" y="397"/>
                  </a:lnTo>
                  <a:lnTo>
                    <a:pt x="65" y="394"/>
                  </a:lnTo>
                  <a:lnTo>
                    <a:pt x="40" y="379"/>
                  </a:lnTo>
                  <a:lnTo>
                    <a:pt x="19" y="359"/>
                  </a:lnTo>
                  <a:lnTo>
                    <a:pt x="6" y="332"/>
                  </a:lnTo>
                  <a:lnTo>
                    <a:pt x="0" y="302"/>
                  </a:lnTo>
                  <a:lnTo>
                    <a:pt x="0" y="98"/>
                  </a:lnTo>
                  <a:lnTo>
                    <a:pt x="6" y="67"/>
                  </a:lnTo>
                  <a:lnTo>
                    <a:pt x="19" y="40"/>
                  </a:lnTo>
                  <a:lnTo>
                    <a:pt x="40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937251" y="2700338"/>
              <a:ext cx="1128713" cy="152400"/>
            </a:xfrm>
            <a:custGeom>
              <a:avLst/>
              <a:gdLst>
                <a:gd name="T0" fmla="*/ 95 w 1423"/>
                <a:gd name="T1" fmla="*/ 0 h 191"/>
                <a:gd name="T2" fmla="*/ 1327 w 1423"/>
                <a:gd name="T3" fmla="*/ 0 h 191"/>
                <a:gd name="T4" fmla="*/ 1356 w 1423"/>
                <a:gd name="T5" fmla="*/ 5 h 191"/>
                <a:gd name="T6" fmla="*/ 1383 w 1423"/>
                <a:gd name="T7" fmla="*/ 18 h 191"/>
                <a:gd name="T8" fmla="*/ 1404 w 1423"/>
                <a:gd name="T9" fmla="*/ 40 h 191"/>
                <a:gd name="T10" fmla="*/ 1417 w 1423"/>
                <a:gd name="T11" fmla="*/ 65 h 191"/>
                <a:gd name="T12" fmla="*/ 1423 w 1423"/>
                <a:gd name="T13" fmla="*/ 96 h 191"/>
                <a:gd name="T14" fmla="*/ 1417 w 1423"/>
                <a:gd name="T15" fmla="*/ 126 h 191"/>
                <a:gd name="T16" fmla="*/ 1404 w 1423"/>
                <a:gd name="T17" fmla="*/ 151 h 191"/>
                <a:gd name="T18" fmla="*/ 1383 w 1423"/>
                <a:gd name="T19" fmla="*/ 173 h 191"/>
                <a:gd name="T20" fmla="*/ 1356 w 1423"/>
                <a:gd name="T21" fmla="*/ 188 h 191"/>
                <a:gd name="T22" fmla="*/ 1327 w 1423"/>
                <a:gd name="T23" fmla="*/ 191 h 191"/>
                <a:gd name="T24" fmla="*/ 95 w 1423"/>
                <a:gd name="T25" fmla="*/ 191 h 191"/>
                <a:gd name="T26" fmla="*/ 66 w 1423"/>
                <a:gd name="T27" fmla="*/ 188 h 191"/>
                <a:gd name="T28" fmla="*/ 39 w 1423"/>
                <a:gd name="T29" fmla="*/ 173 h 191"/>
                <a:gd name="T30" fmla="*/ 18 w 1423"/>
                <a:gd name="T31" fmla="*/ 151 h 191"/>
                <a:gd name="T32" fmla="*/ 5 w 1423"/>
                <a:gd name="T33" fmla="*/ 126 h 191"/>
                <a:gd name="T34" fmla="*/ 0 w 1423"/>
                <a:gd name="T35" fmla="*/ 96 h 191"/>
                <a:gd name="T36" fmla="*/ 5 w 1423"/>
                <a:gd name="T37" fmla="*/ 65 h 191"/>
                <a:gd name="T38" fmla="*/ 18 w 1423"/>
                <a:gd name="T39" fmla="*/ 40 h 191"/>
                <a:gd name="T40" fmla="*/ 39 w 1423"/>
                <a:gd name="T41" fmla="*/ 18 h 191"/>
                <a:gd name="T42" fmla="*/ 66 w 1423"/>
                <a:gd name="T43" fmla="*/ 5 h 191"/>
                <a:gd name="T44" fmla="*/ 95 w 1423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1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4" y="40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6"/>
                  </a:lnTo>
                  <a:lnTo>
                    <a:pt x="1404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1"/>
                  </a:lnTo>
                  <a:lnTo>
                    <a:pt x="95" y="191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5122863" y="2536825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7 w 807"/>
                <a:gd name="T3" fmla="*/ 4 h 603"/>
                <a:gd name="T4" fmla="*/ 760 w 807"/>
                <a:gd name="T5" fmla="*/ 13 h 603"/>
                <a:gd name="T6" fmla="*/ 780 w 807"/>
                <a:gd name="T7" fmla="*/ 29 h 603"/>
                <a:gd name="T8" fmla="*/ 796 w 807"/>
                <a:gd name="T9" fmla="*/ 49 h 603"/>
                <a:gd name="T10" fmla="*/ 805 w 807"/>
                <a:gd name="T11" fmla="*/ 72 h 603"/>
                <a:gd name="T12" fmla="*/ 807 w 807"/>
                <a:gd name="T13" fmla="*/ 96 h 603"/>
                <a:gd name="T14" fmla="*/ 805 w 807"/>
                <a:gd name="T15" fmla="*/ 121 h 603"/>
                <a:gd name="T16" fmla="*/ 796 w 807"/>
                <a:gd name="T17" fmla="*/ 145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7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5 w 807"/>
                <a:gd name="T33" fmla="*/ 574 h 603"/>
                <a:gd name="T34" fmla="*/ 29 w 807"/>
                <a:gd name="T35" fmla="*/ 370 h 603"/>
                <a:gd name="T36" fmla="*/ 13 w 807"/>
                <a:gd name="T37" fmla="*/ 348 h 603"/>
                <a:gd name="T38" fmla="*/ 3 w 807"/>
                <a:gd name="T39" fmla="*/ 327 h 603"/>
                <a:gd name="T40" fmla="*/ 0 w 807"/>
                <a:gd name="T41" fmla="*/ 302 h 603"/>
                <a:gd name="T42" fmla="*/ 3 w 807"/>
                <a:gd name="T43" fmla="*/ 278 h 603"/>
                <a:gd name="T44" fmla="*/ 13 w 807"/>
                <a:gd name="T45" fmla="*/ 255 h 603"/>
                <a:gd name="T46" fmla="*/ 29 w 807"/>
                <a:gd name="T47" fmla="*/ 233 h 603"/>
                <a:gd name="T48" fmla="*/ 49 w 807"/>
                <a:gd name="T49" fmla="*/ 219 h 603"/>
                <a:gd name="T50" fmla="*/ 72 w 807"/>
                <a:gd name="T51" fmla="*/ 210 h 603"/>
                <a:gd name="T52" fmla="*/ 97 w 807"/>
                <a:gd name="T53" fmla="*/ 206 h 603"/>
                <a:gd name="T54" fmla="*/ 121 w 807"/>
                <a:gd name="T55" fmla="*/ 210 h 603"/>
                <a:gd name="T56" fmla="*/ 144 w 807"/>
                <a:gd name="T57" fmla="*/ 219 h 603"/>
                <a:gd name="T58" fmla="*/ 164 w 807"/>
                <a:gd name="T59" fmla="*/ 233 h 603"/>
                <a:gd name="T60" fmla="*/ 301 w 807"/>
                <a:gd name="T61" fmla="*/ 370 h 603"/>
                <a:gd name="T62" fmla="*/ 645 w 807"/>
                <a:gd name="T63" fmla="*/ 29 h 603"/>
                <a:gd name="T64" fmla="*/ 664 w 807"/>
                <a:gd name="T65" fmla="*/ 13 h 603"/>
                <a:gd name="T66" fmla="*/ 688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7" y="4"/>
                  </a:lnTo>
                  <a:lnTo>
                    <a:pt x="760" y="13"/>
                  </a:lnTo>
                  <a:lnTo>
                    <a:pt x="780" y="29"/>
                  </a:lnTo>
                  <a:lnTo>
                    <a:pt x="796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6" y="145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4"/>
                  </a:lnTo>
                  <a:lnTo>
                    <a:pt x="29" y="370"/>
                  </a:lnTo>
                  <a:lnTo>
                    <a:pt x="13" y="348"/>
                  </a:lnTo>
                  <a:lnTo>
                    <a:pt x="3" y="327"/>
                  </a:lnTo>
                  <a:lnTo>
                    <a:pt x="0" y="302"/>
                  </a:lnTo>
                  <a:lnTo>
                    <a:pt x="3" y="278"/>
                  </a:lnTo>
                  <a:lnTo>
                    <a:pt x="13" y="255"/>
                  </a:lnTo>
                  <a:lnTo>
                    <a:pt x="29" y="233"/>
                  </a:lnTo>
                  <a:lnTo>
                    <a:pt x="49" y="219"/>
                  </a:lnTo>
                  <a:lnTo>
                    <a:pt x="72" y="210"/>
                  </a:lnTo>
                  <a:lnTo>
                    <a:pt x="97" y="206"/>
                  </a:lnTo>
                  <a:lnTo>
                    <a:pt x="121" y="210"/>
                  </a:lnTo>
                  <a:lnTo>
                    <a:pt x="144" y="219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3"/>
                  </a:lnTo>
                  <a:lnTo>
                    <a:pt x="688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937251" y="3513138"/>
              <a:ext cx="1128713" cy="152400"/>
            </a:xfrm>
            <a:custGeom>
              <a:avLst/>
              <a:gdLst>
                <a:gd name="T0" fmla="*/ 95 w 1423"/>
                <a:gd name="T1" fmla="*/ 0 h 192"/>
                <a:gd name="T2" fmla="*/ 1327 w 1423"/>
                <a:gd name="T3" fmla="*/ 0 h 192"/>
                <a:gd name="T4" fmla="*/ 1356 w 1423"/>
                <a:gd name="T5" fmla="*/ 4 h 192"/>
                <a:gd name="T6" fmla="*/ 1383 w 1423"/>
                <a:gd name="T7" fmla="*/ 18 h 192"/>
                <a:gd name="T8" fmla="*/ 1404 w 1423"/>
                <a:gd name="T9" fmla="*/ 38 h 192"/>
                <a:gd name="T10" fmla="*/ 1417 w 1423"/>
                <a:gd name="T11" fmla="*/ 65 h 192"/>
                <a:gd name="T12" fmla="*/ 1423 w 1423"/>
                <a:gd name="T13" fmla="*/ 96 h 192"/>
                <a:gd name="T14" fmla="*/ 1417 w 1423"/>
                <a:gd name="T15" fmla="*/ 127 h 192"/>
                <a:gd name="T16" fmla="*/ 1404 w 1423"/>
                <a:gd name="T17" fmla="*/ 152 h 192"/>
                <a:gd name="T18" fmla="*/ 1383 w 1423"/>
                <a:gd name="T19" fmla="*/ 174 h 192"/>
                <a:gd name="T20" fmla="*/ 1356 w 1423"/>
                <a:gd name="T21" fmla="*/ 186 h 192"/>
                <a:gd name="T22" fmla="*/ 1327 w 1423"/>
                <a:gd name="T23" fmla="*/ 192 h 192"/>
                <a:gd name="T24" fmla="*/ 95 w 1423"/>
                <a:gd name="T25" fmla="*/ 192 h 192"/>
                <a:gd name="T26" fmla="*/ 66 w 1423"/>
                <a:gd name="T27" fmla="*/ 186 h 192"/>
                <a:gd name="T28" fmla="*/ 39 w 1423"/>
                <a:gd name="T29" fmla="*/ 174 h 192"/>
                <a:gd name="T30" fmla="*/ 18 w 1423"/>
                <a:gd name="T31" fmla="*/ 152 h 192"/>
                <a:gd name="T32" fmla="*/ 5 w 1423"/>
                <a:gd name="T33" fmla="*/ 127 h 192"/>
                <a:gd name="T34" fmla="*/ 0 w 1423"/>
                <a:gd name="T35" fmla="*/ 96 h 192"/>
                <a:gd name="T36" fmla="*/ 5 w 1423"/>
                <a:gd name="T37" fmla="*/ 65 h 192"/>
                <a:gd name="T38" fmla="*/ 18 w 1423"/>
                <a:gd name="T39" fmla="*/ 38 h 192"/>
                <a:gd name="T40" fmla="*/ 39 w 1423"/>
                <a:gd name="T41" fmla="*/ 18 h 192"/>
                <a:gd name="T42" fmla="*/ 66 w 1423"/>
                <a:gd name="T43" fmla="*/ 4 h 192"/>
                <a:gd name="T44" fmla="*/ 95 w 1423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2">
                  <a:moveTo>
                    <a:pt x="95" y="0"/>
                  </a:moveTo>
                  <a:lnTo>
                    <a:pt x="1327" y="0"/>
                  </a:lnTo>
                  <a:lnTo>
                    <a:pt x="1356" y="4"/>
                  </a:lnTo>
                  <a:lnTo>
                    <a:pt x="1383" y="18"/>
                  </a:lnTo>
                  <a:lnTo>
                    <a:pt x="1404" y="38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7"/>
                  </a:lnTo>
                  <a:lnTo>
                    <a:pt x="1404" y="152"/>
                  </a:lnTo>
                  <a:lnTo>
                    <a:pt x="1383" y="174"/>
                  </a:lnTo>
                  <a:lnTo>
                    <a:pt x="1356" y="186"/>
                  </a:lnTo>
                  <a:lnTo>
                    <a:pt x="1327" y="192"/>
                  </a:lnTo>
                  <a:lnTo>
                    <a:pt x="95" y="192"/>
                  </a:lnTo>
                  <a:lnTo>
                    <a:pt x="66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5122863" y="3349625"/>
              <a:ext cx="641350" cy="479425"/>
            </a:xfrm>
            <a:custGeom>
              <a:avLst/>
              <a:gdLst>
                <a:gd name="T0" fmla="*/ 711 w 807"/>
                <a:gd name="T1" fmla="*/ 0 h 602"/>
                <a:gd name="T2" fmla="*/ 737 w 807"/>
                <a:gd name="T3" fmla="*/ 3 h 602"/>
                <a:gd name="T4" fmla="*/ 760 w 807"/>
                <a:gd name="T5" fmla="*/ 12 h 602"/>
                <a:gd name="T6" fmla="*/ 780 w 807"/>
                <a:gd name="T7" fmla="*/ 29 h 602"/>
                <a:gd name="T8" fmla="*/ 796 w 807"/>
                <a:gd name="T9" fmla="*/ 48 h 602"/>
                <a:gd name="T10" fmla="*/ 805 w 807"/>
                <a:gd name="T11" fmla="*/ 72 h 602"/>
                <a:gd name="T12" fmla="*/ 807 w 807"/>
                <a:gd name="T13" fmla="*/ 95 h 602"/>
                <a:gd name="T14" fmla="*/ 805 w 807"/>
                <a:gd name="T15" fmla="*/ 121 h 602"/>
                <a:gd name="T16" fmla="*/ 796 w 807"/>
                <a:gd name="T17" fmla="*/ 142 h 602"/>
                <a:gd name="T18" fmla="*/ 780 w 807"/>
                <a:gd name="T19" fmla="*/ 164 h 602"/>
                <a:gd name="T20" fmla="*/ 370 w 807"/>
                <a:gd name="T21" fmla="*/ 573 h 602"/>
                <a:gd name="T22" fmla="*/ 348 w 807"/>
                <a:gd name="T23" fmla="*/ 590 h 602"/>
                <a:gd name="T24" fmla="*/ 327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5 w 807"/>
                <a:gd name="T33" fmla="*/ 573 h 602"/>
                <a:gd name="T34" fmla="*/ 29 w 807"/>
                <a:gd name="T35" fmla="*/ 368 h 602"/>
                <a:gd name="T36" fmla="*/ 13 w 807"/>
                <a:gd name="T37" fmla="*/ 348 h 602"/>
                <a:gd name="T38" fmla="*/ 3 w 807"/>
                <a:gd name="T39" fmla="*/ 324 h 602"/>
                <a:gd name="T40" fmla="*/ 0 w 807"/>
                <a:gd name="T41" fmla="*/ 301 h 602"/>
                <a:gd name="T42" fmla="*/ 3 w 807"/>
                <a:gd name="T43" fmla="*/ 276 h 602"/>
                <a:gd name="T44" fmla="*/ 13 w 807"/>
                <a:gd name="T45" fmla="*/ 252 h 602"/>
                <a:gd name="T46" fmla="*/ 29 w 807"/>
                <a:gd name="T47" fmla="*/ 232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5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2 h 602"/>
                <a:gd name="T60" fmla="*/ 301 w 807"/>
                <a:gd name="T61" fmla="*/ 370 h 602"/>
                <a:gd name="T62" fmla="*/ 645 w 807"/>
                <a:gd name="T63" fmla="*/ 29 h 602"/>
                <a:gd name="T64" fmla="*/ 664 w 807"/>
                <a:gd name="T65" fmla="*/ 12 h 602"/>
                <a:gd name="T66" fmla="*/ 688 w 807"/>
                <a:gd name="T67" fmla="*/ 3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7" y="3"/>
                  </a:lnTo>
                  <a:lnTo>
                    <a:pt x="760" y="12"/>
                  </a:lnTo>
                  <a:lnTo>
                    <a:pt x="780" y="29"/>
                  </a:lnTo>
                  <a:lnTo>
                    <a:pt x="796" y="48"/>
                  </a:lnTo>
                  <a:lnTo>
                    <a:pt x="805" y="72"/>
                  </a:lnTo>
                  <a:lnTo>
                    <a:pt x="807" y="95"/>
                  </a:lnTo>
                  <a:lnTo>
                    <a:pt x="805" y="121"/>
                  </a:lnTo>
                  <a:lnTo>
                    <a:pt x="796" y="142"/>
                  </a:lnTo>
                  <a:lnTo>
                    <a:pt x="780" y="164"/>
                  </a:lnTo>
                  <a:lnTo>
                    <a:pt x="370" y="573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3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4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2"/>
                  </a:lnTo>
                  <a:lnTo>
                    <a:pt x="29" y="232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5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2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2"/>
                  </a:lnTo>
                  <a:lnTo>
                    <a:pt x="688" y="3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5937251" y="4325938"/>
              <a:ext cx="1128713" cy="152400"/>
            </a:xfrm>
            <a:custGeom>
              <a:avLst/>
              <a:gdLst>
                <a:gd name="T0" fmla="*/ 95 w 1423"/>
                <a:gd name="T1" fmla="*/ 0 h 193"/>
                <a:gd name="T2" fmla="*/ 1327 w 1423"/>
                <a:gd name="T3" fmla="*/ 0 h 193"/>
                <a:gd name="T4" fmla="*/ 1356 w 1423"/>
                <a:gd name="T5" fmla="*/ 5 h 193"/>
                <a:gd name="T6" fmla="*/ 1383 w 1423"/>
                <a:gd name="T7" fmla="*/ 20 h 193"/>
                <a:gd name="T8" fmla="*/ 1404 w 1423"/>
                <a:gd name="T9" fmla="*/ 40 h 193"/>
                <a:gd name="T10" fmla="*/ 1417 w 1423"/>
                <a:gd name="T11" fmla="*/ 67 h 193"/>
                <a:gd name="T12" fmla="*/ 1423 w 1423"/>
                <a:gd name="T13" fmla="*/ 97 h 193"/>
                <a:gd name="T14" fmla="*/ 1417 w 1423"/>
                <a:gd name="T15" fmla="*/ 126 h 193"/>
                <a:gd name="T16" fmla="*/ 1404 w 1423"/>
                <a:gd name="T17" fmla="*/ 153 h 193"/>
                <a:gd name="T18" fmla="*/ 1383 w 1423"/>
                <a:gd name="T19" fmla="*/ 173 h 193"/>
                <a:gd name="T20" fmla="*/ 1356 w 1423"/>
                <a:gd name="T21" fmla="*/ 188 h 193"/>
                <a:gd name="T22" fmla="*/ 1327 w 1423"/>
                <a:gd name="T23" fmla="*/ 193 h 193"/>
                <a:gd name="T24" fmla="*/ 95 w 1423"/>
                <a:gd name="T25" fmla="*/ 193 h 193"/>
                <a:gd name="T26" fmla="*/ 66 w 1423"/>
                <a:gd name="T27" fmla="*/ 188 h 193"/>
                <a:gd name="T28" fmla="*/ 39 w 1423"/>
                <a:gd name="T29" fmla="*/ 173 h 193"/>
                <a:gd name="T30" fmla="*/ 18 w 1423"/>
                <a:gd name="T31" fmla="*/ 153 h 193"/>
                <a:gd name="T32" fmla="*/ 5 w 1423"/>
                <a:gd name="T33" fmla="*/ 126 h 193"/>
                <a:gd name="T34" fmla="*/ 0 w 1423"/>
                <a:gd name="T35" fmla="*/ 97 h 193"/>
                <a:gd name="T36" fmla="*/ 5 w 1423"/>
                <a:gd name="T37" fmla="*/ 67 h 193"/>
                <a:gd name="T38" fmla="*/ 18 w 1423"/>
                <a:gd name="T39" fmla="*/ 40 h 193"/>
                <a:gd name="T40" fmla="*/ 39 w 1423"/>
                <a:gd name="T41" fmla="*/ 20 h 193"/>
                <a:gd name="T42" fmla="*/ 66 w 1423"/>
                <a:gd name="T43" fmla="*/ 5 h 193"/>
                <a:gd name="T44" fmla="*/ 95 w 1423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3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20"/>
                  </a:lnTo>
                  <a:lnTo>
                    <a:pt x="1404" y="40"/>
                  </a:lnTo>
                  <a:lnTo>
                    <a:pt x="1417" y="67"/>
                  </a:lnTo>
                  <a:lnTo>
                    <a:pt x="1423" y="97"/>
                  </a:lnTo>
                  <a:lnTo>
                    <a:pt x="1417" y="126"/>
                  </a:lnTo>
                  <a:lnTo>
                    <a:pt x="1404" y="153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3"/>
                  </a:lnTo>
                  <a:lnTo>
                    <a:pt x="95" y="193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3"/>
                  </a:lnTo>
                  <a:lnTo>
                    <a:pt x="5" y="126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8" y="40"/>
                  </a:lnTo>
                  <a:lnTo>
                    <a:pt x="39" y="20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>
              <a:off x="5122863" y="4164013"/>
              <a:ext cx="641350" cy="476250"/>
            </a:xfrm>
            <a:custGeom>
              <a:avLst/>
              <a:gdLst>
                <a:gd name="T0" fmla="*/ 711 w 807"/>
                <a:gd name="T1" fmla="*/ 0 h 601"/>
                <a:gd name="T2" fmla="*/ 737 w 807"/>
                <a:gd name="T3" fmla="*/ 2 h 601"/>
                <a:gd name="T4" fmla="*/ 760 w 807"/>
                <a:gd name="T5" fmla="*/ 13 h 601"/>
                <a:gd name="T6" fmla="*/ 780 w 807"/>
                <a:gd name="T7" fmla="*/ 27 h 601"/>
                <a:gd name="T8" fmla="*/ 796 w 807"/>
                <a:gd name="T9" fmla="*/ 49 h 601"/>
                <a:gd name="T10" fmla="*/ 805 w 807"/>
                <a:gd name="T11" fmla="*/ 71 h 601"/>
                <a:gd name="T12" fmla="*/ 807 w 807"/>
                <a:gd name="T13" fmla="*/ 96 h 601"/>
                <a:gd name="T14" fmla="*/ 805 w 807"/>
                <a:gd name="T15" fmla="*/ 119 h 601"/>
                <a:gd name="T16" fmla="*/ 796 w 807"/>
                <a:gd name="T17" fmla="*/ 143 h 601"/>
                <a:gd name="T18" fmla="*/ 780 w 807"/>
                <a:gd name="T19" fmla="*/ 164 h 601"/>
                <a:gd name="T20" fmla="*/ 370 w 807"/>
                <a:gd name="T21" fmla="*/ 574 h 601"/>
                <a:gd name="T22" fmla="*/ 348 w 807"/>
                <a:gd name="T23" fmla="*/ 588 h 601"/>
                <a:gd name="T24" fmla="*/ 327 w 807"/>
                <a:gd name="T25" fmla="*/ 599 h 601"/>
                <a:gd name="T26" fmla="*/ 301 w 807"/>
                <a:gd name="T27" fmla="*/ 601 h 601"/>
                <a:gd name="T28" fmla="*/ 278 w 807"/>
                <a:gd name="T29" fmla="*/ 599 h 601"/>
                <a:gd name="T30" fmla="*/ 254 w 807"/>
                <a:gd name="T31" fmla="*/ 588 h 601"/>
                <a:gd name="T32" fmla="*/ 235 w 807"/>
                <a:gd name="T33" fmla="*/ 574 h 601"/>
                <a:gd name="T34" fmla="*/ 29 w 807"/>
                <a:gd name="T35" fmla="*/ 368 h 601"/>
                <a:gd name="T36" fmla="*/ 13 w 807"/>
                <a:gd name="T37" fmla="*/ 348 h 601"/>
                <a:gd name="T38" fmla="*/ 3 w 807"/>
                <a:gd name="T39" fmla="*/ 325 h 601"/>
                <a:gd name="T40" fmla="*/ 0 w 807"/>
                <a:gd name="T41" fmla="*/ 301 h 601"/>
                <a:gd name="T42" fmla="*/ 3 w 807"/>
                <a:gd name="T43" fmla="*/ 276 h 601"/>
                <a:gd name="T44" fmla="*/ 13 w 807"/>
                <a:gd name="T45" fmla="*/ 253 h 601"/>
                <a:gd name="T46" fmla="*/ 29 w 807"/>
                <a:gd name="T47" fmla="*/ 233 h 601"/>
                <a:gd name="T48" fmla="*/ 49 w 807"/>
                <a:gd name="T49" fmla="*/ 217 h 601"/>
                <a:gd name="T50" fmla="*/ 72 w 807"/>
                <a:gd name="T51" fmla="*/ 208 h 601"/>
                <a:gd name="T52" fmla="*/ 97 w 807"/>
                <a:gd name="T53" fmla="*/ 204 h 601"/>
                <a:gd name="T54" fmla="*/ 121 w 807"/>
                <a:gd name="T55" fmla="*/ 208 h 601"/>
                <a:gd name="T56" fmla="*/ 144 w 807"/>
                <a:gd name="T57" fmla="*/ 217 h 601"/>
                <a:gd name="T58" fmla="*/ 164 w 807"/>
                <a:gd name="T59" fmla="*/ 233 h 601"/>
                <a:gd name="T60" fmla="*/ 301 w 807"/>
                <a:gd name="T61" fmla="*/ 370 h 601"/>
                <a:gd name="T62" fmla="*/ 645 w 807"/>
                <a:gd name="T63" fmla="*/ 27 h 601"/>
                <a:gd name="T64" fmla="*/ 664 w 807"/>
                <a:gd name="T65" fmla="*/ 13 h 601"/>
                <a:gd name="T66" fmla="*/ 688 w 807"/>
                <a:gd name="T67" fmla="*/ 2 h 601"/>
                <a:gd name="T68" fmla="*/ 711 w 807"/>
                <a:gd name="T6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1">
                  <a:moveTo>
                    <a:pt x="711" y="0"/>
                  </a:moveTo>
                  <a:lnTo>
                    <a:pt x="737" y="2"/>
                  </a:lnTo>
                  <a:lnTo>
                    <a:pt x="760" y="13"/>
                  </a:lnTo>
                  <a:lnTo>
                    <a:pt x="780" y="27"/>
                  </a:lnTo>
                  <a:lnTo>
                    <a:pt x="796" y="49"/>
                  </a:lnTo>
                  <a:lnTo>
                    <a:pt x="805" y="71"/>
                  </a:lnTo>
                  <a:lnTo>
                    <a:pt x="807" y="96"/>
                  </a:lnTo>
                  <a:lnTo>
                    <a:pt x="805" y="119"/>
                  </a:lnTo>
                  <a:lnTo>
                    <a:pt x="796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88"/>
                  </a:lnTo>
                  <a:lnTo>
                    <a:pt x="327" y="599"/>
                  </a:lnTo>
                  <a:lnTo>
                    <a:pt x="301" y="601"/>
                  </a:lnTo>
                  <a:lnTo>
                    <a:pt x="278" y="599"/>
                  </a:lnTo>
                  <a:lnTo>
                    <a:pt x="254" y="588"/>
                  </a:lnTo>
                  <a:lnTo>
                    <a:pt x="235" y="574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3"/>
                  </a:lnTo>
                  <a:lnTo>
                    <a:pt x="29" y="233"/>
                  </a:lnTo>
                  <a:lnTo>
                    <a:pt x="49" y="217"/>
                  </a:lnTo>
                  <a:lnTo>
                    <a:pt x="72" y="208"/>
                  </a:lnTo>
                  <a:lnTo>
                    <a:pt x="97" y="204"/>
                  </a:lnTo>
                  <a:lnTo>
                    <a:pt x="121" y="208"/>
                  </a:lnTo>
                  <a:lnTo>
                    <a:pt x="144" y="217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7"/>
                  </a:lnTo>
                  <a:lnTo>
                    <a:pt x="664" y="13"/>
                  </a:lnTo>
                  <a:lnTo>
                    <a:pt x="688" y="2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146508" y="3118965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800038" y="3118966"/>
            <a:ext cx="604335" cy="661976"/>
            <a:chOff x="3943350" y="1074738"/>
            <a:chExt cx="42941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5" name="Freeform 6"/>
            <p:cNvSpPr>
              <a:spLocks noEditPoints="1"/>
            </p:cNvSpPr>
            <p:nvPr/>
          </p:nvSpPr>
          <p:spPr bwMode="auto">
            <a:xfrm>
              <a:off x="3943350" y="3757613"/>
              <a:ext cx="4294188" cy="2020888"/>
            </a:xfrm>
            <a:custGeom>
              <a:avLst/>
              <a:gdLst>
                <a:gd name="T0" fmla="*/ 2724 w 5410"/>
                <a:gd name="T1" fmla="*/ 395 h 2547"/>
                <a:gd name="T2" fmla="*/ 1167 w 5410"/>
                <a:gd name="T3" fmla="*/ 505 h 2547"/>
                <a:gd name="T4" fmla="*/ 262 w 5410"/>
                <a:gd name="T5" fmla="*/ 1369 h 2547"/>
                <a:gd name="T6" fmla="*/ 193 w 5410"/>
                <a:gd name="T7" fmla="*/ 1519 h 2547"/>
                <a:gd name="T8" fmla="*/ 238 w 5410"/>
                <a:gd name="T9" fmla="*/ 1667 h 2547"/>
                <a:gd name="T10" fmla="*/ 321 w 5410"/>
                <a:gd name="T11" fmla="*/ 1751 h 2547"/>
                <a:gd name="T12" fmla="*/ 476 w 5410"/>
                <a:gd name="T13" fmla="*/ 1899 h 2547"/>
                <a:gd name="T14" fmla="*/ 649 w 5410"/>
                <a:gd name="T15" fmla="*/ 2067 h 2547"/>
                <a:gd name="T16" fmla="*/ 871 w 5410"/>
                <a:gd name="T17" fmla="*/ 2278 h 2547"/>
                <a:gd name="T18" fmla="*/ 1430 w 5410"/>
                <a:gd name="T19" fmla="*/ 1917 h 2547"/>
                <a:gd name="T20" fmla="*/ 1748 w 5410"/>
                <a:gd name="T21" fmla="*/ 1843 h 2547"/>
                <a:gd name="T22" fmla="*/ 4064 w 5410"/>
                <a:gd name="T23" fmla="*/ 1520 h 2547"/>
                <a:gd name="T24" fmla="*/ 5171 w 5410"/>
                <a:gd name="T25" fmla="*/ 839 h 2547"/>
                <a:gd name="T26" fmla="*/ 5217 w 5410"/>
                <a:gd name="T27" fmla="*/ 680 h 2547"/>
                <a:gd name="T28" fmla="*/ 5143 w 5410"/>
                <a:gd name="T29" fmla="*/ 548 h 2547"/>
                <a:gd name="T30" fmla="*/ 4986 w 5410"/>
                <a:gd name="T31" fmla="*/ 500 h 2547"/>
                <a:gd name="T32" fmla="*/ 3880 w 5410"/>
                <a:gd name="T33" fmla="*/ 1138 h 2547"/>
                <a:gd name="T34" fmla="*/ 2938 w 5410"/>
                <a:gd name="T35" fmla="*/ 1216 h 2547"/>
                <a:gd name="T36" fmla="*/ 2787 w 5410"/>
                <a:gd name="T37" fmla="*/ 1151 h 2547"/>
                <a:gd name="T38" fmla="*/ 2727 w 5410"/>
                <a:gd name="T39" fmla="*/ 994 h 2547"/>
                <a:gd name="T40" fmla="*/ 2798 w 5410"/>
                <a:gd name="T41" fmla="*/ 846 h 2547"/>
                <a:gd name="T42" fmla="*/ 3418 w 5410"/>
                <a:gd name="T43" fmla="*/ 610 h 2547"/>
                <a:gd name="T44" fmla="*/ 3550 w 5410"/>
                <a:gd name="T45" fmla="*/ 503 h 2547"/>
                <a:gd name="T46" fmla="*/ 3572 w 5410"/>
                <a:gd name="T47" fmla="*/ 348 h 2547"/>
                <a:gd name="T48" fmla="*/ 3467 w 5410"/>
                <a:gd name="T49" fmla="*/ 216 h 2547"/>
                <a:gd name="T50" fmla="*/ 3348 w 5410"/>
                <a:gd name="T51" fmla="*/ 0 h 2547"/>
                <a:gd name="T52" fmla="*/ 3559 w 5410"/>
                <a:gd name="T53" fmla="*/ 47 h 2547"/>
                <a:gd name="T54" fmla="*/ 3714 w 5410"/>
                <a:gd name="T55" fmla="*/ 195 h 2547"/>
                <a:gd name="T56" fmla="*/ 3770 w 5410"/>
                <a:gd name="T57" fmla="*/ 420 h 2547"/>
                <a:gd name="T58" fmla="*/ 3685 w 5410"/>
                <a:gd name="T59" fmla="*/ 646 h 2547"/>
                <a:gd name="T60" fmla="*/ 3481 w 5410"/>
                <a:gd name="T61" fmla="*/ 790 h 2547"/>
                <a:gd name="T62" fmla="*/ 2922 w 5410"/>
                <a:gd name="T63" fmla="*/ 996 h 2547"/>
                <a:gd name="T64" fmla="*/ 2922 w 5410"/>
                <a:gd name="T65" fmla="*/ 1015 h 2547"/>
                <a:gd name="T66" fmla="*/ 2938 w 5410"/>
                <a:gd name="T67" fmla="*/ 1024 h 2547"/>
                <a:gd name="T68" fmla="*/ 4852 w 5410"/>
                <a:gd name="T69" fmla="*/ 337 h 2547"/>
                <a:gd name="T70" fmla="*/ 5083 w 5410"/>
                <a:gd name="T71" fmla="*/ 314 h 2547"/>
                <a:gd name="T72" fmla="*/ 5291 w 5410"/>
                <a:gd name="T73" fmla="*/ 424 h 2547"/>
                <a:gd name="T74" fmla="*/ 5402 w 5410"/>
                <a:gd name="T75" fmla="*/ 630 h 2547"/>
                <a:gd name="T76" fmla="*/ 5384 w 5410"/>
                <a:gd name="T77" fmla="*/ 848 h 2547"/>
                <a:gd name="T78" fmla="*/ 5253 w 5410"/>
                <a:gd name="T79" fmla="*/ 1028 h 2547"/>
                <a:gd name="T80" fmla="*/ 4147 w 5410"/>
                <a:gd name="T81" fmla="*/ 1692 h 2547"/>
                <a:gd name="T82" fmla="*/ 3321 w 5410"/>
                <a:gd name="T83" fmla="*/ 2031 h 2547"/>
                <a:gd name="T84" fmla="*/ 1605 w 5410"/>
                <a:gd name="T85" fmla="*/ 2054 h 2547"/>
                <a:gd name="T86" fmla="*/ 972 w 5410"/>
                <a:gd name="T87" fmla="*/ 2525 h 2547"/>
                <a:gd name="T88" fmla="*/ 886 w 5410"/>
                <a:gd name="T89" fmla="*/ 2543 h 2547"/>
                <a:gd name="T90" fmla="*/ 785 w 5410"/>
                <a:gd name="T91" fmla="*/ 2462 h 2547"/>
                <a:gd name="T92" fmla="*/ 617 w 5410"/>
                <a:gd name="T93" fmla="*/ 2301 h 2547"/>
                <a:gd name="T94" fmla="*/ 388 w 5410"/>
                <a:gd name="T95" fmla="*/ 2081 h 2547"/>
                <a:gd name="T96" fmla="*/ 191 w 5410"/>
                <a:gd name="T97" fmla="*/ 1892 h 2547"/>
                <a:gd name="T98" fmla="*/ 92 w 5410"/>
                <a:gd name="T99" fmla="*/ 1791 h 2547"/>
                <a:gd name="T100" fmla="*/ 0 w 5410"/>
                <a:gd name="T101" fmla="*/ 1571 h 2547"/>
                <a:gd name="T102" fmla="*/ 49 w 5410"/>
                <a:gd name="T103" fmla="*/ 1335 h 2547"/>
                <a:gd name="T104" fmla="*/ 978 w 5410"/>
                <a:gd name="T105" fmla="*/ 388 h 2547"/>
                <a:gd name="T106" fmla="*/ 1191 w 5410"/>
                <a:gd name="T107" fmla="*/ 308 h 2547"/>
                <a:gd name="T108" fmla="*/ 3348 w 5410"/>
                <a:gd name="T109" fmla="*/ 0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0" h="2547">
                  <a:moveTo>
                    <a:pt x="3369" y="191"/>
                  </a:moveTo>
                  <a:lnTo>
                    <a:pt x="3335" y="195"/>
                  </a:lnTo>
                  <a:lnTo>
                    <a:pt x="3301" y="202"/>
                  </a:lnTo>
                  <a:lnTo>
                    <a:pt x="2724" y="395"/>
                  </a:lnTo>
                  <a:lnTo>
                    <a:pt x="2713" y="399"/>
                  </a:lnTo>
                  <a:lnTo>
                    <a:pt x="2700" y="400"/>
                  </a:lnTo>
                  <a:lnTo>
                    <a:pt x="1203" y="500"/>
                  </a:lnTo>
                  <a:lnTo>
                    <a:pt x="1167" y="505"/>
                  </a:lnTo>
                  <a:lnTo>
                    <a:pt x="1131" y="518"/>
                  </a:lnTo>
                  <a:lnTo>
                    <a:pt x="1099" y="536"/>
                  </a:lnTo>
                  <a:lnTo>
                    <a:pt x="1068" y="561"/>
                  </a:lnTo>
                  <a:lnTo>
                    <a:pt x="262" y="1369"/>
                  </a:lnTo>
                  <a:lnTo>
                    <a:pt x="233" y="1401"/>
                  </a:lnTo>
                  <a:lnTo>
                    <a:pt x="213" y="1438"/>
                  </a:lnTo>
                  <a:lnTo>
                    <a:pt x="198" y="1477"/>
                  </a:lnTo>
                  <a:lnTo>
                    <a:pt x="193" y="1519"/>
                  </a:lnTo>
                  <a:lnTo>
                    <a:pt x="193" y="1558"/>
                  </a:lnTo>
                  <a:lnTo>
                    <a:pt x="200" y="1598"/>
                  </a:lnTo>
                  <a:lnTo>
                    <a:pt x="215" y="1634"/>
                  </a:lnTo>
                  <a:lnTo>
                    <a:pt x="238" y="1667"/>
                  </a:lnTo>
                  <a:lnTo>
                    <a:pt x="251" y="1679"/>
                  </a:lnTo>
                  <a:lnTo>
                    <a:pt x="269" y="1699"/>
                  </a:lnTo>
                  <a:lnTo>
                    <a:pt x="292" y="1723"/>
                  </a:lnTo>
                  <a:lnTo>
                    <a:pt x="321" y="1751"/>
                  </a:lnTo>
                  <a:lnTo>
                    <a:pt x="355" y="1784"/>
                  </a:lnTo>
                  <a:lnTo>
                    <a:pt x="393" y="1820"/>
                  </a:lnTo>
                  <a:lnTo>
                    <a:pt x="433" y="1860"/>
                  </a:lnTo>
                  <a:lnTo>
                    <a:pt x="476" y="1899"/>
                  </a:lnTo>
                  <a:lnTo>
                    <a:pt x="519" y="1941"/>
                  </a:lnTo>
                  <a:lnTo>
                    <a:pt x="563" y="1984"/>
                  </a:lnTo>
                  <a:lnTo>
                    <a:pt x="608" y="2026"/>
                  </a:lnTo>
                  <a:lnTo>
                    <a:pt x="649" y="2067"/>
                  </a:lnTo>
                  <a:lnTo>
                    <a:pt x="709" y="2123"/>
                  </a:lnTo>
                  <a:lnTo>
                    <a:pt x="767" y="2179"/>
                  </a:lnTo>
                  <a:lnTo>
                    <a:pt x="821" y="2231"/>
                  </a:lnTo>
                  <a:lnTo>
                    <a:pt x="871" y="2278"/>
                  </a:lnTo>
                  <a:lnTo>
                    <a:pt x="916" y="2321"/>
                  </a:lnTo>
                  <a:lnTo>
                    <a:pt x="1293" y="2007"/>
                  </a:lnTo>
                  <a:lnTo>
                    <a:pt x="1358" y="1959"/>
                  </a:lnTo>
                  <a:lnTo>
                    <a:pt x="1430" y="1917"/>
                  </a:lnTo>
                  <a:lnTo>
                    <a:pt x="1506" y="1885"/>
                  </a:lnTo>
                  <a:lnTo>
                    <a:pt x="1584" y="1861"/>
                  </a:lnTo>
                  <a:lnTo>
                    <a:pt x="1665" y="1847"/>
                  </a:lnTo>
                  <a:lnTo>
                    <a:pt x="1748" y="1843"/>
                  </a:lnTo>
                  <a:lnTo>
                    <a:pt x="3267" y="1843"/>
                  </a:lnTo>
                  <a:lnTo>
                    <a:pt x="3308" y="1838"/>
                  </a:lnTo>
                  <a:lnTo>
                    <a:pt x="3350" y="1825"/>
                  </a:lnTo>
                  <a:lnTo>
                    <a:pt x="4064" y="1520"/>
                  </a:lnTo>
                  <a:lnTo>
                    <a:pt x="4093" y="1504"/>
                  </a:lnTo>
                  <a:lnTo>
                    <a:pt x="5107" y="896"/>
                  </a:lnTo>
                  <a:lnTo>
                    <a:pt x="5143" y="871"/>
                  </a:lnTo>
                  <a:lnTo>
                    <a:pt x="5171" y="839"/>
                  </a:lnTo>
                  <a:lnTo>
                    <a:pt x="5195" y="803"/>
                  </a:lnTo>
                  <a:lnTo>
                    <a:pt x="5209" y="763"/>
                  </a:lnTo>
                  <a:lnTo>
                    <a:pt x="5217" y="721"/>
                  </a:lnTo>
                  <a:lnTo>
                    <a:pt x="5217" y="680"/>
                  </a:lnTo>
                  <a:lnTo>
                    <a:pt x="5206" y="640"/>
                  </a:lnTo>
                  <a:lnTo>
                    <a:pt x="5190" y="606"/>
                  </a:lnTo>
                  <a:lnTo>
                    <a:pt x="5170" y="574"/>
                  </a:lnTo>
                  <a:lnTo>
                    <a:pt x="5143" y="548"/>
                  </a:lnTo>
                  <a:lnTo>
                    <a:pt x="5112" y="527"/>
                  </a:lnTo>
                  <a:lnTo>
                    <a:pt x="5078" y="510"/>
                  </a:lnTo>
                  <a:lnTo>
                    <a:pt x="5033" y="500"/>
                  </a:lnTo>
                  <a:lnTo>
                    <a:pt x="4986" y="500"/>
                  </a:lnTo>
                  <a:lnTo>
                    <a:pt x="4941" y="510"/>
                  </a:lnTo>
                  <a:lnTo>
                    <a:pt x="4899" y="528"/>
                  </a:lnTo>
                  <a:lnTo>
                    <a:pt x="3893" y="1133"/>
                  </a:lnTo>
                  <a:lnTo>
                    <a:pt x="3880" y="1138"/>
                  </a:lnTo>
                  <a:lnTo>
                    <a:pt x="3719" y="1208"/>
                  </a:lnTo>
                  <a:lnTo>
                    <a:pt x="3700" y="1214"/>
                  </a:lnTo>
                  <a:lnTo>
                    <a:pt x="3682" y="1216"/>
                  </a:lnTo>
                  <a:lnTo>
                    <a:pt x="2938" y="1216"/>
                  </a:lnTo>
                  <a:lnTo>
                    <a:pt x="2897" y="1212"/>
                  </a:lnTo>
                  <a:lnTo>
                    <a:pt x="2855" y="1199"/>
                  </a:lnTo>
                  <a:lnTo>
                    <a:pt x="2819" y="1178"/>
                  </a:lnTo>
                  <a:lnTo>
                    <a:pt x="2787" y="1151"/>
                  </a:lnTo>
                  <a:lnTo>
                    <a:pt x="2760" y="1116"/>
                  </a:lnTo>
                  <a:lnTo>
                    <a:pt x="2740" y="1077"/>
                  </a:lnTo>
                  <a:lnTo>
                    <a:pt x="2731" y="1035"/>
                  </a:lnTo>
                  <a:lnTo>
                    <a:pt x="2727" y="994"/>
                  </a:lnTo>
                  <a:lnTo>
                    <a:pt x="2735" y="952"/>
                  </a:lnTo>
                  <a:lnTo>
                    <a:pt x="2749" y="911"/>
                  </a:lnTo>
                  <a:lnTo>
                    <a:pt x="2771" y="877"/>
                  </a:lnTo>
                  <a:lnTo>
                    <a:pt x="2798" y="846"/>
                  </a:lnTo>
                  <a:lnTo>
                    <a:pt x="2832" y="822"/>
                  </a:lnTo>
                  <a:lnTo>
                    <a:pt x="2868" y="806"/>
                  </a:lnTo>
                  <a:lnTo>
                    <a:pt x="3416" y="610"/>
                  </a:lnTo>
                  <a:lnTo>
                    <a:pt x="3418" y="610"/>
                  </a:lnTo>
                  <a:lnTo>
                    <a:pt x="3460" y="592"/>
                  </a:lnTo>
                  <a:lnTo>
                    <a:pt x="3496" y="566"/>
                  </a:lnTo>
                  <a:lnTo>
                    <a:pt x="3525" y="538"/>
                  </a:lnTo>
                  <a:lnTo>
                    <a:pt x="3550" y="503"/>
                  </a:lnTo>
                  <a:lnTo>
                    <a:pt x="3566" y="467"/>
                  </a:lnTo>
                  <a:lnTo>
                    <a:pt x="3577" y="427"/>
                  </a:lnTo>
                  <a:lnTo>
                    <a:pt x="3579" y="388"/>
                  </a:lnTo>
                  <a:lnTo>
                    <a:pt x="3572" y="348"/>
                  </a:lnTo>
                  <a:lnTo>
                    <a:pt x="3557" y="307"/>
                  </a:lnTo>
                  <a:lnTo>
                    <a:pt x="3534" y="271"/>
                  </a:lnTo>
                  <a:lnTo>
                    <a:pt x="3503" y="240"/>
                  </a:lnTo>
                  <a:lnTo>
                    <a:pt x="3467" y="216"/>
                  </a:lnTo>
                  <a:lnTo>
                    <a:pt x="3436" y="202"/>
                  </a:lnTo>
                  <a:lnTo>
                    <a:pt x="3402" y="195"/>
                  </a:lnTo>
                  <a:lnTo>
                    <a:pt x="3369" y="191"/>
                  </a:lnTo>
                  <a:close/>
                  <a:moveTo>
                    <a:pt x="3348" y="0"/>
                  </a:moveTo>
                  <a:lnTo>
                    <a:pt x="3402" y="2"/>
                  </a:lnTo>
                  <a:lnTo>
                    <a:pt x="3456" y="9"/>
                  </a:lnTo>
                  <a:lnTo>
                    <a:pt x="3508" y="25"/>
                  </a:lnTo>
                  <a:lnTo>
                    <a:pt x="3559" y="47"/>
                  </a:lnTo>
                  <a:lnTo>
                    <a:pt x="3606" y="76"/>
                  </a:lnTo>
                  <a:lnTo>
                    <a:pt x="3647" y="112"/>
                  </a:lnTo>
                  <a:lnTo>
                    <a:pt x="3683" y="152"/>
                  </a:lnTo>
                  <a:lnTo>
                    <a:pt x="3714" y="195"/>
                  </a:lnTo>
                  <a:lnTo>
                    <a:pt x="3739" y="244"/>
                  </a:lnTo>
                  <a:lnTo>
                    <a:pt x="3757" y="296"/>
                  </a:lnTo>
                  <a:lnTo>
                    <a:pt x="3770" y="359"/>
                  </a:lnTo>
                  <a:lnTo>
                    <a:pt x="3770" y="420"/>
                  </a:lnTo>
                  <a:lnTo>
                    <a:pt x="3763" y="480"/>
                  </a:lnTo>
                  <a:lnTo>
                    <a:pt x="3745" y="539"/>
                  </a:lnTo>
                  <a:lnTo>
                    <a:pt x="3719" y="593"/>
                  </a:lnTo>
                  <a:lnTo>
                    <a:pt x="3685" y="646"/>
                  </a:lnTo>
                  <a:lnTo>
                    <a:pt x="3645" y="691"/>
                  </a:lnTo>
                  <a:lnTo>
                    <a:pt x="3597" y="732"/>
                  </a:lnTo>
                  <a:lnTo>
                    <a:pt x="3541" y="765"/>
                  </a:lnTo>
                  <a:lnTo>
                    <a:pt x="3481" y="790"/>
                  </a:lnTo>
                  <a:lnTo>
                    <a:pt x="2933" y="987"/>
                  </a:lnTo>
                  <a:lnTo>
                    <a:pt x="2928" y="988"/>
                  </a:lnTo>
                  <a:lnTo>
                    <a:pt x="2924" y="992"/>
                  </a:lnTo>
                  <a:lnTo>
                    <a:pt x="2922" y="996"/>
                  </a:lnTo>
                  <a:lnTo>
                    <a:pt x="2920" y="1001"/>
                  </a:lnTo>
                  <a:lnTo>
                    <a:pt x="2920" y="1006"/>
                  </a:lnTo>
                  <a:lnTo>
                    <a:pt x="2920" y="1012"/>
                  </a:lnTo>
                  <a:lnTo>
                    <a:pt x="2922" y="1015"/>
                  </a:lnTo>
                  <a:lnTo>
                    <a:pt x="2926" y="1017"/>
                  </a:lnTo>
                  <a:lnTo>
                    <a:pt x="2929" y="1021"/>
                  </a:lnTo>
                  <a:lnTo>
                    <a:pt x="2933" y="1023"/>
                  </a:lnTo>
                  <a:lnTo>
                    <a:pt x="2938" y="1024"/>
                  </a:lnTo>
                  <a:lnTo>
                    <a:pt x="3662" y="1024"/>
                  </a:lnTo>
                  <a:lnTo>
                    <a:pt x="3799" y="965"/>
                  </a:lnTo>
                  <a:lnTo>
                    <a:pt x="4800" y="364"/>
                  </a:lnTo>
                  <a:lnTo>
                    <a:pt x="4852" y="337"/>
                  </a:lnTo>
                  <a:lnTo>
                    <a:pt x="4908" y="319"/>
                  </a:lnTo>
                  <a:lnTo>
                    <a:pt x="4966" y="308"/>
                  </a:lnTo>
                  <a:lnTo>
                    <a:pt x="5025" y="307"/>
                  </a:lnTo>
                  <a:lnTo>
                    <a:pt x="5083" y="314"/>
                  </a:lnTo>
                  <a:lnTo>
                    <a:pt x="5141" y="330"/>
                  </a:lnTo>
                  <a:lnTo>
                    <a:pt x="5197" y="354"/>
                  </a:lnTo>
                  <a:lnTo>
                    <a:pt x="5247" y="386"/>
                  </a:lnTo>
                  <a:lnTo>
                    <a:pt x="5291" y="424"/>
                  </a:lnTo>
                  <a:lnTo>
                    <a:pt x="5330" y="469"/>
                  </a:lnTo>
                  <a:lnTo>
                    <a:pt x="5363" y="519"/>
                  </a:lnTo>
                  <a:lnTo>
                    <a:pt x="5386" y="575"/>
                  </a:lnTo>
                  <a:lnTo>
                    <a:pt x="5402" y="630"/>
                  </a:lnTo>
                  <a:lnTo>
                    <a:pt x="5410" y="684"/>
                  </a:lnTo>
                  <a:lnTo>
                    <a:pt x="5410" y="740"/>
                  </a:lnTo>
                  <a:lnTo>
                    <a:pt x="5401" y="794"/>
                  </a:lnTo>
                  <a:lnTo>
                    <a:pt x="5384" y="848"/>
                  </a:lnTo>
                  <a:lnTo>
                    <a:pt x="5361" y="898"/>
                  </a:lnTo>
                  <a:lnTo>
                    <a:pt x="5332" y="945"/>
                  </a:lnTo>
                  <a:lnTo>
                    <a:pt x="5296" y="988"/>
                  </a:lnTo>
                  <a:lnTo>
                    <a:pt x="5253" y="1028"/>
                  </a:lnTo>
                  <a:lnTo>
                    <a:pt x="5204" y="1062"/>
                  </a:lnTo>
                  <a:lnTo>
                    <a:pt x="4190" y="1670"/>
                  </a:lnTo>
                  <a:lnTo>
                    <a:pt x="4185" y="1674"/>
                  </a:lnTo>
                  <a:lnTo>
                    <a:pt x="4147" y="1692"/>
                  </a:lnTo>
                  <a:lnTo>
                    <a:pt x="4142" y="1695"/>
                  </a:lnTo>
                  <a:lnTo>
                    <a:pt x="3425" y="2002"/>
                  </a:lnTo>
                  <a:lnTo>
                    <a:pt x="3373" y="2020"/>
                  </a:lnTo>
                  <a:lnTo>
                    <a:pt x="3321" y="2031"/>
                  </a:lnTo>
                  <a:lnTo>
                    <a:pt x="3267" y="2035"/>
                  </a:lnTo>
                  <a:lnTo>
                    <a:pt x="1748" y="2035"/>
                  </a:lnTo>
                  <a:lnTo>
                    <a:pt x="1676" y="2040"/>
                  </a:lnTo>
                  <a:lnTo>
                    <a:pt x="1605" y="2054"/>
                  </a:lnTo>
                  <a:lnTo>
                    <a:pt x="1539" y="2080"/>
                  </a:lnTo>
                  <a:lnTo>
                    <a:pt x="1474" y="2112"/>
                  </a:lnTo>
                  <a:lnTo>
                    <a:pt x="1416" y="2155"/>
                  </a:lnTo>
                  <a:lnTo>
                    <a:pt x="972" y="2525"/>
                  </a:lnTo>
                  <a:lnTo>
                    <a:pt x="952" y="2538"/>
                  </a:lnTo>
                  <a:lnTo>
                    <a:pt x="933" y="2545"/>
                  </a:lnTo>
                  <a:lnTo>
                    <a:pt x="911" y="2547"/>
                  </a:lnTo>
                  <a:lnTo>
                    <a:pt x="886" y="2543"/>
                  </a:lnTo>
                  <a:lnTo>
                    <a:pt x="864" y="2534"/>
                  </a:lnTo>
                  <a:lnTo>
                    <a:pt x="842" y="2520"/>
                  </a:lnTo>
                  <a:lnTo>
                    <a:pt x="817" y="2493"/>
                  </a:lnTo>
                  <a:lnTo>
                    <a:pt x="785" y="2462"/>
                  </a:lnTo>
                  <a:lnTo>
                    <a:pt x="749" y="2428"/>
                  </a:lnTo>
                  <a:lnTo>
                    <a:pt x="709" y="2388"/>
                  </a:lnTo>
                  <a:lnTo>
                    <a:pt x="664" y="2347"/>
                  </a:lnTo>
                  <a:lnTo>
                    <a:pt x="617" y="2301"/>
                  </a:lnTo>
                  <a:lnTo>
                    <a:pt x="568" y="2255"/>
                  </a:lnTo>
                  <a:lnTo>
                    <a:pt x="518" y="2206"/>
                  </a:lnTo>
                  <a:lnTo>
                    <a:pt x="449" y="2141"/>
                  </a:lnTo>
                  <a:lnTo>
                    <a:pt x="388" y="2081"/>
                  </a:lnTo>
                  <a:lnTo>
                    <a:pt x="330" y="2026"/>
                  </a:lnTo>
                  <a:lnTo>
                    <a:pt x="278" y="1975"/>
                  </a:lnTo>
                  <a:lnTo>
                    <a:pt x="231" y="1932"/>
                  </a:lnTo>
                  <a:lnTo>
                    <a:pt x="191" y="1892"/>
                  </a:lnTo>
                  <a:lnTo>
                    <a:pt x="157" y="1858"/>
                  </a:lnTo>
                  <a:lnTo>
                    <a:pt x="128" y="1829"/>
                  </a:lnTo>
                  <a:lnTo>
                    <a:pt x="106" y="1807"/>
                  </a:lnTo>
                  <a:lnTo>
                    <a:pt x="92" y="1791"/>
                  </a:lnTo>
                  <a:lnTo>
                    <a:pt x="56" y="1742"/>
                  </a:lnTo>
                  <a:lnTo>
                    <a:pt x="29" y="1688"/>
                  </a:lnTo>
                  <a:lnTo>
                    <a:pt x="11" y="1631"/>
                  </a:lnTo>
                  <a:lnTo>
                    <a:pt x="0" y="1571"/>
                  </a:lnTo>
                  <a:lnTo>
                    <a:pt x="0" y="1511"/>
                  </a:lnTo>
                  <a:lnTo>
                    <a:pt x="7" y="1450"/>
                  </a:lnTo>
                  <a:lnTo>
                    <a:pt x="23" y="1392"/>
                  </a:lnTo>
                  <a:lnTo>
                    <a:pt x="49" y="1335"/>
                  </a:lnTo>
                  <a:lnTo>
                    <a:pt x="83" y="1282"/>
                  </a:lnTo>
                  <a:lnTo>
                    <a:pt x="124" y="1232"/>
                  </a:lnTo>
                  <a:lnTo>
                    <a:pt x="933" y="426"/>
                  </a:lnTo>
                  <a:lnTo>
                    <a:pt x="978" y="388"/>
                  </a:lnTo>
                  <a:lnTo>
                    <a:pt x="1025" y="355"/>
                  </a:lnTo>
                  <a:lnTo>
                    <a:pt x="1079" y="332"/>
                  </a:lnTo>
                  <a:lnTo>
                    <a:pt x="1133" y="316"/>
                  </a:lnTo>
                  <a:lnTo>
                    <a:pt x="1191" y="308"/>
                  </a:lnTo>
                  <a:lnTo>
                    <a:pt x="2675" y="209"/>
                  </a:lnTo>
                  <a:lnTo>
                    <a:pt x="3241" y="20"/>
                  </a:lnTo>
                  <a:lnTo>
                    <a:pt x="3294" y="7"/>
                  </a:lnTo>
                  <a:lnTo>
                    <a:pt x="33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7"/>
            <p:cNvSpPr>
              <a:spLocks noEditPoints="1"/>
            </p:cNvSpPr>
            <p:nvPr/>
          </p:nvSpPr>
          <p:spPr bwMode="auto">
            <a:xfrm>
              <a:off x="5486400" y="1074738"/>
              <a:ext cx="2428875" cy="2427288"/>
            </a:xfrm>
            <a:custGeom>
              <a:avLst/>
              <a:gdLst>
                <a:gd name="T0" fmla="*/ 1290 w 3060"/>
                <a:gd name="T1" fmla="*/ 215 h 3059"/>
                <a:gd name="T2" fmla="*/ 958 w 3060"/>
                <a:gd name="T3" fmla="*/ 321 h 3059"/>
                <a:gd name="T4" fmla="*/ 670 w 3060"/>
                <a:gd name="T5" fmla="*/ 507 h 3059"/>
                <a:gd name="T6" fmla="*/ 437 w 3060"/>
                <a:gd name="T7" fmla="*/ 759 h 3059"/>
                <a:gd name="T8" fmla="*/ 276 w 3060"/>
                <a:gd name="T9" fmla="*/ 1064 h 3059"/>
                <a:gd name="T10" fmla="*/ 199 w 3060"/>
                <a:gd name="T11" fmla="*/ 1409 h 3059"/>
                <a:gd name="T12" fmla="*/ 215 w 3060"/>
                <a:gd name="T13" fmla="*/ 1771 h 3059"/>
                <a:gd name="T14" fmla="*/ 322 w 3060"/>
                <a:gd name="T15" fmla="*/ 2103 h 3059"/>
                <a:gd name="T16" fmla="*/ 507 w 3060"/>
                <a:gd name="T17" fmla="*/ 2392 h 3059"/>
                <a:gd name="T18" fmla="*/ 760 w 3060"/>
                <a:gd name="T19" fmla="*/ 2623 h 3059"/>
                <a:gd name="T20" fmla="*/ 1065 w 3060"/>
                <a:gd name="T21" fmla="*/ 2785 h 3059"/>
                <a:gd name="T22" fmla="*/ 1409 w 3060"/>
                <a:gd name="T23" fmla="*/ 2862 h 3059"/>
                <a:gd name="T24" fmla="*/ 1770 w 3060"/>
                <a:gd name="T25" fmla="*/ 2846 h 3059"/>
                <a:gd name="T26" fmla="*/ 2104 w 3060"/>
                <a:gd name="T27" fmla="*/ 2738 h 3059"/>
                <a:gd name="T28" fmla="*/ 2392 w 3060"/>
                <a:gd name="T29" fmla="*/ 2552 h 3059"/>
                <a:gd name="T30" fmla="*/ 2623 w 3060"/>
                <a:gd name="T31" fmla="*/ 2301 h 3059"/>
                <a:gd name="T32" fmla="*/ 2784 w 3060"/>
                <a:gd name="T33" fmla="*/ 1997 h 3059"/>
                <a:gd name="T34" fmla="*/ 2863 w 3060"/>
                <a:gd name="T35" fmla="*/ 1652 h 3059"/>
                <a:gd name="T36" fmla="*/ 2847 w 3060"/>
                <a:gd name="T37" fmla="*/ 1290 h 3059"/>
                <a:gd name="T38" fmla="*/ 2739 w 3060"/>
                <a:gd name="T39" fmla="*/ 958 h 3059"/>
                <a:gd name="T40" fmla="*/ 2553 w 3060"/>
                <a:gd name="T41" fmla="*/ 669 h 3059"/>
                <a:gd name="T42" fmla="*/ 2302 w 3060"/>
                <a:gd name="T43" fmla="*/ 438 h 3059"/>
                <a:gd name="T44" fmla="*/ 1997 w 3060"/>
                <a:gd name="T45" fmla="*/ 276 h 3059"/>
                <a:gd name="T46" fmla="*/ 1653 w 3060"/>
                <a:gd name="T47" fmla="*/ 198 h 3059"/>
                <a:gd name="T48" fmla="*/ 1662 w 3060"/>
                <a:gd name="T49" fmla="*/ 5 h 3059"/>
                <a:gd name="T50" fmla="*/ 2037 w 3060"/>
                <a:gd name="T51" fmla="*/ 87 h 3059"/>
                <a:gd name="T52" fmla="*/ 2372 w 3060"/>
                <a:gd name="T53" fmla="*/ 254 h 3059"/>
                <a:gd name="T54" fmla="*/ 2654 w 3060"/>
                <a:gd name="T55" fmla="*/ 494 h 3059"/>
                <a:gd name="T56" fmla="*/ 2872 w 3060"/>
                <a:gd name="T57" fmla="*/ 795 h 3059"/>
                <a:gd name="T58" fmla="*/ 3011 w 3060"/>
                <a:gd name="T59" fmla="*/ 1145 h 3059"/>
                <a:gd name="T60" fmla="*/ 3060 w 3060"/>
                <a:gd name="T61" fmla="*/ 1530 h 3059"/>
                <a:gd name="T62" fmla="*/ 3011 w 3060"/>
                <a:gd name="T63" fmla="*/ 1915 h 3059"/>
                <a:gd name="T64" fmla="*/ 2872 w 3060"/>
                <a:gd name="T65" fmla="*/ 2265 h 3059"/>
                <a:gd name="T66" fmla="*/ 2654 w 3060"/>
                <a:gd name="T67" fmla="*/ 2567 h 3059"/>
                <a:gd name="T68" fmla="*/ 2372 w 3060"/>
                <a:gd name="T69" fmla="*/ 2806 h 3059"/>
                <a:gd name="T70" fmla="*/ 2037 w 3060"/>
                <a:gd name="T71" fmla="*/ 2974 h 3059"/>
                <a:gd name="T72" fmla="*/ 1662 w 3060"/>
                <a:gd name="T73" fmla="*/ 3054 h 3059"/>
                <a:gd name="T74" fmla="*/ 1270 w 3060"/>
                <a:gd name="T75" fmla="*/ 3037 h 3059"/>
                <a:gd name="T76" fmla="*/ 906 w 3060"/>
                <a:gd name="T77" fmla="*/ 2927 h 3059"/>
                <a:gd name="T78" fmla="*/ 589 w 3060"/>
                <a:gd name="T79" fmla="*/ 2734 h 3059"/>
                <a:gd name="T80" fmla="*/ 327 w 3060"/>
                <a:gd name="T81" fmla="*/ 2473 h 3059"/>
                <a:gd name="T82" fmla="*/ 134 w 3060"/>
                <a:gd name="T83" fmla="*/ 2154 h 3059"/>
                <a:gd name="T84" fmla="*/ 22 w 3060"/>
                <a:gd name="T85" fmla="*/ 1791 h 3059"/>
                <a:gd name="T86" fmla="*/ 6 w 3060"/>
                <a:gd name="T87" fmla="*/ 1398 h 3059"/>
                <a:gd name="T88" fmla="*/ 87 w 3060"/>
                <a:gd name="T89" fmla="*/ 1023 h 3059"/>
                <a:gd name="T90" fmla="*/ 253 w 3060"/>
                <a:gd name="T91" fmla="*/ 689 h 3059"/>
                <a:gd name="T92" fmla="*/ 495 w 3060"/>
                <a:gd name="T93" fmla="*/ 406 h 3059"/>
                <a:gd name="T94" fmla="*/ 794 w 3060"/>
                <a:gd name="T95" fmla="*/ 189 h 3059"/>
                <a:gd name="T96" fmla="*/ 1144 w 3060"/>
                <a:gd name="T97" fmla="*/ 51 h 3059"/>
                <a:gd name="T98" fmla="*/ 1530 w 3060"/>
                <a:gd name="T99" fmla="*/ 0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0" h="3059">
                  <a:moveTo>
                    <a:pt x="1530" y="193"/>
                  </a:moveTo>
                  <a:lnTo>
                    <a:pt x="1409" y="198"/>
                  </a:lnTo>
                  <a:lnTo>
                    <a:pt x="1290" y="215"/>
                  </a:lnTo>
                  <a:lnTo>
                    <a:pt x="1175" y="240"/>
                  </a:lnTo>
                  <a:lnTo>
                    <a:pt x="1065" y="276"/>
                  </a:lnTo>
                  <a:lnTo>
                    <a:pt x="958" y="321"/>
                  </a:lnTo>
                  <a:lnTo>
                    <a:pt x="855" y="375"/>
                  </a:lnTo>
                  <a:lnTo>
                    <a:pt x="760" y="438"/>
                  </a:lnTo>
                  <a:lnTo>
                    <a:pt x="670" y="507"/>
                  </a:lnTo>
                  <a:lnTo>
                    <a:pt x="585" y="584"/>
                  </a:lnTo>
                  <a:lnTo>
                    <a:pt x="507" y="669"/>
                  </a:lnTo>
                  <a:lnTo>
                    <a:pt x="437" y="759"/>
                  </a:lnTo>
                  <a:lnTo>
                    <a:pt x="376" y="855"/>
                  </a:lnTo>
                  <a:lnTo>
                    <a:pt x="322" y="958"/>
                  </a:lnTo>
                  <a:lnTo>
                    <a:pt x="276" y="1064"/>
                  </a:lnTo>
                  <a:lnTo>
                    <a:pt x="240" y="1174"/>
                  </a:lnTo>
                  <a:lnTo>
                    <a:pt x="215" y="1290"/>
                  </a:lnTo>
                  <a:lnTo>
                    <a:pt x="199" y="1409"/>
                  </a:lnTo>
                  <a:lnTo>
                    <a:pt x="193" y="1530"/>
                  </a:lnTo>
                  <a:lnTo>
                    <a:pt x="199" y="1652"/>
                  </a:lnTo>
                  <a:lnTo>
                    <a:pt x="215" y="1771"/>
                  </a:lnTo>
                  <a:lnTo>
                    <a:pt x="240" y="1885"/>
                  </a:lnTo>
                  <a:lnTo>
                    <a:pt x="276" y="1997"/>
                  </a:lnTo>
                  <a:lnTo>
                    <a:pt x="322" y="2103"/>
                  </a:lnTo>
                  <a:lnTo>
                    <a:pt x="376" y="2204"/>
                  </a:lnTo>
                  <a:lnTo>
                    <a:pt x="437" y="2301"/>
                  </a:lnTo>
                  <a:lnTo>
                    <a:pt x="507" y="2392"/>
                  </a:lnTo>
                  <a:lnTo>
                    <a:pt x="585" y="2476"/>
                  </a:lnTo>
                  <a:lnTo>
                    <a:pt x="670" y="2552"/>
                  </a:lnTo>
                  <a:lnTo>
                    <a:pt x="760" y="2623"/>
                  </a:lnTo>
                  <a:lnTo>
                    <a:pt x="855" y="2686"/>
                  </a:lnTo>
                  <a:lnTo>
                    <a:pt x="958" y="2738"/>
                  </a:lnTo>
                  <a:lnTo>
                    <a:pt x="1065" y="2785"/>
                  </a:lnTo>
                  <a:lnTo>
                    <a:pt x="1175" y="2819"/>
                  </a:lnTo>
                  <a:lnTo>
                    <a:pt x="1290" y="2846"/>
                  </a:lnTo>
                  <a:lnTo>
                    <a:pt x="1409" y="2862"/>
                  </a:lnTo>
                  <a:lnTo>
                    <a:pt x="1530" y="2868"/>
                  </a:lnTo>
                  <a:lnTo>
                    <a:pt x="1653" y="2862"/>
                  </a:lnTo>
                  <a:lnTo>
                    <a:pt x="1770" y="2846"/>
                  </a:lnTo>
                  <a:lnTo>
                    <a:pt x="1885" y="2819"/>
                  </a:lnTo>
                  <a:lnTo>
                    <a:pt x="1997" y="2785"/>
                  </a:lnTo>
                  <a:lnTo>
                    <a:pt x="2104" y="2738"/>
                  </a:lnTo>
                  <a:lnTo>
                    <a:pt x="2205" y="2686"/>
                  </a:lnTo>
                  <a:lnTo>
                    <a:pt x="2302" y="2623"/>
                  </a:lnTo>
                  <a:lnTo>
                    <a:pt x="2392" y="2552"/>
                  </a:lnTo>
                  <a:lnTo>
                    <a:pt x="2475" y="2476"/>
                  </a:lnTo>
                  <a:lnTo>
                    <a:pt x="2553" y="2392"/>
                  </a:lnTo>
                  <a:lnTo>
                    <a:pt x="2623" y="2301"/>
                  </a:lnTo>
                  <a:lnTo>
                    <a:pt x="2685" y="2204"/>
                  </a:lnTo>
                  <a:lnTo>
                    <a:pt x="2739" y="2103"/>
                  </a:lnTo>
                  <a:lnTo>
                    <a:pt x="2784" y="1997"/>
                  </a:lnTo>
                  <a:lnTo>
                    <a:pt x="2820" y="1885"/>
                  </a:lnTo>
                  <a:lnTo>
                    <a:pt x="2847" y="1771"/>
                  </a:lnTo>
                  <a:lnTo>
                    <a:pt x="2863" y="1652"/>
                  </a:lnTo>
                  <a:lnTo>
                    <a:pt x="2869" y="1530"/>
                  </a:lnTo>
                  <a:lnTo>
                    <a:pt x="2863" y="1409"/>
                  </a:lnTo>
                  <a:lnTo>
                    <a:pt x="2847" y="1290"/>
                  </a:lnTo>
                  <a:lnTo>
                    <a:pt x="2820" y="1174"/>
                  </a:lnTo>
                  <a:lnTo>
                    <a:pt x="2784" y="1064"/>
                  </a:lnTo>
                  <a:lnTo>
                    <a:pt x="2739" y="958"/>
                  </a:lnTo>
                  <a:lnTo>
                    <a:pt x="2685" y="855"/>
                  </a:lnTo>
                  <a:lnTo>
                    <a:pt x="2623" y="759"/>
                  </a:lnTo>
                  <a:lnTo>
                    <a:pt x="2553" y="669"/>
                  </a:lnTo>
                  <a:lnTo>
                    <a:pt x="2475" y="584"/>
                  </a:lnTo>
                  <a:lnTo>
                    <a:pt x="2392" y="507"/>
                  </a:lnTo>
                  <a:lnTo>
                    <a:pt x="2302" y="438"/>
                  </a:lnTo>
                  <a:lnTo>
                    <a:pt x="2205" y="375"/>
                  </a:lnTo>
                  <a:lnTo>
                    <a:pt x="2104" y="321"/>
                  </a:lnTo>
                  <a:lnTo>
                    <a:pt x="1997" y="276"/>
                  </a:lnTo>
                  <a:lnTo>
                    <a:pt x="1885" y="240"/>
                  </a:lnTo>
                  <a:lnTo>
                    <a:pt x="1770" y="215"/>
                  </a:lnTo>
                  <a:lnTo>
                    <a:pt x="1653" y="198"/>
                  </a:lnTo>
                  <a:lnTo>
                    <a:pt x="1530" y="193"/>
                  </a:lnTo>
                  <a:close/>
                  <a:moveTo>
                    <a:pt x="1530" y="0"/>
                  </a:moveTo>
                  <a:lnTo>
                    <a:pt x="1662" y="5"/>
                  </a:lnTo>
                  <a:lnTo>
                    <a:pt x="1792" y="23"/>
                  </a:lnTo>
                  <a:lnTo>
                    <a:pt x="1916" y="51"/>
                  </a:lnTo>
                  <a:lnTo>
                    <a:pt x="2037" y="87"/>
                  </a:lnTo>
                  <a:lnTo>
                    <a:pt x="2154" y="133"/>
                  </a:lnTo>
                  <a:lnTo>
                    <a:pt x="2266" y="189"/>
                  </a:lnTo>
                  <a:lnTo>
                    <a:pt x="2372" y="254"/>
                  </a:lnTo>
                  <a:lnTo>
                    <a:pt x="2473" y="326"/>
                  </a:lnTo>
                  <a:lnTo>
                    <a:pt x="2567" y="406"/>
                  </a:lnTo>
                  <a:lnTo>
                    <a:pt x="2654" y="494"/>
                  </a:lnTo>
                  <a:lnTo>
                    <a:pt x="2735" y="588"/>
                  </a:lnTo>
                  <a:lnTo>
                    <a:pt x="2807" y="689"/>
                  </a:lnTo>
                  <a:lnTo>
                    <a:pt x="2872" y="795"/>
                  </a:lnTo>
                  <a:lnTo>
                    <a:pt x="2928" y="907"/>
                  </a:lnTo>
                  <a:lnTo>
                    <a:pt x="2973" y="1023"/>
                  </a:lnTo>
                  <a:lnTo>
                    <a:pt x="3011" y="1145"/>
                  </a:lnTo>
                  <a:lnTo>
                    <a:pt x="3038" y="1270"/>
                  </a:lnTo>
                  <a:lnTo>
                    <a:pt x="3054" y="1398"/>
                  </a:lnTo>
                  <a:lnTo>
                    <a:pt x="3060" y="1530"/>
                  </a:lnTo>
                  <a:lnTo>
                    <a:pt x="3054" y="1661"/>
                  </a:lnTo>
                  <a:lnTo>
                    <a:pt x="3038" y="1791"/>
                  </a:lnTo>
                  <a:lnTo>
                    <a:pt x="3011" y="1915"/>
                  </a:lnTo>
                  <a:lnTo>
                    <a:pt x="2973" y="2036"/>
                  </a:lnTo>
                  <a:lnTo>
                    <a:pt x="2928" y="2154"/>
                  </a:lnTo>
                  <a:lnTo>
                    <a:pt x="2872" y="2265"/>
                  </a:lnTo>
                  <a:lnTo>
                    <a:pt x="2807" y="2372"/>
                  </a:lnTo>
                  <a:lnTo>
                    <a:pt x="2735" y="2473"/>
                  </a:lnTo>
                  <a:lnTo>
                    <a:pt x="2654" y="2567"/>
                  </a:lnTo>
                  <a:lnTo>
                    <a:pt x="2567" y="2655"/>
                  </a:lnTo>
                  <a:lnTo>
                    <a:pt x="2473" y="2734"/>
                  </a:lnTo>
                  <a:lnTo>
                    <a:pt x="2372" y="2806"/>
                  </a:lnTo>
                  <a:lnTo>
                    <a:pt x="2266" y="2871"/>
                  </a:lnTo>
                  <a:lnTo>
                    <a:pt x="2154" y="2927"/>
                  </a:lnTo>
                  <a:lnTo>
                    <a:pt x="2037" y="2974"/>
                  </a:lnTo>
                  <a:lnTo>
                    <a:pt x="1916" y="3010"/>
                  </a:lnTo>
                  <a:lnTo>
                    <a:pt x="1792" y="3037"/>
                  </a:lnTo>
                  <a:lnTo>
                    <a:pt x="1662" y="3054"/>
                  </a:lnTo>
                  <a:lnTo>
                    <a:pt x="1530" y="3059"/>
                  </a:lnTo>
                  <a:lnTo>
                    <a:pt x="1398" y="3054"/>
                  </a:lnTo>
                  <a:lnTo>
                    <a:pt x="1270" y="3037"/>
                  </a:lnTo>
                  <a:lnTo>
                    <a:pt x="1144" y="3010"/>
                  </a:lnTo>
                  <a:lnTo>
                    <a:pt x="1023" y="2974"/>
                  </a:lnTo>
                  <a:lnTo>
                    <a:pt x="906" y="2927"/>
                  </a:lnTo>
                  <a:lnTo>
                    <a:pt x="794" y="2871"/>
                  </a:lnTo>
                  <a:lnTo>
                    <a:pt x="688" y="2806"/>
                  </a:lnTo>
                  <a:lnTo>
                    <a:pt x="589" y="2734"/>
                  </a:lnTo>
                  <a:lnTo>
                    <a:pt x="495" y="2655"/>
                  </a:lnTo>
                  <a:lnTo>
                    <a:pt x="406" y="2567"/>
                  </a:lnTo>
                  <a:lnTo>
                    <a:pt x="327" y="2473"/>
                  </a:lnTo>
                  <a:lnTo>
                    <a:pt x="253" y="2372"/>
                  </a:lnTo>
                  <a:lnTo>
                    <a:pt x="190" y="2265"/>
                  </a:lnTo>
                  <a:lnTo>
                    <a:pt x="134" y="2154"/>
                  </a:lnTo>
                  <a:lnTo>
                    <a:pt x="87" y="2036"/>
                  </a:lnTo>
                  <a:lnTo>
                    <a:pt x="49" y="1915"/>
                  </a:lnTo>
                  <a:lnTo>
                    <a:pt x="22" y="1791"/>
                  </a:lnTo>
                  <a:lnTo>
                    <a:pt x="6" y="1661"/>
                  </a:lnTo>
                  <a:lnTo>
                    <a:pt x="0" y="1530"/>
                  </a:lnTo>
                  <a:lnTo>
                    <a:pt x="6" y="1398"/>
                  </a:lnTo>
                  <a:lnTo>
                    <a:pt x="22" y="1270"/>
                  </a:lnTo>
                  <a:lnTo>
                    <a:pt x="49" y="1145"/>
                  </a:lnTo>
                  <a:lnTo>
                    <a:pt x="87" y="1023"/>
                  </a:lnTo>
                  <a:lnTo>
                    <a:pt x="134" y="907"/>
                  </a:lnTo>
                  <a:lnTo>
                    <a:pt x="190" y="795"/>
                  </a:lnTo>
                  <a:lnTo>
                    <a:pt x="253" y="689"/>
                  </a:lnTo>
                  <a:lnTo>
                    <a:pt x="327" y="588"/>
                  </a:lnTo>
                  <a:lnTo>
                    <a:pt x="406" y="494"/>
                  </a:lnTo>
                  <a:lnTo>
                    <a:pt x="495" y="406"/>
                  </a:lnTo>
                  <a:lnTo>
                    <a:pt x="589" y="326"/>
                  </a:lnTo>
                  <a:lnTo>
                    <a:pt x="688" y="254"/>
                  </a:lnTo>
                  <a:lnTo>
                    <a:pt x="794" y="189"/>
                  </a:lnTo>
                  <a:lnTo>
                    <a:pt x="906" y="133"/>
                  </a:lnTo>
                  <a:lnTo>
                    <a:pt x="1023" y="87"/>
                  </a:lnTo>
                  <a:lnTo>
                    <a:pt x="1144" y="51"/>
                  </a:lnTo>
                  <a:lnTo>
                    <a:pt x="1270" y="23"/>
                  </a:lnTo>
                  <a:lnTo>
                    <a:pt x="1398" y="5"/>
                  </a:lnTo>
                  <a:lnTo>
                    <a:pt x="153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"/>
            <p:cNvSpPr>
              <a:spLocks noEditPoints="1"/>
            </p:cNvSpPr>
            <p:nvPr/>
          </p:nvSpPr>
          <p:spPr bwMode="auto">
            <a:xfrm>
              <a:off x="6137275" y="1562100"/>
              <a:ext cx="1127125" cy="1452563"/>
            </a:xfrm>
            <a:custGeom>
              <a:avLst/>
              <a:gdLst>
                <a:gd name="T0" fmla="*/ 1115 w 1422"/>
                <a:gd name="T1" fmla="*/ 1434 h 1831"/>
                <a:gd name="T2" fmla="*/ 1225 w 1422"/>
                <a:gd name="T3" fmla="*/ 1308 h 1831"/>
                <a:gd name="T4" fmla="*/ 1187 w 1422"/>
                <a:gd name="T5" fmla="*/ 1174 h 1831"/>
                <a:gd name="T6" fmla="*/ 1012 w 1422"/>
                <a:gd name="T7" fmla="*/ 1062 h 1831"/>
                <a:gd name="T8" fmla="*/ 711 w 1422"/>
                <a:gd name="T9" fmla="*/ 1537 h 1831"/>
                <a:gd name="T10" fmla="*/ 767 w 1422"/>
                <a:gd name="T11" fmla="*/ 1012 h 1831"/>
                <a:gd name="T12" fmla="*/ 410 w 1422"/>
                <a:gd name="T13" fmla="*/ 346 h 1831"/>
                <a:gd name="T14" fmla="*/ 237 w 1422"/>
                <a:gd name="T15" fmla="*/ 458 h 1831"/>
                <a:gd name="T16" fmla="*/ 199 w 1422"/>
                <a:gd name="T17" fmla="*/ 590 h 1831"/>
                <a:gd name="T18" fmla="*/ 309 w 1422"/>
                <a:gd name="T19" fmla="*/ 718 h 1831"/>
                <a:gd name="T20" fmla="*/ 711 w 1422"/>
                <a:gd name="T21" fmla="*/ 294 h 1831"/>
                <a:gd name="T22" fmla="*/ 655 w 1422"/>
                <a:gd name="T23" fmla="*/ 817 h 1831"/>
                <a:gd name="T24" fmla="*/ 821 w 1422"/>
                <a:gd name="T25" fmla="*/ 301 h 1831"/>
                <a:gd name="T26" fmla="*/ 536 w 1422"/>
                <a:gd name="T27" fmla="*/ 5 h 1831"/>
                <a:gd name="T28" fmla="*/ 603 w 1422"/>
                <a:gd name="T29" fmla="*/ 96 h 1831"/>
                <a:gd name="T30" fmla="*/ 767 w 1422"/>
                <a:gd name="T31" fmla="*/ 103 h 1831"/>
                <a:gd name="T32" fmla="*/ 839 w 1422"/>
                <a:gd name="T33" fmla="*/ 40 h 1831"/>
                <a:gd name="T34" fmla="*/ 947 w 1422"/>
                <a:gd name="T35" fmla="*/ 5 h 1831"/>
                <a:gd name="T36" fmla="*/ 1012 w 1422"/>
                <a:gd name="T37" fmla="*/ 96 h 1831"/>
                <a:gd name="T38" fmla="*/ 1209 w 1422"/>
                <a:gd name="T39" fmla="*/ 229 h 1831"/>
                <a:gd name="T40" fmla="*/ 1380 w 1422"/>
                <a:gd name="T41" fmla="*/ 399 h 1831"/>
                <a:gd name="T42" fmla="*/ 1416 w 1422"/>
                <a:gd name="T43" fmla="*/ 586 h 1831"/>
                <a:gd name="T44" fmla="*/ 1326 w 1422"/>
                <a:gd name="T45" fmla="*/ 653 h 1831"/>
                <a:gd name="T46" fmla="*/ 1234 w 1422"/>
                <a:gd name="T47" fmla="*/ 586 h 1831"/>
                <a:gd name="T48" fmla="*/ 1187 w 1422"/>
                <a:gd name="T49" fmla="*/ 458 h 1831"/>
                <a:gd name="T50" fmla="*/ 1012 w 1422"/>
                <a:gd name="T51" fmla="*/ 346 h 1831"/>
                <a:gd name="T52" fmla="*/ 1209 w 1422"/>
                <a:gd name="T53" fmla="*/ 947 h 1831"/>
                <a:gd name="T54" fmla="*/ 1380 w 1422"/>
                <a:gd name="T55" fmla="*/ 1117 h 1831"/>
                <a:gd name="T56" fmla="*/ 1416 w 1422"/>
                <a:gd name="T57" fmla="*/ 1328 h 1831"/>
                <a:gd name="T58" fmla="*/ 1308 w 1422"/>
                <a:gd name="T59" fmla="*/ 1522 h 1831"/>
                <a:gd name="T60" fmla="*/ 1083 w 1422"/>
                <a:gd name="T61" fmla="*/ 1663 h 1831"/>
                <a:gd name="T62" fmla="*/ 994 w 1422"/>
                <a:gd name="T63" fmla="*/ 1791 h 1831"/>
                <a:gd name="T64" fmla="*/ 886 w 1422"/>
                <a:gd name="T65" fmla="*/ 1825 h 1831"/>
                <a:gd name="T66" fmla="*/ 821 w 1422"/>
                <a:gd name="T67" fmla="*/ 1735 h 1831"/>
                <a:gd name="T68" fmla="*/ 657 w 1422"/>
                <a:gd name="T69" fmla="*/ 1726 h 1831"/>
                <a:gd name="T70" fmla="*/ 585 w 1422"/>
                <a:gd name="T71" fmla="*/ 1791 h 1831"/>
                <a:gd name="T72" fmla="*/ 477 w 1422"/>
                <a:gd name="T73" fmla="*/ 1825 h 1831"/>
                <a:gd name="T74" fmla="*/ 410 w 1422"/>
                <a:gd name="T75" fmla="*/ 1735 h 1831"/>
                <a:gd name="T76" fmla="*/ 215 w 1422"/>
                <a:gd name="T77" fmla="*/ 1602 h 1831"/>
                <a:gd name="T78" fmla="*/ 44 w 1422"/>
                <a:gd name="T79" fmla="*/ 1430 h 1831"/>
                <a:gd name="T80" fmla="*/ 6 w 1422"/>
                <a:gd name="T81" fmla="*/ 1243 h 1831"/>
                <a:gd name="T82" fmla="*/ 98 w 1422"/>
                <a:gd name="T83" fmla="*/ 1178 h 1831"/>
                <a:gd name="T84" fmla="*/ 188 w 1422"/>
                <a:gd name="T85" fmla="*/ 1243 h 1831"/>
                <a:gd name="T86" fmla="*/ 237 w 1422"/>
                <a:gd name="T87" fmla="*/ 1373 h 1831"/>
                <a:gd name="T88" fmla="*/ 410 w 1422"/>
                <a:gd name="T89" fmla="*/ 1484 h 1831"/>
                <a:gd name="T90" fmla="*/ 215 w 1422"/>
                <a:gd name="T91" fmla="*/ 884 h 1831"/>
                <a:gd name="T92" fmla="*/ 44 w 1422"/>
                <a:gd name="T93" fmla="*/ 714 h 1831"/>
                <a:gd name="T94" fmla="*/ 6 w 1422"/>
                <a:gd name="T95" fmla="*/ 501 h 1831"/>
                <a:gd name="T96" fmla="*/ 114 w 1422"/>
                <a:gd name="T97" fmla="*/ 307 h 1831"/>
                <a:gd name="T98" fmla="*/ 340 w 1422"/>
                <a:gd name="T99" fmla="*/ 168 h 1831"/>
                <a:gd name="T100" fmla="*/ 430 w 1422"/>
                <a:gd name="T101" fmla="*/ 4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2" h="1831">
                  <a:moveTo>
                    <a:pt x="1012" y="1062"/>
                  </a:moveTo>
                  <a:lnTo>
                    <a:pt x="1012" y="1484"/>
                  </a:lnTo>
                  <a:lnTo>
                    <a:pt x="1066" y="1461"/>
                  </a:lnTo>
                  <a:lnTo>
                    <a:pt x="1115" y="1434"/>
                  </a:lnTo>
                  <a:lnTo>
                    <a:pt x="1155" y="1405"/>
                  </a:lnTo>
                  <a:lnTo>
                    <a:pt x="1187" y="1373"/>
                  </a:lnTo>
                  <a:lnTo>
                    <a:pt x="1211" y="1340"/>
                  </a:lnTo>
                  <a:lnTo>
                    <a:pt x="1225" y="1308"/>
                  </a:lnTo>
                  <a:lnTo>
                    <a:pt x="1231" y="1273"/>
                  </a:lnTo>
                  <a:lnTo>
                    <a:pt x="1225" y="1241"/>
                  </a:lnTo>
                  <a:lnTo>
                    <a:pt x="1211" y="1207"/>
                  </a:lnTo>
                  <a:lnTo>
                    <a:pt x="1187" y="1174"/>
                  </a:lnTo>
                  <a:lnTo>
                    <a:pt x="1155" y="1144"/>
                  </a:lnTo>
                  <a:lnTo>
                    <a:pt x="1115" y="1113"/>
                  </a:lnTo>
                  <a:lnTo>
                    <a:pt x="1066" y="1086"/>
                  </a:lnTo>
                  <a:lnTo>
                    <a:pt x="1012" y="1062"/>
                  </a:lnTo>
                  <a:close/>
                  <a:moveTo>
                    <a:pt x="603" y="1006"/>
                  </a:moveTo>
                  <a:lnTo>
                    <a:pt x="603" y="1530"/>
                  </a:lnTo>
                  <a:lnTo>
                    <a:pt x="655" y="1535"/>
                  </a:lnTo>
                  <a:lnTo>
                    <a:pt x="711" y="1537"/>
                  </a:lnTo>
                  <a:lnTo>
                    <a:pt x="767" y="1535"/>
                  </a:lnTo>
                  <a:lnTo>
                    <a:pt x="821" y="1530"/>
                  </a:lnTo>
                  <a:lnTo>
                    <a:pt x="821" y="1017"/>
                  </a:lnTo>
                  <a:lnTo>
                    <a:pt x="767" y="1012"/>
                  </a:lnTo>
                  <a:lnTo>
                    <a:pt x="711" y="1012"/>
                  </a:lnTo>
                  <a:lnTo>
                    <a:pt x="657" y="1010"/>
                  </a:lnTo>
                  <a:lnTo>
                    <a:pt x="603" y="1006"/>
                  </a:lnTo>
                  <a:close/>
                  <a:moveTo>
                    <a:pt x="410" y="346"/>
                  </a:moveTo>
                  <a:lnTo>
                    <a:pt x="356" y="370"/>
                  </a:lnTo>
                  <a:lnTo>
                    <a:pt x="309" y="397"/>
                  </a:lnTo>
                  <a:lnTo>
                    <a:pt x="267" y="426"/>
                  </a:lnTo>
                  <a:lnTo>
                    <a:pt x="237" y="458"/>
                  </a:lnTo>
                  <a:lnTo>
                    <a:pt x="213" y="491"/>
                  </a:lnTo>
                  <a:lnTo>
                    <a:pt x="199" y="523"/>
                  </a:lnTo>
                  <a:lnTo>
                    <a:pt x="193" y="557"/>
                  </a:lnTo>
                  <a:lnTo>
                    <a:pt x="199" y="590"/>
                  </a:lnTo>
                  <a:lnTo>
                    <a:pt x="213" y="624"/>
                  </a:lnTo>
                  <a:lnTo>
                    <a:pt x="237" y="657"/>
                  </a:lnTo>
                  <a:lnTo>
                    <a:pt x="267" y="687"/>
                  </a:lnTo>
                  <a:lnTo>
                    <a:pt x="309" y="718"/>
                  </a:lnTo>
                  <a:lnTo>
                    <a:pt x="356" y="743"/>
                  </a:lnTo>
                  <a:lnTo>
                    <a:pt x="410" y="768"/>
                  </a:lnTo>
                  <a:lnTo>
                    <a:pt x="410" y="346"/>
                  </a:lnTo>
                  <a:close/>
                  <a:moveTo>
                    <a:pt x="711" y="294"/>
                  </a:moveTo>
                  <a:lnTo>
                    <a:pt x="655" y="296"/>
                  </a:lnTo>
                  <a:lnTo>
                    <a:pt x="603" y="301"/>
                  </a:lnTo>
                  <a:lnTo>
                    <a:pt x="603" y="813"/>
                  </a:lnTo>
                  <a:lnTo>
                    <a:pt x="655" y="817"/>
                  </a:lnTo>
                  <a:lnTo>
                    <a:pt x="711" y="819"/>
                  </a:lnTo>
                  <a:lnTo>
                    <a:pt x="767" y="821"/>
                  </a:lnTo>
                  <a:lnTo>
                    <a:pt x="821" y="824"/>
                  </a:lnTo>
                  <a:lnTo>
                    <a:pt x="821" y="301"/>
                  </a:lnTo>
                  <a:lnTo>
                    <a:pt x="767" y="296"/>
                  </a:lnTo>
                  <a:lnTo>
                    <a:pt x="711" y="294"/>
                  </a:lnTo>
                  <a:close/>
                  <a:moveTo>
                    <a:pt x="507" y="0"/>
                  </a:moveTo>
                  <a:lnTo>
                    <a:pt x="536" y="5"/>
                  </a:lnTo>
                  <a:lnTo>
                    <a:pt x="563" y="18"/>
                  </a:lnTo>
                  <a:lnTo>
                    <a:pt x="585" y="40"/>
                  </a:lnTo>
                  <a:lnTo>
                    <a:pt x="597" y="65"/>
                  </a:lnTo>
                  <a:lnTo>
                    <a:pt x="603" y="96"/>
                  </a:lnTo>
                  <a:lnTo>
                    <a:pt x="603" y="108"/>
                  </a:lnTo>
                  <a:lnTo>
                    <a:pt x="657" y="103"/>
                  </a:lnTo>
                  <a:lnTo>
                    <a:pt x="711" y="103"/>
                  </a:lnTo>
                  <a:lnTo>
                    <a:pt x="767" y="103"/>
                  </a:lnTo>
                  <a:lnTo>
                    <a:pt x="821" y="108"/>
                  </a:lnTo>
                  <a:lnTo>
                    <a:pt x="821" y="96"/>
                  </a:lnTo>
                  <a:lnTo>
                    <a:pt x="825" y="65"/>
                  </a:lnTo>
                  <a:lnTo>
                    <a:pt x="839" y="40"/>
                  </a:lnTo>
                  <a:lnTo>
                    <a:pt x="859" y="18"/>
                  </a:lnTo>
                  <a:lnTo>
                    <a:pt x="886" y="5"/>
                  </a:lnTo>
                  <a:lnTo>
                    <a:pt x="917" y="0"/>
                  </a:lnTo>
                  <a:lnTo>
                    <a:pt x="947" y="5"/>
                  </a:lnTo>
                  <a:lnTo>
                    <a:pt x="973" y="18"/>
                  </a:lnTo>
                  <a:lnTo>
                    <a:pt x="994" y="40"/>
                  </a:lnTo>
                  <a:lnTo>
                    <a:pt x="1007" y="65"/>
                  </a:lnTo>
                  <a:lnTo>
                    <a:pt x="1012" y="96"/>
                  </a:lnTo>
                  <a:lnTo>
                    <a:pt x="1012" y="144"/>
                  </a:lnTo>
                  <a:lnTo>
                    <a:pt x="1083" y="168"/>
                  </a:lnTo>
                  <a:lnTo>
                    <a:pt x="1149" y="197"/>
                  </a:lnTo>
                  <a:lnTo>
                    <a:pt x="1209" y="229"/>
                  </a:lnTo>
                  <a:lnTo>
                    <a:pt x="1261" y="267"/>
                  </a:lnTo>
                  <a:lnTo>
                    <a:pt x="1308" y="307"/>
                  </a:lnTo>
                  <a:lnTo>
                    <a:pt x="1348" y="352"/>
                  </a:lnTo>
                  <a:lnTo>
                    <a:pt x="1380" y="399"/>
                  </a:lnTo>
                  <a:lnTo>
                    <a:pt x="1402" y="449"/>
                  </a:lnTo>
                  <a:lnTo>
                    <a:pt x="1416" y="501"/>
                  </a:lnTo>
                  <a:lnTo>
                    <a:pt x="1422" y="557"/>
                  </a:lnTo>
                  <a:lnTo>
                    <a:pt x="1416" y="586"/>
                  </a:lnTo>
                  <a:lnTo>
                    <a:pt x="1404" y="613"/>
                  </a:lnTo>
                  <a:lnTo>
                    <a:pt x="1382" y="635"/>
                  </a:lnTo>
                  <a:lnTo>
                    <a:pt x="1357" y="648"/>
                  </a:lnTo>
                  <a:lnTo>
                    <a:pt x="1326" y="653"/>
                  </a:lnTo>
                  <a:lnTo>
                    <a:pt x="1296" y="648"/>
                  </a:lnTo>
                  <a:lnTo>
                    <a:pt x="1268" y="635"/>
                  </a:lnTo>
                  <a:lnTo>
                    <a:pt x="1249" y="613"/>
                  </a:lnTo>
                  <a:lnTo>
                    <a:pt x="1234" y="586"/>
                  </a:lnTo>
                  <a:lnTo>
                    <a:pt x="1231" y="557"/>
                  </a:lnTo>
                  <a:lnTo>
                    <a:pt x="1225" y="523"/>
                  </a:lnTo>
                  <a:lnTo>
                    <a:pt x="1211" y="491"/>
                  </a:lnTo>
                  <a:lnTo>
                    <a:pt x="1187" y="458"/>
                  </a:lnTo>
                  <a:lnTo>
                    <a:pt x="1155" y="426"/>
                  </a:lnTo>
                  <a:lnTo>
                    <a:pt x="1115" y="397"/>
                  </a:lnTo>
                  <a:lnTo>
                    <a:pt x="1066" y="370"/>
                  </a:lnTo>
                  <a:lnTo>
                    <a:pt x="1012" y="346"/>
                  </a:lnTo>
                  <a:lnTo>
                    <a:pt x="1012" y="860"/>
                  </a:lnTo>
                  <a:lnTo>
                    <a:pt x="1083" y="884"/>
                  </a:lnTo>
                  <a:lnTo>
                    <a:pt x="1149" y="913"/>
                  </a:lnTo>
                  <a:lnTo>
                    <a:pt x="1209" y="947"/>
                  </a:lnTo>
                  <a:lnTo>
                    <a:pt x="1261" y="983"/>
                  </a:lnTo>
                  <a:lnTo>
                    <a:pt x="1308" y="1025"/>
                  </a:lnTo>
                  <a:lnTo>
                    <a:pt x="1348" y="1068"/>
                  </a:lnTo>
                  <a:lnTo>
                    <a:pt x="1380" y="1117"/>
                  </a:lnTo>
                  <a:lnTo>
                    <a:pt x="1402" y="1167"/>
                  </a:lnTo>
                  <a:lnTo>
                    <a:pt x="1416" y="1219"/>
                  </a:lnTo>
                  <a:lnTo>
                    <a:pt x="1422" y="1273"/>
                  </a:lnTo>
                  <a:lnTo>
                    <a:pt x="1416" y="1328"/>
                  </a:lnTo>
                  <a:lnTo>
                    <a:pt x="1402" y="1382"/>
                  </a:lnTo>
                  <a:lnTo>
                    <a:pt x="1380" y="1430"/>
                  </a:lnTo>
                  <a:lnTo>
                    <a:pt x="1348" y="1479"/>
                  </a:lnTo>
                  <a:lnTo>
                    <a:pt x="1308" y="1522"/>
                  </a:lnTo>
                  <a:lnTo>
                    <a:pt x="1261" y="1564"/>
                  </a:lnTo>
                  <a:lnTo>
                    <a:pt x="1209" y="1602"/>
                  </a:lnTo>
                  <a:lnTo>
                    <a:pt x="1149" y="1634"/>
                  </a:lnTo>
                  <a:lnTo>
                    <a:pt x="1083" y="1663"/>
                  </a:lnTo>
                  <a:lnTo>
                    <a:pt x="1012" y="1686"/>
                  </a:lnTo>
                  <a:lnTo>
                    <a:pt x="1012" y="1735"/>
                  </a:lnTo>
                  <a:lnTo>
                    <a:pt x="1007" y="1764"/>
                  </a:lnTo>
                  <a:lnTo>
                    <a:pt x="994" y="1791"/>
                  </a:lnTo>
                  <a:lnTo>
                    <a:pt x="973" y="1813"/>
                  </a:lnTo>
                  <a:lnTo>
                    <a:pt x="947" y="1825"/>
                  </a:lnTo>
                  <a:lnTo>
                    <a:pt x="917" y="1831"/>
                  </a:lnTo>
                  <a:lnTo>
                    <a:pt x="886" y="1825"/>
                  </a:lnTo>
                  <a:lnTo>
                    <a:pt x="859" y="1813"/>
                  </a:lnTo>
                  <a:lnTo>
                    <a:pt x="839" y="1791"/>
                  </a:lnTo>
                  <a:lnTo>
                    <a:pt x="825" y="1764"/>
                  </a:lnTo>
                  <a:lnTo>
                    <a:pt x="821" y="1735"/>
                  </a:lnTo>
                  <a:lnTo>
                    <a:pt x="821" y="1723"/>
                  </a:lnTo>
                  <a:lnTo>
                    <a:pt x="767" y="1726"/>
                  </a:lnTo>
                  <a:lnTo>
                    <a:pt x="711" y="1728"/>
                  </a:lnTo>
                  <a:lnTo>
                    <a:pt x="657" y="1726"/>
                  </a:lnTo>
                  <a:lnTo>
                    <a:pt x="603" y="1723"/>
                  </a:lnTo>
                  <a:lnTo>
                    <a:pt x="603" y="1735"/>
                  </a:lnTo>
                  <a:lnTo>
                    <a:pt x="597" y="1764"/>
                  </a:lnTo>
                  <a:lnTo>
                    <a:pt x="585" y="1791"/>
                  </a:lnTo>
                  <a:lnTo>
                    <a:pt x="563" y="1813"/>
                  </a:lnTo>
                  <a:lnTo>
                    <a:pt x="536" y="1825"/>
                  </a:lnTo>
                  <a:lnTo>
                    <a:pt x="507" y="1831"/>
                  </a:lnTo>
                  <a:lnTo>
                    <a:pt x="477" y="1825"/>
                  </a:lnTo>
                  <a:lnTo>
                    <a:pt x="450" y="1813"/>
                  </a:lnTo>
                  <a:lnTo>
                    <a:pt x="430" y="1791"/>
                  </a:lnTo>
                  <a:lnTo>
                    <a:pt x="415" y="1764"/>
                  </a:lnTo>
                  <a:lnTo>
                    <a:pt x="410" y="1735"/>
                  </a:lnTo>
                  <a:lnTo>
                    <a:pt x="410" y="1686"/>
                  </a:lnTo>
                  <a:lnTo>
                    <a:pt x="340" y="1663"/>
                  </a:lnTo>
                  <a:lnTo>
                    <a:pt x="275" y="1634"/>
                  </a:lnTo>
                  <a:lnTo>
                    <a:pt x="215" y="1602"/>
                  </a:lnTo>
                  <a:lnTo>
                    <a:pt x="161" y="1564"/>
                  </a:lnTo>
                  <a:lnTo>
                    <a:pt x="114" y="1522"/>
                  </a:lnTo>
                  <a:lnTo>
                    <a:pt x="74" y="1479"/>
                  </a:lnTo>
                  <a:lnTo>
                    <a:pt x="44" y="1430"/>
                  </a:lnTo>
                  <a:lnTo>
                    <a:pt x="20" y="1382"/>
                  </a:lnTo>
                  <a:lnTo>
                    <a:pt x="6" y="1328"/>
                  </a:lnTo>
                  <a:lnTo>
                    <a:pt x="0" y="1273"/>
                  </a:lnTo>
                  <a:lnTo>
                    <a:pt x="6" y="1243"/>
                  </a:lnTo>
                  <a:lnTo>
                    <a:pt x="20" y="1218"/>
                  </a:lnTo>
                  <a:lnTo>
                    <a:pt x="40" y="1196"/>
                  </a:lnTo>
                  <a:lnTo>
                    <a:pt x="67" y="1183"/>
                  </a:lnTo>
                  <a:lnTo>
                    <a:pt x="98" y="1178"/>
                  </a:lnTo>
                  <a:lnTo>
                    <a:pt x="127" y="1183"/>
                  </a:lnTo>
                  <a:lnTo>
                    <a:pt x="154" y="1196"/>
                  </a:lnTo>
                  <a:lnTo>
                    <a:pt x="174" y="1218"/>
                  </a:lnTo>
                  <a:lnTo>
                    <a:pt x="188" y="1243"/>
                  </a:lnTo>
                  <a:lnTo>
                    <a:pt x="193" y="1273"/>
                  </a:lnTo>
                  <a:lnTo>
                    <a:pt x="199" y="1308"/>
                  </a:lnTo>
                  <a:lnTo>
                    <a:pt x="213" y="1340"/>
                  </a:lnTo>
                  <a:lnTo>
                    <a:pt x="237" y="1373"/>
                  </a:lnTo>
                  <a:lnTo>
                    <a:pt x="267" y="1405"/>
                  </a:lnTo>
                  <a:lnTo>
                    <a:pt x="309" y="1434"/>
                  </a:lnTo>
                  <a:lnTo>
                    <a:pt x="356" y="1461"/>
                  </a:lnTo>
                  <a:lnTo>
                    <a:pt x="410" y="1484"/>
                  </a:lnTo>
                  <a:lnTo>
                    <a:pt x="410" y="970"/>
                  </a:lnTo>
                  <a:lnTo>
                    <a:pt x="340" y="945"/>
                  </a:lnTo>
                  <a:lnTo>
                    <a:pt x="275" y="918"/>
                  </a:lnTo>
                  <a:lnTo>
                    <a:pt x="215" y="884"/>
                  </a:lnTo>
                  <a:lnTo>
                    <a:pt x="161" y="848"/>
                  </a:lnTo>
                  <a:lnTo>
                    <a:pt x="114" y="806"/>
                  </a:lnTo>
                  <a:lnTo>
                    <a:pt x="74" y="761"/>
                  </a:lnTo>
                  <a:lnTo>
                    <a:pt x="44" y="714"/>
                  </a:lnTo>
                  <a:lnTo>
                    <a:pt x="20" y="664"/>
                  </a:lnTo>
                  <a:lnTo>
                    <a:pt x="6" y="611"/>
                  </a:lnTo>
                  <a:lnTo>
                    <a:pt x="0" y="557"/>
                  </a:lnTo>
                  <a:lnTo>
                    <a:pt x="6" y="501"/>
                  </a:lnTo>
                  <a:lnTo>
                    <a:pt x="20" y="449"/>
                  </a:lnTo>
                  <a:lnTo>
                    <a:pt x="44" y="399"/>
                  </a:lnTo>
                  <a:lnTo>
                    <a:pt x="74" y="352"/>
                  </a:lnTo>
                  <a:lnTo>
                    <a:pt x="114" y="307"/>
                  </a:lnTo>
                  <a:lnTo>
                    <a:pt x="161" y="267"/>
                  </a:lnTo>
                  <a:lnTo>
                    <a:pt x="215" y="229"/>
                  </a:lnTo>
                  <a:lnTo>
                    <a:pt x="275" y="197"/>
                  </a:lnTo>
                  <a:lnTo>
                    <a:pt x="340" y="168"/>
                  </a:lnTo>
                  <a:lnTo>
                    <a:pt x="410" y="144"/>
                  </a:lnTo>
                  <a:lnTo>
                    <a:pt x="410" y="96"/>
                  </a:lnTo>
                  <a:lnTo>
                    <a:pt x="415" y="65"/>
                  </a:lnTo>
                  <a:lnTo>
                    <a:pt x="430" y="40"/>
                  </a:lnTo>
                  <a:lnTo>
                    <a:pt x="450" y="18"/>
                  </a:lnTo>
                  <a:lnTo>
                    <a:pt x="477" y="5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424964" y="3118966"/>
            <a:ext cx="663978" cy="663306"/>
            <a:chOff x="3736976" y="1074738"/>
            <a:chExt cx="4708525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" name="Freeform 13"/>
            <p:cNvSpPr>
              <a:spLocks noEditPoints="1"/>
            </p:cNvSpPr>
            <p:nvPr/>
          </p:nvSpPr>
          <p:spPr bwMode="auto">
            <a:xfrm>
              <a:off x="3736976" y="1074738"/>
              <a:ext cx="1454150" cy="1452563"/>
            </a:xfrm>
            <a:custGeom>
              <a:avLst/>
              <a:gdLst>
                <a:gd name="T0" fmla="*/ 827 w 1832"/>
                <a:gd name="T1" fmla="*/ 198 h 1831"/>
                <a:gd name="T2" fmla="*/ 655 w 1832"/>
                <a:gd name="T3" fmla="*/ 242 h 1831"/>
                <a:gd name="T4" fmla="*/ 504 w 1832"/>
                <a:gd name="T5" fmla="*/ 323 h 1831"/>
                <a:gd name="T6" fmla="*/ 376 w 1832"/>
                <a:gd name="T7" fmla="*/ 436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6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6 h 1831"/>
                <a:gd name="T20" fmla="*/ 504 w 1832"/>
                <a:gd name="T21" fmla="*/ 1510 h 1831"/>
                <a:gd name="T22" fmla="*/ 655 w 1832"/>
                <a:gd name="T23" fmla="*/ 1591 h 1831"/>
                <a:gd name="T24" fmla="*/ 827 w 1832"/>
                <a:gd name="T25" fmla="*/ 1634 h 1831"/>
                <a:gd name="T26" fmla="*/ 1007 w 1832"/>
                <a:gd name="T27" fmla="*/ 1634 h 1831"/>
                <a:gd name="T28" fmla="*/ 1179 w 1832"/>
                <a:gd name="T29" fmla="*/ 1591 h 1831"/>
                <a:gd name="T30" fmla="*/ 1330 w 1832"/>
                <a:gd name="T31" fmla="*/ 1510 h 1831"/>
                <a:gd name="T32" fmla="*/ 1457 w 1832"/>
                <a:gd name="T33" fmla="*/ 1396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6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6 h 1831"/>
                <a:gd name="T46" fmla="*/ 1330 w 1832"/>
                <a:gd name="T47" fmla="*/ 323 h 1831"/>
                <a:gd name="T48" fmla="*/ 1179 w 1832"/>
                <a:gd name="T49" fmla="*/ 242 h 1831"/>
                <a:gd name="T50" fmla="*/ 1007 w 1832"/>
                <a:gd name="T51" fmla="*/ 198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3 h 1831"/>
                <a:gd name="T58" fmla="*/ 1457 w 1832"/>
                <a:gd name="T59" fmla="*/ 177 h 1831"/>
                <a:gd name="T60" fmla="*/ 1596 w 1832"/>
                <a:gd name="T61" fmla="*/ 303 h 1831"/>
                <a:gd name="T62" fmla="*/ 1708 w 1832"/>
                <a:gd name="T63" fmla="*/ 455 h 1831"/>
                <a:gd name="T64" fmla="*/ 1785 w 1832"/>
                <a:gd name="T65" fmla="*/ 628 h 1831"/>
                <a:gd name="T66" fmla="*/ 1827 w 1832"/>
                <a:gd name="T67" fmla="*/ 817 h 1831"/>
                <a:gd name="T68" fmla="*/ 1827 w 1832"/>
                <a:gd name="T69" fmla="*/ 1015 h 1831"/>
                <a:gd name="T70" fmla="*/ 1785 w 1832"/>
                <a:gd name="T71" fmla="*/ 1205 h 1831"/>
                <a:gd name="T72" fmla="*/ 1708 w 1832"/>
                <a:gd name="T73" fmla="*/ 1378 h 1831"/>
                <a:gd name="T74" fmla="*/ 1596 w 1832"/>
                <a:gd name="T75" fmla="*/ 1530 h 1831"/>
                <a:gd name="T76" fmla="*/ 1457 w 1832"/>
                <a:gd name="T77" fmla="*/ 1654 h 1831"/>
                <a:gd name="T78" fmla="*/ 1294 w 1832"/>
                <a:gd name="T79" fmla="*/ 1750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50 h 1831"/>
                <a:gd name="T88" fmla="*/ 376 w 1832"/>
                <a:gd name="T89" fmla="*/ 1654 h 1831"/>
                <a:gd name="T90" fmla="*/ 237 w 1832"/>
                <a:gd name="T91" fmla="*/ 1530 h 1831"/>
                <a:gd name="T92" fmla="*/ 127 w 1832"/>
                <a:gd name="T93" fmla="*/ 1378 h 1831"/>
                <a:gd name="T94" fmla="*/ 47 w 1832"/>
                <a:gd name="T95" fmla="*/ 1205 h 1831"/>
                <a:gd name="T96" fmla="*/ 6 w 1832"/>
                <a:gd name="T97" fmla="*/ 1015 h 1831"/>
                <a:gd name="T98" fmla="*/ 6 w 1832"/>
                <a:gd name="T99" fmla="*/ 817 h 1831"/>
                <a:gd name="T100" fmla="*/ 47 w 1832"/>
                <a:gd name="T101" fmla="*/ 628 h 1831"/>
                <a:gd name="T102" fmla="*/ 127 w 1832"/>
                <a:gd name="T103" fmla="*/ 455 h 1831"/>
                <a:gd name="T104" fmla="*/ 237 w 1832"/>
                <a:gd name="T105" fmla="*/ 303 h 1831"/>
                <a:gd name="T106" fmla="*/ 376 w 1832"/>
                <a:gd name="T107" fmla="*/ 177 h 1831"/>
                <a:gd name="T108" fmla="*/ 538 w 1832"/>
                <a:gd name="T109" fmla="*/ 83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6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6"/>
                  </a:lnTo>
                  <a:lnTo>
                    <a:pt x="193" y="916"/>
                  </a:lnTo>
                  <a:lnTo>
                    <a:pt x="199" y="1006"/>
                  </a:lnTo>
                  <a:lnTo>
                    <a:pt x="215" y="1093"/>
                  </a:lnTo>
                  <a:lnTo>
                    <a:pt x="242" y="1178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8"/>
                  </a:lnTo>
                  <a:lnTo>
                    <a:pt x="1619" y="1093"/>
                  </a:lnTo>
                  <a:lnTo>
                    <a:pt x="1635" y="1006"/>
                  </a:lnTo>
                  <a:lnTo>
                    <a:pt x="1641" y="916"/>
                  </a:lnTo>
                  <a:lnTo>
                    <a:pt x="1635" y="826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6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8"/>
                  </a:lnTo>
                  <a:lnTo>
                    <a:pt x="1812" y="720"/>
                  </a:lnTo>
                  <a:lnTo>
                    <a:pt x="1827" y="817"/>
                  </a:lnTo>
                  <a:lnTo>
                    <a:pt x="1832" y="916"/>
                  </a:lnTo>
                  <a:lnTo>
                    <a:pt x="1827" y="1015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30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30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5"/>
                  </a:lnTo>
                  <a:lnTo>
                    <a:pt x="0" y="916"/>
                  </a:lnTo>
                  <a:lnTo>
                    <a:pt x="6" y="817"/>
                  </a:lnTo>
                  <a:lnTo>
                    <a:pt x="22" y="720"/>
                  </a:lnTo>
                  <a:lnTo>
                    <a:pt x="47" y="628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4"/>
            <p:cNvSpPr>
              <a:spLocks noEditPoints="1"/>
            </p:cNvSpPr>
            <p:nvPr/>
          </p:nvSpPr>
          <p:spPr bwMode="auto">
            <a:xfrm>
              <a:off x="3736976" y="2700338"/>
              <a:ext cx="1454150" cy="1452563"/>
            </a:xfrm>
            <a:custGeom>
              <a:avLst/>
              <a:gdLst>
                <a:gd name="T0" fmla="*/ 827 w 1832"/>
                <a:gd name="T1" fmla="*/ 197 h 1831"/>
                <a:gd name="T2" fmla="*/ 655 w 1832"/>
                <a:gd name="T3" fmla="*/ 240 h 1831"/>
                <a:gd name="T4" fmla="*/ 504 w 1832"/>
                <a:gd name="T5" fmla="*/ 321 h 1831"/>
                <a:gd name="T6" fmla="*/ 376 w 1832"/>
                <a:gd name="T7" fmla="*/ 435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4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4 h 1831"/>
                <a:gd name="T20" fmla="*/ 504 w 1832"/>
                <a:gd name="T21" fmla="*/ 1508 h 1831"/>
                <a:gd name="T22" fmla="*/ 655 w 1832"/>
                <a:gd name="T23" fmla="*/ 1589 h 1831"/>
                <a:gd name="T24" fmla="*/ 827 w 1832"/>
                <a:gd name="T25" fmla="*/ 1632 h 1831"/>
                <a:gd name="T26" fmla="*/ 1007 w 1832"/>
                <a:gd name="T27" fmla="*/ 1632 h 1831"/>
                <a:gd name="T28" fmla="*/ 1179 w 1832"/>
                <a:gd name="T29" fmla="*/ 1589 h 1831"/>
                <a:gd name="T30" fmla="*/ 1330 w 1832"/>
                <a:gd name="T31" fmla="*/ 1508 h 1831"/>
                <a:gd name="T32" fmla="*/ 1457 w 1832"/>
                <a:gd name="T33" fmla="*/ 1394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4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5 h 1831"/>
                <a:gd name="T46" fmla="*/ 1330 w 1832"/>
                <a:gd name="T47" fmla="*/ 321 h 1831"/>
                <a:gd name="T48" fmla="*/ 1179 w 1832"/>
                <a:gd name="T49" fmla="*/ 240 h 1831"/>
                <a:gd name="T50" fmla="*/ 1007 w 1832"/>
                <a:gd name="T51" fmla="*/ 197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1 h 1831"/>
                <a:gd name="T58" fmla="*/ 1457 w 1832"/>
                <a:gd name="T59" fmla="*/ 177 h 1831"/>
                <a:gd name="T60" fmla="*/ 1596 w 1832"/>
                <a:gd name="T61" fmla="*/ 301 h 1831"/>
                <a:gd name="T62" fmla="*/ 1708 w 1832"/>
                <a:gd name="T63" fmla="*/ 453 h 1831"/>
                <a:gd name="T64" fmla="*/ 1785 w 1832"/>
                <a:gd name="T65" fmla="*/ 626 h 1831"/>
                <a:gd name="T66" fmla="*/ 1827 w 1832"/>
                <a:gd name="T67" fmla="*/ 815 h 1831"/>
                <a:gd name="T68" fmla="*/ 1827 w 1832"/>
                <a:gd name="T69" fmla="*/ 1014 h 1831"/>
                <a:gd name="T70" fmla="*/ 1785 w 1832"/>
                <a:gd name="T71" fmla="*/ 1203 h 1831"/>
                <a:gd name="T72" fmla="*/ 1708 w 1832"/>
                <a:gd name="T73" fmla="*/ 1376 h 1831"/>
                <a:gd name="T74" fmla="*/ 1596 w 1832"/>
                <a:gd name="T75" fmla="*/ 1528 h 1831"/>
                <a:gd name="T76" fmla="*/ 1457 w 1832"/>
                <a:gd name="T77" fmla="*/ 1654 h 1831"/>
                <a:gd name="T78" fmla="*/ 1294 w 1832"/>
                <a:gd name="T79" fmla="*/ 1748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48 h 1831"/>
                <a:gd name="T88" fmla="*/ 376 w 1832"/>
                <a:gd name="T89" fmla="*/ 1654 h 1831"/>
                <a:gd name="T90" fmla="*/ 237 w 1832"/>
                <a:gd name="T91" fmla="*/ 1528 h 1831"/>
                <a:gd name="T92" fmla="*/ 127 w 1832"/>
                <a:gd name="T93" fmla="*/ 1376 h 1831"/>
                <a:gd name="T94" fmla="*/ 47 w 1832"/>
                <a:gd name="T95" fmla="*/ 1203 h 1831"/>
                <a:gd name="T96" fmla="*/ 6 w 1832"/>
                <a:gd name="T97" fmla="*/ 1014 h 1831"/>
                <a:gd name="T98" fmla="*/ 6 w 1832"/>
                <a:gd name="T99" fmla="*/ 815 h 1831"/>
                <a:gd name="T100" fmla="*/ 47 w 1832"/>
                <a:gd name="T101" fmla="*/ 626 h 1831"/>
                <a:gd name="T102" fmla="*/ 127 w 1832"/>
                <a:gd name="T103" fmla="*/ 453 h 1831"/>
                <a:gd name="T104" fmla="*/ 237 w 1832"/>
                <a:gd name="T105" fmla="*/ 301 h 1831"/>
                <a:gd name="T106" fmla="*/ 376 w 1832"/>
                <a:gd name="T107" fmla="*/ 177 h 1831"/>
                <a:gd name="T108" fmla="*/ 538 w 1832"/>
                <a:gd name="T109" fmla="*/ 81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1"/>
                  </a:moveTo>
                  <a:lnTo>
                    <a:pt x="827" y="197"/>
                  </a:lnTo>
                  <a:lnTo>
                    <a:pt x="738" y="215"/>
                  </a:lnTo>
                  <a:lnTo>
                    <a:pt x="655" y="240"/>
                  </a:lnTo>
                  <a:lnTo>
                    <a:pt x="578" y="276"/>
                  </a:lnTo>
                  <a:lnTo>
                    <a:pt x="504" y="321"/>
                  </a:lnTo>
                  <a:lnTo>
                    <a:pt x="437" y="375"/>
                  </a:lnTo>
                  <a:lnTo>
                    <a:pt x="376" y="435"/>
                  </a:lnTo>
                  <a:lnTo>
                    <a:pt x="323" y="501"/>
                  </a:lnTo>
                  <a:lnTo>
                    <a:pt x="278" y="575"/>
                  </a:lnTo>
                  <a:lnTo>
                    <a:pt x="242" y="653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4"/>
                  </a:lnTo>
                  <a:lnTo>
                    <a:pt x="199" y="1005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7"/>
                  </a:lnTo>
                  <a:lnTo>
                    <a:pt x="376" y="1394"/>
                  </a:lnTo>
                  <a:lnTo>
                    <a:pt x="437" y="1455"/>
                  </a:lnTo>
                  <a:lnTo>
                    <a:pt x="504" y="1508"/>
                  </a:lnTo>
                  <a:lnTo>
                    <a:pt x="578" y="1553"/>
                  </a:lnTo>
                  <a:lnTo>
                    <a:pt x="655" y="1589"/>
                  </a:lnTo>
                  <a:lnTo>
                    <a:pt x="738" y="1616"/>
                  </a:lnTo>
                  <a:lnTo>
                    <a:pt x="827" y="1632"/>
                  </a:lnTo>
                  <a:lnTo>
                    <a:pt x="917" y="1638"/>
                  </a:lnTo>
                  <a:lnTo>
                    <a:pt x="1007" y="1632"/>
                  </a:lnTo>
                  <a:lnTo>
                    <a:pt x="1094" y="1616"/>
                  </a:lnTo>
                  <a:lnTo>
                    <a:pt x="1179" y="1589"/>
                  </a:lnTo>
                  <a:lnTo>
                    <a:pt x="1256" y="1553"/>
                  </a:lnTo>
                  <a:lnTo>
                    <a:pt x="1330" y="1508"/>
                  </a:lnTo>
                  <a:lnTo>
                    <a:pt x="1397" y="1455"/>
                  </a:lnTo>
                  <a:lnTo>
                    <a:pt x="1457" y="1394"/>
                  </a:lnTo>
                  <a:lnTo>
                    <a:pt x="1511" y="1327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5"/>
                  </a:lnTo>
                  <a:lnTo>
                    <a:pt x="1641" y="914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3"/>
                  </a:lnTo>
                  <a:lnTo>
                    <a:pt x="1556" y="575"/>
                  </a:lnTo>
                  <a:lnTo>
                    <a:pt x="1511" y="501"/>
                  </a:lnTo>
                  <a:lnTo>
                    <a:pt x="1457" y="435"/>
                  </a:lnTo>
                  <a:lnTo>
                    <a:pt x="1397" y="375"/>
                  </a:lnTo>
                  <a:lnTo>
                    <a:pt x="1330" y="321"/>
                  </a:lnTo>
                  <a:lnTo>
                    <a:pt x="1256" y="276"/>
                  </a:lnTo>
                  <a:lnTo>
                    <a:pt x="1179" y="240"/>
                  </a:lnTo>
                  <a:lnTo>
                    <a:pt x="1094" y="215"/>
                  </a:lnTo>
                  <a:lnTo>
                    <a:pt x="1007" y="197"/>
                  </a:lnTo>
                  <a:lnTo>
                    <a:pt x="917" y="191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1"/>
                  </a:lnTo>
                  <a:lnTo>
                    <a:pt x="1379" y="124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1"/>
                  </a:lnTo>
                  <a:lnTo>
                    <a:pt x="1655" y="375"/>
                  </a:lnTo>
                  <a:lnTo>
                    <a:pt x="1708" y="453"/>
                  </a:lnTo>
                  <a:lnTo>
                    <a:pt x="1751" y="537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4"/>
                  </a:lnTo>
                  <a:lnTo>
                    <a:pt x="1827" y="1014"/>
                  </a:lnTo>
                  <a:lnTo>
                    <a:pt x="1812" y="1111"/>
                  </a:lnTo>
                  <a:lnTo>
                    <a:pt x="1785" y="1203"/>
                  </a:lnTo>
                  <a:lnTo>
                    <a:pt x="1751" y="1293"/>
                  </a:lnTo>
                  <a:lnTo>
                    <a:pt x="1708" y="1376"/>
                  </a:lnTo>
                  <a:lnTo>
                    <a:pt x="1655" y="1455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4"/>
                  </a:lnTo>
                  <a:lnTo>
                    <a:pt x="1294" y="1748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48"/>
                  </a:lnTo>
                  <a:lnTo>
                    <a:pt x="455" y="1704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5"/>
                  </a:lnTo>
                  <a:lnTo>
                    <a:pt x="127" y="1376"/>
                  </a:lnTo>
                  <a:lnTo>
                    <a:pt x="83" y="1293"/>
                  </a:lnTo>
                  <a:lnTo>
                    <a:pt x="47" y="1203"/>
                  </a:lnTo>
                  <a:lnTo>
                    <a:pt x="22" y="1111"/>
                  </a:lnTo>
                  <a:lnTo>
                    <a:pt x="6" y="1014"/>
                  </a:lnTo>
                  <a:lnTo>
                    <a:pt x="0" y="914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7"/>
                  </a:lnTo>
                  <a:lnTo>
                    <a:pt x="127" y="453"/>
                  </a:lnTo>
                  <a:lnTo>
                    <a:pt x="177" y="375"/>
                  </a:lnTo>
                  <a:lnTo>
                    <a:pt x="237" y="301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4"/>
                  </a:lnTo>
                  <a:lnTo>
                    <a:pt x="538" y="81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5"/>
            <p:cNvSpPr>
              <a:spLocks noEditPoints="1"/>
            </p:cNvSpPr>
            <p:nvPr/>
          </p:nvSpPr>
          <p:spPr bwMode="auto">
            <a:xfrm>
              <a:off x="3736976" y="4325938"/>
              <a:ext cx="1454150" cy="1452563"/>
            </a:xfrm>
            <a:custGeom>
              <a:avLst/>
              <a:gdLst>
                <a:gd name="T0" fmla="*/ 827 w 1832"/>
                <a:gd name="T1" fmla="*/ 198 h 1831"/>
                <a:gd name="T2" fmla="*/ 655 w 1832"/>
                <a:gd name="T3" fmla="*/ 242 h 1831"/>
                <a:gd name="T4" fmla="*/ 504 w 1832"/>
                <a:gd name="T5" fmla="*/ 323 h 1831"/>
                <a:gd name="T6" fmla="*/ 376 w 1832"/>
                <a:gd name="T7" fmla="*/ 437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6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6 h 1831"/>
                <a:gd name="T20" fmla="*/ 504 w 1832"/>
                <a:gd name="T21" fmla="*/ 1510 h 1831"/>
                <a:gd name="T22" fmla="*/ 655 w 1832"/>
                <a:gd name="T23" fmla="*/ 1591 h 1831"/>
                <a:gd name="T24" fmla="*/ 827 w 1832"/>
                <a:gd name="T25" fmla="*/ 1634 h 1831"/>
                <a:gd name="T26" fmla="*/ 1007 w 1832"/>
                <a:gd name="T27" fmla="*/ 1634 h 1831"/>
                <a:gd name="T28" fmla="*/ 1179 w 1832"/>
                <a:gd name="T29" fmla="*/ 1591 h 1831"/>
                <a:gd name="T30" fmla="*/ 1330 w 1832"/>
                <a:gd name="T31" fmla="*/ 1510 h 1831"/>
                <a:gd name="T32" fmla="*/ 1457 w 1832"/>
                <a:gd name="T33" fmla="*/ 1396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6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7 h 1831"/>
                <a:gd name="T46" fmla="*/ 1330 w 1832"/>
                <a:gd name="T47" fmla="*/ 323 h 1831"/>
                <a:gd name="T48" fmla="*/ 1179 w 1832"/>
                <a:gd name="T49" fmla="*/ 242 h 1831"/>
                <a:gd name="T50" fmla="*/ 1007 w 1832"/>
                <a:gd name="T51" fmla="*/ 198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3 h 1831"/>
                <a:gd name="T58" fmla="*/ 1457 w 1832"/>
                <a:gd name="T59" fmla="*/ 177 h 1831"/>
                <a:gd name="T60" fmla="*/ 1596 w 1832"/>
                <a:gd name="T61" fmla="*/ 303 h 1831"/>
                <a:gd name="T62" fmla="*/ 1708 w 1832"/>
                <a:gd name="T63" fmla="*/ 455 h 1831"/>
                <a:gd name="T64" fmla="*/ 1785 w 1832"/>
                <a:gd name="T65" fmla="*/ 626 h 1831"/>
                <a:gd name="T66" fmla="*/ 1827 w 1832"/>
                <a:gd name="T67" fmla="*/ 815 h 1831"/>
                <a:gd name="T68" fmla="*/ 1827 w 1832"/>
                <a:gd name="T69" fmla="*/ 1016 h 1831"/>
                <a:gd name="T70" fmla="*/ 1785 w 1832"/>
                <a:gd name="T71" fmla="*/ 1205 h 1831"/>
                <a:gd name="T72" fmla="*/ 1708 w 1832"/>
                <a:gd name="T73" fmla="*/ 1378 h 1831"/>
                <a:gd name="T74" fmla="*/ 1596 w 1832"/>
                <a:gd name="T75" fmla="*/ 1528 h 1831"/>
                <a:gd name="T76" fmla="*/ 1457 w 1832"/>
                <a:gd name="T77" fmla="*/ 1654 h 1831"/>
                <a:gd name="T78" fmla="*/ 1294 w 1832"/>
                <a:gd name="T79" fmla="*/ 1750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50 h 1831"/>
                <a:gd name="T88" fmla="*/ 376 w 1832"/>
                <a:gd name="T89" fmla="*/ 1654 h 1831"/>
                <a:gd name="T90" fmla="*/ 237 w 1832"/>
                <a:gd name="T91" fmla="*/ 1528 h 1831"/>
                <a:gd name="T92" fmla="*/ 127 w 1832"/>
                <a:gd name="T93" fmla="*/ 1378 h 1831"/>
                <a:gd name="T94" fmla="*/ 47 w 1832"/>
                <a:gd name="T95" fmla="*/ 1205 h 1831"/>
                <a:gd name="T96" fmla="*/ 6 w 1832"/>
                <a:gd name="T97" fmla="*/ 1016 h 1831"/>
                <a:gd name="T98" fmla="*/ 6 w 1832"/>
                <a:gd name="T99" fmla="*/ 815 h 1831"/>
                <a:gd name="T100" fmla="*/ 47 w 1832"/>
                <a:gd name="T101" fmla="*/ 626 h 1831"/>
                <a:gd name="T102" fmla="*/ 127 w 1832"/>
                <a:gd name="T103" fmla="*/ 455 h 1831"/>
                <a:gd name="T104" fmla="*/ 237 w 1832"/>
                <a:gd name="T105" fmla="*/ 303 h 1831"/>
                <a:gd name="T106" fmla="*/ 376 w 1832"/>
                <a:gd name="T107" fmla="*/ 177 h 1831"/>
                <a:gd name="T108" fmla="*/ 538 w 1832"/>
                <a:gd name="T109" fmla="*/ 83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7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6"/>
                  </a:lnTo>
                  <a:lnTo>
                    <a:pt x="199" y="1007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7"/>
                  </a:lnTo>
                  <a:lnTo>
                    <a:pt x="1641" y="916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7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6"/>
                  </a:lnTo>
                  <a:lnTo>
                    <a:pt x="1827" y="1016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6"/>
                  </a:lnTo>
                  <a:lnTo>
                    <a:pt x="0" y="916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auto">
            <a:xfrm>
              <a:off x="4143376" y="1562100"/>
              <a:ext cx="641350" cy="477838"/>
            </a:xfrm>
            <a:custGeom>
              <a:avLst/>
              <a:gdLst>
                <a:gd name="T0" fmla="*/ 711 w 807"/>
                <a:gd name="T1" fmla="*/ 0 h 602"/>
                <a:gd name="T2" fmla="*/ 736 w 807"/>
                <a:gd name="T3" fmla="*/ 4 h 602"/>
                <a:gd name="T4" fmla="*/ 758 w 807"/>
                <a:gd name="T5" fmla="*/ 13 h 602"/>
                <a:gd name="T6" fmla="*/ 780 w 807"/>
                <a:gd name="T7" fmla="*/ 29 h 602"/>
                <a:gd name="T8" fmla="*/ 794 w 807"/>
                <a:gd name="T9" fmla="*/ 49 h 602"/>
                <a:gd name="T10" fmla="*/ 805 w 807"/>
                <a:gd name="T11" fmla="*/ 72 h 602"/>
                <a:gd name="T12" fmla="*/ 807 w 807"/>
                <a:gd name="T13" fmla="*/ 96 h 602"/>
                <a:gd name="T14" fmla="*/ 805 w 807"/>
                <a:gd name="T15" fmla="*/ 121 h 602"/>
                <a:gd name="T16" fmla="*/ 794 w 807"/>
                <a:gd name="T17" fmla="*/ 143 h 602"/>
                <a:gd name="T18" fmla="*/ 780 w 807"/>
                <a:gd name="T19" fmla="*/ 164 h 602"/>
                <a:gd name="T20" fmla="*/ 370 w 807"/>
                <a:gd name="T21" fmla="*/ 574 h 602"/>
                <a:gd name="T22" fmla="*/ 348 w 807"/>
                <a:gd name="T23" fmla="*/ 590 h 602"/>
                <a:gd name="T24" fmla="*/ 326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3 w 807"/>
                <a:gd name="T33" fmla="*/ 574 h 602"/>
                <a:gd name="T34" fmla="*/ 29 w 807"/>
                <a:gd name="T35" fmla="*/ 368 h 602"/>
                <a:gd name="T36" fmla="*/ 12 w 807"/>
                <a:gd name="T37" fmla="*/ 348 h 602"/>
                <a:gd name="T38" fmla="*/ 3 w 807"/>
                <a:gd name="T39" fmla="*/ 325 h 602"/>
                <a:gd name="T40" fmla="*/ 0 w 807"/>
                <a:gd name="T41" fmla="*/ 301 h 602"/>
                <a:gd name="T42" fmla="*/ 3 w 807"/>
                <a:gd name="T43" fmla="*/ 276 h 602"/>
                <a:gd name="T44" fmla="*/ 12 w 807"/>
                <a:gd name="T45" fmla="*/ 253 h 602"/>
                <a:gd name="T46" fmla="*/ 29 w 807"/>
                <a:gd name="T47" fmla="*/ 233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6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3 h 602"/>
                <a:gd name="T60" fmla="*/ 301 w 807"/>
                <a:gd name="T61" fmla="*/ 370 h 602"/>
                <a:gd name="T62" fmla="*/ 644 w 807"/>
                <a:gd name="T63" fmla="*/ 29 h 602"/>
                <a:gd name="T64" fmla="*/ 664 w 807"/>
                <a:gd name="T65" fmla="*/ 13 h 602"/>
                <a:gd name="T66" fmla="*/ 687 w 807"/>
                <a:gd name="T67" fmla="*/ 4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4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68"/>
                  </a:lnTo>
                  <a:lnTo>
                    <a:pt x="12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2" y="253"/>
                  </a:lnTo>
                  <a:lnTo>
                    <a:pt x="29" y="233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6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auto">
            <a:xfrm>
              <a:off x="4143376" y="3187700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6 w 807"/>
                <a:gd name="T3" fmla="*/ 4 h 603"/>
                <a:gd name="T4" fmla="*/ 758 w 807"/>
                <a:gd name="T5" fmla="*/ 13 h 603"/>
                <a:gd name="T6" fmla="*/ 780 w 807"/>
                <a:gd name="T7" fmla="*/ 29 h 603"/>
                <a:gd name="T8" fmla="*/ 794 w 807"/>
                <a:gd name="T9" fmla="*/ 49 h 603"/>
                <a:gd name="T10" fmla="*/ 805 w 807"/>
                <a:gd name="T11" fmla="*/ 72 h 603"/>
                <a:gd name="T12" fmla="*/ 807 w 807"/>
                <a:gd name="T13" fmla="*/ 98 h 603"/>
                <a:gd name="T14" fmla="*/ 805 w 807"/>
                <a:gd name="T15" fmla="*/ 121 h 603"/>
                <a:gd name="T16" fmla="*/ 794 w 807"/>
                <a:gd name="T17" fmla="*/ 144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6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3 w 807"/>
                <a:gd name="T33" fmla="*/ 574 h 603"/>
                <a:gd name="T34" fmla="*/ 29 w 807"/>
                <a:gd name="T35" fmla="*/ 370 h 603"/>
                <a:gd name="T36" fmla="*/ 12 w 807"/>
                <a:gd name="T37" fmla="*/ 350 h 603"/>
                <a:gd name="T38" fmla="*/ 3 w 807"/>
                <a:gd name="T39" fmla="*/ 327 h 603"/>
                <a:gd name="T40" fmla="*/ 0 w 807"/>
                <a:gd name="T41" fmla="*/ 301 h 603"/>
                <a:gd name="T42" fmla="*/ 3 w 807"/>
                <a:gd name="T43" fmla="*/ 278 h 603"/>
                <a:gd name="T44" fmla="*/ 12 w 807"/>
                <a:gd name="T45" fmla="*/ 254 h 603"/>
                <a:gd name="T46" fmla="*/ 29 w 807"/>
                <a:gd name="T47" fmla="*/ 235 h 603"/>
                <a:gd name="T48" fmla="*/ 49 w 807"/>
                <a:gd name="T49" fmla="*/ 218 h 603"/>
                <a:gd name="T50" fmla="*/ 72 w 807"/>
                <a:gd name="T51" fmla="*/ 209 h 603"/>
                <a:gd name="T52" fmla="*/ 97 w 807"/>
                <a:gd name="T53" fmla="*/ 206 h 603"/>
                <a:gd name="T54" fmla="*/ 121 w 807"/>
                <a:gd name="T55" fmla="*/ 209 h 603"/>
                <a:gd name="T56" fmla="*/ 144 w 807"/>
                <a:gd name="T57" fmla="*/ 218 h 603"/>
                <a:gd name="T58" fmla="*/ 164 w 807"/>
                <a:gd name="T59" fmla="*/ 235 h 603"/>
                <a:gd name="T60" fmla="*/ 301 w 807"/>
                <a:gd name="T61" fmla="*/ 372 h 603"/>
                <a:gd name="T62" fmla="*/ 644 w 807"/>
                <a:gd name="T63" fmla="*/ 29 h 603"/>
                <a:gd name="T64" fmla="*/ 664 w 807"/>
                <a:gd name="T65" fmla="*/ 13 h 603"/>
                <a:gd name="T66" fmla="*/ 687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8"/>
                  </a:lnTo>
                  <a:lnTo>
                    <a:pt x="805" y="121"/>
                  </a:lnTo>
                  <a:lnTo>
                    <a:pt x="794" y="144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70"/>
                  </a:lnTo>
                  <a:lnTo>
                    <a:pt x="12" y="350"/>
                  </a:lnTo>
                  <a:lnTo>
                    <a:pt x="3" y="327"/>
                  </a:lnTo>
                  <a:lnTo>
                    <a:pt x="0" y="301"/>
                  </a:lnTo>
                  <a:lnTo>
                    <a:pt x="3" y="278"/>
                  </a:lnTo>
                  <a:lnTo>
                    <a:pt x="12" y="254"/>
                  </a:lnTo>
                  <a:lnTo>
                    <a:pt x="29" y="235"/>
                  </a:lnTo>
                  <a:lnTo>
                    <a:pt x="49" y="218"/>
                  </a:lnTo>
                  <a:lnTo>
                    <a:pt x="72" y="209"/>
                  </a:lnTo>
                  <a:lnTo>
                    <a:pt x="97" y="206"/>
                  </a:lnTo>
                  <a:lnTo>
                    <a:pt x="121" y="209"/>
                  </a:lnTo>
                  <a:lnTo>
                    <a:pt x="144" y="218"/>
                  </a:lnTo>
                  <a:lnTo>
                    <a:pt x="164" y="235"/>
                  </a:lnTo>
                  <a:lnTo>
                    <a:pt x="301" y="372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auto">
            <a:xfrm>
              <a:off x="5446713" y="1481138"/>
              <a:ext cx="1616075" cy="152400"/>
            </a:xfrm>
            <a:custGeom>
              <a:avLst/>
              <a:gdLst>
                <a:gd name="T0" fmla="*/ 96 w 2036"/>
                <a:gd name="T1" fmla="*/ 0 h 193"/>
                <a:gd name="T2" fmla="*/ 1941 w 2036"/>
                <a:gd name="T3" fmla="*/ 0 h 193"/>
                <a:gd name="T4" fmla="*/ 1971 w 2036"/>
                <a:gd name="T5" fmla="*/ 6 h 193"/>
                <a:gd name="T6" fmla="*/ 1997 w 2036"/>
                <a:gd name="T7" fmla="*/ 18 h 193"/>
                <a:gd name="T8" fmla="*/ 2018 w 2036"/>
                <a:gd name="T9" fmla="*/ 40 h 193"/>
                <a:gd name="T10" fmla="*/ 2031 w 2036"/>
                <a:gd name="T11" fmla="*/ 67 h 193"/>
                <a:gd name="T12" fmla="*/ 2036 w 2036"/>
                <a:gd name="T13" fmla="*/ 96 h 193"/>
                <a:gd name="T14" fmla="*/ 2031 w 2036"/>
                <a:gd name="T15" fmla="*/ 127 h 193"/>
                <a:gd name="T16" fmla="*/ 2018 w 2036"/>
                <a:gd name="T17" fmla="*/ 154 h 193"/>
                <a:gd name="T18" fmla="*/ 1997 w 2036"/>
                <a:gd name="T19" fmla="*/ 173 h 193"/>
                <a:gd name="T20" fmla="*/ 1971 w 2036"/>
                <a:gd name="T21" fmla="*/ 188 h 193"/>
                <a:gd name="T22" fmla="*/ 1941 w 2036"/>
                <a:gd name="T23" fmla="*/ 193 h 193"/>
                <a:gd name="T24" fmla="*/ 96 w 2036"/>
                <a:gd name="T25" fmla="*/ 193 h 193"/>
                <a:gd name="T26" fmla="*/ 65 w 2036"/>
                <a:gd name="T27" fmla="*/ 188 h 193"/>
                <a:gd name="T28" fmla="*/ 38 w 2036"/>
                <a:gd name="T29" fmla="*/ 173 h 193"/>
                <a:gd name="T30" fmla="*/ 19 w 2036"/>
                <a:gd name="T31" fmla="*/ 154 h 193"/>
                <a:gd name="T32" fmla="*/ 4 w 2036"/>
                <a:gd name="T33" fmla="*/ 127 h 193"/>
                <a:gd name="T34" fmla="*/ 0 w 2036"/>
                <a:gd name="T35" fmla="*/ 96 h 193"/>
                <a:gd name="T36" fmla="*/ 4 w 2036"/>
                <a:gd name="T37" fmla="*/ 67 h 193"/>
                <a:gd name="T38" fmla="*/ 19 w 2036"/>
                <a:gd name="T39" fmla="*/ 40 h 193"/>
                <a:gd name="T40" fmla="*/ 38 w 2036"/>
                <a:gd name="T41" fmla="*/ 18 h 193"/>
                <a:gd name="T42" fmla="*/ 65 w 2036"/>
                <a:gd name="T43" fmla="*/ 6 h 193"/>
                <a:gd name="T44" fmla="*/ 96 w 203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auto">
            <a:xfrm>
              <a:off x="5446713" y="1968500"/>
              <a:ext cx="2998788" cy="152400"/>
            </a:xfrm>
            <a:custGeom>
              <a:avLst/>
              <a:gdLst>
                <a:gd name="T0" fmla="*/ 96 w 3778"/>
                <a:gd name="T1" fmla="*/ 0 h 191"/>
                <a:gd name="T2" fmla="*/ 3683 w 3778"/>
                <a:gd name="T3" fmla="*/ 0 h 191"/>
                <a:gd name="T4" fmla="*/ 3713 w 3778"/>
                <a:gd name="T5" fmla="*/ 6 h 191"/>
                <a:gd name="T6" fmla="*/ 3738 w 3778"/>
                <a:gd name="T7" fmla="*/ 18 h 191"/>
                <a:gd name="T8" fmla="*/ 3760 w 3778"/>
                <a:gd name="T9" fmla="*/ 40 h 191"/>
                <a:gd name="T10" fmla="*/ 3775 w 3778"/>
                <a:gd name="T11" fmla="*/ 65 h 191"/>
                <a:gd name="T12" fmla="*/ 3778 w 3778"/>
                <a:gd name="T13" fmla="*/ 96 h 191"/>
                <a:gd name="T14" fmla="*/ 3775 w 3778"/>
                <a:gd name="T15" fmla="*/ 127 h 191"/>
                <a:gd name="T16" fmla="*/ 3760 w 3778"/>
                <a:gd name="T17" fmla="*/ 152 h 191"/>
                <a:gd name="T18" fmla="*/ 3738 w 3778"/>
                <a:gd name="T19" fmla="*/ 173 h 191"/>
                <a:gd name="T20" fmla="*/ 3713 w 3778"/>
                <a:gd name="T21" fmla="*/ 188 h 191"/>
                <a:gd name="T22" fmla="*/ 3683 w 3778"/>
                <a:gd name="T23" fmla="*/ 191 h 191"/>
                <a:gd name="T24" fmla="*/ 96 w 3778"/>
                <a:gd name="T25" fmla="*/ 191 h 191"/>
                <a:gd name="T26" fmla="*/ 65 w 3778"/>
                <a:gd name="T27" fmla="*/ 188 h 191"/>
                <a:gd name="T28" fmla="*/ 38 w 3778"/>
                <a:gd name="T29" fmla="*/ 173 h 191"/>
                <a:gd name="T30" fmla="*/ 19 w 3778"/>
                <a:gd name="T31" fmla="*/ 152 h 191"/>
                <a:gd name="T32" fmla="*/ 4 w 3778"/>
                <a:gd name="T33" fmla="*/ 127 h 191"/>
                <a:gd name="T34" fmla="*/ 0 w 3778"/>
                <a:gd name="T35" fmla="*/ 96 h 191"/>
                <a:gd name="T36" fmla="*/ 4 w 3778"/>
                <a:gd name="T37" fmla="*/ 65 h 191"/>
                <a:gd name="T38" fmla="*/ 19 w 3778"/>
                <a:gd name="T39" fmla="*/ 40 h 191"/>
                <a:gd name="T40" fmla="*/ 38 w 3778"/>
                <a:gd name="T41" fmla="*/ 18 h 191"/>
                <a:gd name="T42" fmla="*/ 65 w 3778"/>
                <a:gd name="T43" fmla="*/ 6 h 191"/>
                <a:gd name="T44" fmla="*/ 96 w 3778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1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5446713" y="3106738"/>
              <a:ext cx="1616075" cy="152400"/>
            </a:xfrm>
            <a:custGeom>
              <a:avLst/>
              <a:gdLst>
                <a:gd name="T0" fmla="*/ 96 w 2036"/>
                <a:gd name="T1" fmla="*/ 0 h 191"/>
                <a:gd name="T2" fmla="*/ 1941 w 2036"/>
                <a:gd name="T3" fmla="*/ 0 h 191"/>
                <a:gd name="T4" fmla="*/ 1971 w 2036"/>
                <a:gd name="T5" fmla="*/ 4 h 191"/>
                <a:gd name="T6" fmla="*/ 1997 w 2036"/>
                <a:gd name="T7" fmla="*/ 18 h 191"/>
                <a:gd name="T8" fmla="*/ 2018 w 2036"/>
                <a:gd name="T9" fmla="*/ 38 h 191"/>
                <a:gd name="T10" fmla="*/ 2031 w 2036"/>
                <a:gd name="T11" fmla="*/ 65 h 191"/>
                <a:gd name="T12" fmla="*/ 2036 w 2036"/>
                <a:gd name="T13" fmla="*/ 96 h 191"/>
                <a:gd name="T14" fmla="*/ 2031 w 2036"/>
                <a:gd name="T15" fmla="*/ 126 h 191"/>
                <a:gd name="T16" fmla="*/ 2018 w 2036"/>
                <a:gd name="T17" fmla="*/ 152 h 191"/>
                <a:gd name="T18" fmla="*/ 1997 w 2036"/>
                <a:gd name="T19" fmla="*/ 173 h 191"/>
                <a:gd name="T20" fmla="*/ 1971 w 2036"/>
                <a:gd name="T21" fmla="*/ 186 h 191"/>
                <a:gd name="T22" fmla="*/ 1941 w 2036"/>
                <a:gd name="T23" fmla="*/ 191 h 191"/>
                <a:gd name="T24" fmla="*/ 96 w 2036"/>
                <a:gd name="T25" fmla="*/ 191 h 191"/>
                <a:gd name="T26" fmla="*/ 65 w 2036"/>
                <a:gd name="T27" fmla="*/ 186 h 191"/>
                <a:gd name="T28" fmla="*/ 38 w 2036"/>
                <a:gd name="T29" fmla="*/ 173 h 191"/>
                <a:gd name="T30" fmla="*/ 19 w 2036"/>
                <a:gd name="T31" fmla="*/ 152 h 191"/>
                <a:gd name="T32" fmla="*/ 4 w 2036"/>
                <a:gd name="T33" fmla="*/ 126 h 191"/>
                <a:gd name="T34" fmla="*/ 0 w 2036"/>
                <a:gd name="T35" fmla="*/ 96 h 191"/>
                <a:gd name="T36" fmla="*/ 4 w 2036"/>
                <a:gd name="T37" fmla="*/ 65 h 191"/>
                <a:gd name="T38" fmla="*/ 19 w 2036"/>
                <a:gd name="T39" fmla="*/ 38 h 191"/>
                <a:gd name="T40" fmla="*/ 38 w 2036"/>
                <a:gd name="T41" fmla="*/ 18 h 191"/>
                <a:gd name="T42" fmla="*/ 65 w 2036"/>
                <a:gd name="T43" fmla="*/ 4 h 191"/>
                <a:gd name="T44" fmla="*/ 96 w 2036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1">
                  <a:moveTo>
                    <a:pt x="96" y="0"/>
                  </a:moveTo>
                  <a:lnTo>
                    <a:pt x="1941" y="0"/>
                  </a:lnTo>
                  <a:lnTo>
                    <a:pt x="1971" y="4"/>
                  </a:lnTo>
                  <a:lnTo>
                    <a:pt x="1997" y="18"/>
                  </a:lnTo>
                  <a:lnTo>
                    <a:pt x="2018" y="38"/>
                  </a:lnTo>
                  <a:lnTo>
                    <a:pt x="2031" y="65"/>
                  </a:lnTo>
                  <a:lnTo>
                    <a:pt x="2036" y="96"/>
                  </a:lnTo>
                  <a:lnTo>
                    <a:pt x="2031" y="126"/>
                  </a:lnTo>
                  <a:lnTo>
                    <a:pt x="2018" y="152"/>
                  </a:lnTo>
                  <a:lnTo>
                    <a:pt x="1997" y="173"/>
                  </a:lnTo>
                  <a:lnTo>
                    <a:pt x="1971" y="186"/>
                  </a:lnTo>
                  <a:lnTo>
                    <a:pt x="1941" y="191"/>
                  </a:lnTo>
                  <a:lnTo>
                    <a:pt x="96" y="191"/>
                  </a:lnTo>
                  <a:lnTo>
                    <a:pt x="65" y="186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38"/>
                  </a:lnTo>
                  <a:lnTo>
                    <a:pt x="38" y="18"/>
                  </a:lnTo>
                  <a:lnTo>
                    <a:pt x="65" y="4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1"/>
            <p:cNvSpPr>
              <a:spLocks/>
            </p:cNvSpPr>
            <p:nvPr/>
          </p:nvSpPr>
          <p:spPr bwMode="auto">
            <a:xfrm>
              <a:off x="5446713" y="3594100"/>
              <a:ext cx="2998788" cy="152400"/>
            </a:xfrm>
            <a:custGeom>
              <a:avLst/>
              <a:gdLst>
                <a:gd name="T0" fmla="*/ 96 w 3778"/>
                <a:gd name="T1" fmla="*/ 0 h 193"/>
                <a:gd name="T2" fmla="*/ 3683 w 3778"/>
                <a:gd name="T3" fmla="*/ 0 h 193"/>
                <a:gd name="T4" fmla="*/ 3713 w 3778"/>
                <a:gd name="T5" fmla="*/ 6 h 193"/>
                <a:gd name="T6" fmla="*/ 3738 w 3778"/>
                <a:gd name="T7" fmla="*/ 20 h 193"/>
                <a:gd name="T8" fmla="*/ 3760 w 3778"/>
                <a:gd name="T9" fmla="*/ 40 h 193"/>
                <a:gd name="T10" fmla="*/ 3775 w 3778"/>
                <a:gd name="T11" fmla="*/ 67 h 193"/>
                <a:gd name="T12" fmla="*/ 3778 w 3778"/>
                <a:gd name="T13" fmla="*/ 98 h 193"/>
                <a:gd name="T14" fmla="*/ 3775 w 3778"/>
                <a:gd name="T15" fmla="*/ 127 h 193"/>
                <a:gd name="T16" fmla="*/ 3760 w 3778"/>
                <a:gd name="T17" fmla="*/ 154 h 193"/>
                <a:gd name="T18" fmla="*/ 3738 w 3778"/>
                <a:gd name="T19" fmla="*/ 174 h 193"/>
                <a:gd name="T20" fmla="*/ 3713 w 3778"/>
                <a:gd name="T21" fmla="*/ 188 h 193"/>
                <a:gd name="T22" fmla="*/ 3683 w 3778"/>
                <a:gd name="T23" fmla="*/ 193 h 193"/>
                <a:gd name="T24" fmla="*/ 96 w 3778"/>
                <a:gd name="T25" fmla="*/ 193 h 193"/>
                <a:gd name="T26" fmla="*/ 65 w 3778"/>
                <a:gd name="T27" fmla="*/ 188 h 193"/>
                <a:gd name="T28" fmla="*/ 38 w 3778"/>
                <a:gd name="T29" fmla="*/ 174 h 193"/>
                <a:gd name="T30" fmla="*/ 19 w 3778"/>
                <a:gd name="T31" fmla="*/ 154 h 193"/>
                <a:gd name="T32" fmla="*/ 4 w 3778"/>
                <a:gd name="T33" fmla="*/ 127 h 193"/>
                <a:gd name="T34" fmla="*/ 0 w 3778"/>
                <a:gd name="T35" fmla="*/ 98 h 193"/>
                <a:gd name="T36" fmla="*/ 4 w 3778"/>
                <a:gd name="T37" fmla="*/ 67 h 193"/>
                <a:gd name="T38" fmla="*/ 19 w 3778"/>
                <a:gd name="T39" fmla="*/ 40 h 193"/>
                <a:gd name="T40" fmla="*/ 38 w 3778"/>
                <a:gd name="T41" fmla="*/ 20 h 193"/>
                <a:gd name="T42" fmla="*/ 65 w 3778"/>
                <a:gd name="T43" fmla="*/ 6 h 193"/>
                <a:gd name="T44" fmla="*/ 96 w 3778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3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20"/>
                  </a:lnTo>
                  <a:lnTo>
                    <a:pt x="3760" y="40"/>
                  </a:lnTo>
                  <a:lnTo>
                    <a:pt x="3775" y="67"/>
                  </a:lnTo>
                  <a:lnTo>
                    <a:pt x="3778" y="98"/>
                  </a:lnTo>
                  <a:lnTo>
                    <a:pt x="3775" y="127"/>
                  </a:lnTo>
                  <a:lnTo>
                    <a:pt x="3760" y="154"/>
                  </a:lnTo>
                  <a:lnTo>
                    <a:pt x="3738" y="174"/>
                  </a:lnTo>
                  <a:lnTo>
                    <a:pt x="3713" y="188"/>
                  </a:lnTo>
                  <a:lnTo>
                    <a:pt x="3683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8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5446713" y="4732338"/>
              <a:ext cx="1616075" cy="152400"/>
            </a:xfrm>
            <a:custGeom>
              <a:avLst/>
              <a:gdLst>
                <a:gd name="T0" fmla="*/ 96 w 2036"/>
                <a:gd name="T1" fmla="*/ 0 h 193"/>
                <a:gd name="T2" fmla="*/ 1941 w 2036"/>
                <a:gd name="T3" fmla="*/ 0 h 193"/>
                <a:gd name="T4" fmla="*/ 1971 w 2036"/>
                <a:gd name="T5" fmla="*/ 6 h 193"/>
                <a:gd name="T6" fmla="*/ 1997 w 2036"/>
                <a:gd name="T7" fmla="*/ 18 h 193"/>
                <a:gd name="T8" fmla="*/ 2018 w 2036"/>
                <a:gd name="T9" fmla="*/ 40 h 193"/>
                <a:gd name="T10" fmla="*/ 2031 w 2036"/>
                <a:gd name="T11" fmla="*/ 67 h 193"/>
                <a:gd name="T12" fmla="*/ 2036 w 2036"/>
                <a:gd name="T13" fmla="*/ 96 h 193"/>
                <a:gd name="T14" fmla="*/ 2031 w 2036"/>
                <a:gd name="T15" fmla="*/ 127 h 193"/>
                <a:gd name="T16" fmla="*/ 2018 w 2036"/>
                <a:gd name="T17" fmla="*/ 154 h 193"/>
                <a:gd name="T18" fmla="*/ 1997 w 2036"/>
                <a:gd name="T19" fmla="*/ 173 h 193"/>
                <a:gd name="T20" fmla="*/ 1971 w 2036"/>
                <a:gd name="T21" fmla="*/ 188 h 193"/>
                <a:gd name="T22" fmla="*/ 1941 w 2036"/>
                <a:gd name="T23" fmla="*/ 193 h 193"/>
                <a:gd name="T24" fmla="*/ 96 w 2036"/>
                <a:gd name="T25" fmla="*/ 193 h 193"/>
                <a:gd name="T26" fmla="*/ 65 w 2036"/>
                <a:gd name="T27" fmla="*/ 188 h 193"/>
                <a:gd name="T28" fmla="*/ 38 w 2036"/>
                <a:gd name="T29" fmla="*/ 173 h 193"/>
                <a:gd name="T30" fmla="*/ 19 w 2036"/>
                <a:gd name="T31" fmla="*/ 154 h 193"/>
                <a:gd name="T32" fmla="*/ 4 w 2036"/>
                <a:gd name="T33" fmla="*/ 127 h 193"/>
                <a:gd name="T34" fmla="*/ 0 w 2036"/>
                <a:gd name="T35" fmla="*/ 96 h 193"/>
                <a:gd name="T36" fmla="*/ 4 w 2036"/>
                <a:gd name="T37" fmla="*/ 67 h 193"/>
                <a:gd name="T38" fmla="*/ 19 w 2036"/>
                <a:gd name="T39" fmla="*/ 40 h 193"/>
                <a:gd name="T40" fmla="*/ 38 w 2036"/>
                <a:gd name="T41" fmla="*/ 18 h 193"/>
                <a:gd name="T42" fmla="*/ 65 w 2036"/>
                <a:gd name="T43" fmla="*/ 6 h 193"/>
                <a:gd name="T44" fmla="*/ 96 w 203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5446713" y="5219700"/>
              <a:ext cx="2998788" cy="152400"/>
            </a:xfrm>
            <a:custGeom>
              <a:avLst/>
              <a:gdLst>
                <a:gd name="T0" fmla="*/ 96 w 3778"/>
                <a:gd name="T1" fmla="*/ 0 h 192"/>
                <a:gd name="T2" fmla="*/ 3683 w 3778"/>
                <a:gd name="T3" fmla="*/ 0 h 192"/>
                <a:gd name="T4" fmla="*/ 3713 w 3778"/>
                <a:gd name="T5" fmla="*/ 6 h 192"/>
                <a:gd name="T6" fmla="*/ 3738 w 3778"/>
                <a:gd name="T7" fmla="*/ 18 h 192"/>
                <a:gd name="T8" fmla="*/ 3760 w 3778"/>
                <a:gd name="T9" fmla="*/ 40 h 192"/>
                <a:gd name="T10" fmla="*/ 3775 w 3778"/>
                <a:gd name="T11" fmla="*/ 65 h 192"/>
                <a:gd name="T12" fmla="*/ 3778 w 3778"/>
                <a:gd name="T13" fmla="*/ 96 h 192"/>
                <a:gd name="T14" fmla="*/ 3775 w 3778"/>
                <a:gd name="T15" fmla="*/ 127 h 192"/>
                <a:gd name="T16" fmla="*/ 3760 w 3778"/>
                <a:gd name="T17" fmla="*/ 152 h 192"/>
                <a:gd name="T18" fmla="*/ 3738 w 3778"/>
                <a:gd name="T19" fmla="*/ 173 h 192"/>
                <a:gd name="T20" fmla="*/ 3713 w 3778"/>
                <a:gd name="T21" fmla="*/ 188 h 192"/>
                <a:gd name="T22" fmla="*/ 3683 w 3778"/>
                <a:gd name="T23" fmla="*/ 192 h 192"/>
                <a:gd name="T24" fmla="*/ 96 w 3778"/>
                <a:gd name="T25" fmla="*/ 192 h 192"/>
                <a:gd name="T26" fmla="*/ 65 w 3778"/>
                <a:gd name="T27" fmla="*/ 188 h 192"/>
                <a:gd name="T28" fmla="*/ 38 w 3778"/>
                <a:gd name="T29" fmla="*/ 173 h 192"/>
                <a:gd name="T30" fmla="*/ 19 w 3778"/>
                <a:gd name="T31" fmla="*/ 152 h 192"/>
                <a:gd name="T32" fmla="*/ 4 w 3778"/>
                <a:gd name="T33" fmla="*/ 127 h 192"/>
                <a:gd name="T34" fmla="*/ 0 w 3778"/>
                <a:gd name="T35" fmla="*/ 96 h 192"/>
                <a:gd name="T36" fmla="*/ 4 w 3778"/>
                <a:gd name="T37" fmla="*/ 65 h 192"/>
                <a:gd name="T38" fmla="*/ 19 w 3778"/>
                <a:gd name="T39" fmla="*/ 40 h 192"/>
                <a:gd name="T40" fmla="*/ 38 w 3778"/>
                <a:gd name="T41" fmla="*/ 18 h 192"/>
                <a:gd name="T42" fmla="*/ 65 w 3778"/>
                <a:gd name="T43" fmla="*/ 6 h 192"/>
                <a:gd name="T44" fmla="*/ 96 w 3778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2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00224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43397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4446" y="2834587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 리뷰와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별점을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분석하여 영화 추천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2825" y="2834587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유투브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조회수와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댓글의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키워드로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한 해의 키워드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6938" y="4752300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미세먼지와 관련된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이슈들의 상관성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4696" y="4762574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사용자의 그림을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머신러닝을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이용하여 인식 및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pic>
        <p:nvPicPr>
          <p:cNvPr id="19" name="Picture 4" descr="C:\Users\koost\Downloads\good-re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80" y="2419316"/>
            <a:ext cx="1250951" cy="12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oost\Downloads\youtu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69" y="2549883"/>
            <a:ext cx="989817" cy="9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koost\Downloads\mobileme-logo-of-black-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59" y="4309917"/>
            <a:ext cx="1379688" cy="13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oost\Desktop\할미새사촌\quick_draw_logo_bannerandfinger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29" y="4427096"/>
            <a:ext cx="1666904" cy="12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58992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pic>
        <p:nvPicPr>
          <p:cNvPr id="2050" name="Picture 2" descr="C:\Users\koost\Downloads\KakaoTalk_Photo_2018-12-05-21-55-0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68" y="1785640"/>
            <a:ext cx="2443293" cy="4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oost\Downloads\스크린샷 2018-12-05 오후 5.28.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2" y="1785639"/>
            <a:ext cx="5104799" cy="4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oost\Downloads\KakaoTalk_Photo_2018-12-05-21-54-59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95" y="1792380"/>
            <a:ext cx="3156131" cy="41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487194" y="1762312"/>
            <a:ext cx="42092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2016</a:t>
            </a:r>
            <a:r>
              <a:rPr lang="ko-KR" altLang="en-US" sz="1600" dirty="0"/>
              <a:t>년부터 미세먼지가 이슈화</a:t>
            </a:r>
            <a:endParaRPr lang="en-US" altLang="ko-KR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/>
              <a:t>삼겹살이 미세먼지에 효과적이라는 </a:t>
            </a:r>
            <a:endParaRPr lang="en-US" altLang="ko-KR" sz="1600" dirty="0"/>
          </a:p>
          <a:p>
            <a:pPr algn="l"/>
            <a:r>
              <a:rPr lang="en-US" altLang="ko-KR" sz="1600" dirty="0"/>
              <a:t>     </a:t>
            </a:r>
            <a:r>
              <a:rPr lang="ko-KR" altLang="en-US" sz="1600" dirty="0"/>
              <a:t>뉴스기사를 보고 이를 검증하고자 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098" name="Picture 2" descr="C:\Users\koost\Desktop\할미새사촌\KakaoTalk_20181205_231105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20" y="986319"/>
            <a:ext cx="7874922" cy="492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85762" y="6146656"/>
            <a:ext cx="30620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고딕 Light" panose="020B0600000101010101" charset="-127"/>
                <a:ea typeface="나눔고딕 Light" panose="020B0600000101010101" charset="-127"/>
              </a:rPr>
              <a:t>출처</a:t>
            </a:r>
            <a:r>
              <a:rPr lang="en-US" altLang="ko-KR" sz="700" dirty="0">
                <a:latin typeface="나눔고딕 Light" panose="020B0600000101010101" charset="-127"/>
                <a:ea typeface="나눔고딕 Light" panose="020B0600000101010101" charset="-127"/>
              </a:rPr>
              <a:t>: http://www.k-health.com/news/articleView.html?idxno=14505</a:t>
            </a:r>
            <a:endParaRPr lang="ko-KR" altLang="en-US" sz="700" dirty="0">
              <a:latin typeface="나눔고딕 Light" panose="020B0600000101010101" charset="-127"/>
              <a:ea typeface="나눔고딕 Light" panose="020B0600000101010101" charset="-127"/>
            </a:endParaRPr>
          </a:p>
        </p:txBody>
      </p:sp>
      <p:pic>
        <p:nvPicPr>
          <p:cNvPr id="5" name="CWAQYAIiU-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69387" y="3647326"/>
            <a:ext cx="3745258" cy="2106708"/>
          </a:xfrm>
          <a:prstGeom prst="rect">
            <a:avLst/>
          </a:prstGeom>
        </p:spPr>
      </p:pic>
      <p:sp>
        <p:nvSpPr>
          <p:cNvPr id="12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</p:spTree>
    <p:extLst>
      <p:ext uri="{BB962C8B-B14F-4D97-AF65-F5344CB8AC3E}">
        <p14:creationId xmlns:p14="http://schemas.microsoft.com/office/powerpoint/2010/main" val="246792987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398" y="2639697"/>
            <a:ext cx="944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미세먼지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와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 것이다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.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87014" y="4223248"/>
            <a:ext cx="988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2: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과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캠핑의 증가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는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 것이다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.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13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210706497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TextBox 9"/>
          <p:cNvSpPr txBox="1"/>
          <p:nvPr/>
        </p:nvSpPr>
        <p:spPr>
          <a:xfrm>
            <a:off x="1783004" y="2293590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절차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0055" y="4648706"/>
            <a:ext cx="1290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/>
              <a:t>텍스트 분석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54174" y="4648706"/>
            <a:ext cx="137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결과해석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1345" y="4648706"/>
            <a:ext cx="146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연관자료분석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상관관계도출</a:t>
            </a: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698731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결론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527365" y="3118965"/>
            <a:ext cx="514221" cy="677473"/>
            <a:chOff x="4310063" y="1074738"/>
            <a:chExt cx="35702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4310063" y="1074738"/>
              <a:ext cx="3570288" cy="4703763"/>
            </a:xfrm>
            <a:custGeom>
              <a:avLst/>
              <a:gdLst>
                <a:gd name="T0" fmla="*/ 601 w 4498"/>
                <a:gd name="T1" fmla="*/ 5319 h 5927"/>
                <a:gd name="T2" fmla="*/ 3891 w 4498"/>
                <a:gd name="T3" fmla="*/ 5324 h 5927"/>
                <a:gd name="T4" fmla="*/ 3891 w 4498"/>
                <a:gd name="T5" fmla="*/ 808 h 5927"/>
                <a:gd name="T6" fmla="*/ 3352 w 4498"/>
                <a:gd name="T7" fmla="*/ 918 h 5927"/>
                <a:gd name="T8" fmla="*/ 3173 w 4498"/>
                <a:gd name="T9" fmla="*/ 1095 h 5927"/>
                <a:gd name="T10" fmla="*/ 1324 w 4498"/>
                <a:gd name="T11" fmla="*/ 1095 h 5927"/>
                <a:gd name="T12" fmla="*/ 1147 w 4498"/>
                <a:gd name="T13" fmla="*/ 918 h 5927"/>
                <a:gd name="T14" fmla="*/ 609 w 4498"/>
                <a:gd name="T15" fmla="*/ 397 h 5927"/>
                <a:gd name="T16" fmla="*/ 314 w 4498"/>
                <a:gd name="T17" fmla="*/ 519 h 5927"/>
                <a:gd name="T18" fmla="*/ 191 w 4498"/>
                <a:gd name="T19" fmla="*/ 813 h 5927"/>
                <a:gd name="T20" fmla="*/ 273 w 4498"/>
                <a:gd name="T21" fmla="*/ 5564 h 5927"/>
                <a:gd name="T22" fmla="*/ 540 w 4498"/>
                <a:gd name="T23" fmla="*/ 5730 h 5927"/>
                <a:gd name="T24" fmla="*/ 4079 w 4498"/>
                <a:gd name="T25" fmla="*/ 5689 h 5927"/>
                <a:gd name="T26" fmla="*/ 4283 w 4498"/>
                <a:gd name="T27" fmla="*/ 5451 h 5927"/>
                <a:gd name="T28" fmla="*/ 4283 w 4498"/>
                <a:gd name="T29" fmla="*/ 682 h 5927"/>
                <a:gd name="T30" fmla="*/ 4079 w 4498"/>
                <a:gd name="T31" fmla="*/ 444 h 5927"/>
                <a:gd name="T32" fmla="*/ 2752 w 4498"/>
                <a:gd name="T33" fmla="*/ 451 h 5927"/>
                <a:gd name="T34" fmla="*/ 3171 w 4498"/>
                <a:gd name="T35" fmla="*/ 530 h 5927"/>
                <a:gd name="T36" fmla="*/ 3935 w 4498"/>
                <a:gd name="T37" fmla="*/ 620 h 5927"/>
                <a:gd name="T38" fmla="*/ 4083 w 4498"/>
                <a:gd name="T39" fmla="*/ 768 h 5927"/>
                <a:gd name="T40" fmla="*/ 4043 w 4498"/>
                <a:gd name="T41" fmla="*/ 5443 h 5927"/>
                <a:gd name="T42" fmla="*/ 609 w 4498"/>
                <a:gd name="T43" fmla="*/ 5517 h 5927"/>
                <a:gd name="T44" fmla="*/ 430 w 4498"/>
                <a:gd name="T45" fmla="*/ 5406 h 5927"/>
                <a:gd name="T46" fmla="*/ 430 w 4498"/>
                <a:gd name="T47" fmla="*/ 727 h 5927"/>
                <a:gd name="T48" fmla="*/ 609 w 4498"/>
                <a:gd name="T49" fmla="*/ 615 h 5927"/>
                <a:gd name="T50" fmla="*/ 1376 w 4498"/>
                <a:gd name="T51" fmla="*/ 518 h 5927"/>
                <a:gd name="T52" fmla="*/ 1753 w 4498"/>
                <a:gd name="T53" fmla="*/ 397 h 5927"/>
                <a:gd name="T54" fmla="*/ 2089 w 4498"/>
                <a:gd name="T55" fmla="*/ 236 h 5927"/>
                <a:gd name="T56" fmla="*/ 1939 w 4498"/>
                <a:gd name="T57" fmla="*/ 449 h 5927"/>
                <a:gd name="T58" fmla="*/ 1894 w 4498"/>
                <a:gd name="T59" fmla="*/ 685 h 5927"/>
                <a:gd name="T60" fmla="*/ 1363 w 4498"/>
                <a:gd name="T61" fmla="*/ 725 h 5927"/>
                <a:gd name="T62" fmla="*/ 1340 w 4498"/>
                <a:gd name="T63" fmla="*/ 878 h 5927"/>
                <a:gd name="T64" fmla="*/ 3102 w 4498"/>
                <a:gd name="T65" fmla="*/ 916 h 5927"/>
                <a:gd name="T66" fmla="*/ 3173 w 4498"/>
                <a:gd name="T67" fmla="*/ 779 h 5927"/>
                <a:gd name="T68" fmla="*/ 2658 w 4498"/>
                <a:gd name="T69" fmla="*/ 705 h 5927"/>
                <a:gd name="T70" fmla="*/ 2562 w 4498"/>
                <a:gd name="T71" fmla="*/ 608 h 5927"/>
                <a:gd name="T72" fmla="*/ 2488 w 4498"/>
                <a:gd name="T73" fmla="*/ 305 h 5927"/>
                <a:gd name="T74" fmla="*/ 2248 w 4498"/>
                <a:gd name="T75" fmla="*/ 193 h 5927"/>
                <a:gd name="T76" fmla="*/ 2508 w 4498"/>
                <a:gd name="T77" fmla="*/ 72 h 5927"/>
                <a:gd name="T78" fmla="*/ 3890 w 4498"/>
                <a:gd name="T79" fmla="*/ 206 h 5927"/>
                <a:gd name="T80" fmla="*/ 4260 w 4498"/>
                <a:gd name="T81" fmla="*/ 332 h 5927"/>
                <a:gd name="T82" fmla="*/ 4477 w 4498"/>
                <a:gd name="T83" fmla="*/ 651 h 5927"/>
                <a:gd name="T84" fmla="*/ 4477 w 4498"/>
                <a:gd name="T85" fmla="*/ 5481 h 5927"/>
                <a:gd name="T86" fmla="*/ 4260 w 4498"/>
                <a:gd name="T87" fmla="*/ 5801 h 5927"/>
                <a:gd name="T88" fmla="*/ 3890 w 4498"/>
                <a:gd name="T89" fmla="*/ 5927 h 5927"/>
                <a:gd name="T90" fmla="*/ 302 w 4498"/>
                <a:gd name="T91" fmla="*/ 5844 h 5927"/>
                <a:gd name="T92" fmla="*/ 47 w 4498"/>
                <a:gd name="T93" fmla="*/ 5555 h 5927"/>
                <a:gd name="T94" fmla="*/ 5 w 4498"/>
                <a:gd name="T95" fmla="*/ 730 h 5927"/>
                <a:gd name="T96" fmla="*/ 177 w 4498"/>
                <a:gd name="T97" fmla="*/ 384 h 5927"/>
                <a:gd name="T98" fmla="*/ 525 w 4498"/>
                <a:gd name="T99" fmla="*/ 211 h 5927"/>
                <a:gd name="T100" fmla="*/ 1934 w 4498"/>
                <a:gd name="T101" fmla="*/ 110 h 5927"/>
                <a:gd name="T102" fmla="*/ 2248 w 4498"/>
                <a:gd name="T103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8" h="5927">
                  <a:moveTo>
                    <a:pt x="609" y="806"/>
                  </a:moveTo>
                  <a:lnTo>
                    <a:pt x="605" y="808"/>
                  </a:lnTo>
                  <a:lnTo>
                    <a:pt x="603" y="810"/>
                  </a:lnTo>
                  <a:lnTo>
                    <a:pt x="601" y="813"/>
                  </a:lnTo>
                  <a:lnTo>
                    <a:pt x="601" y="5319"/>
                  </a:lnTo>
                  <a:lnTo>
                    <a:pt x="603" y="5323"/>
                  </a:lnTo>
                  <a:lnTo>
                    <a:pt x="605" y="5324"/>
                  </a:lnTo>
                  <a:lnTo>
                    <a:pt x="609" y="5326"/>
                  </a:lnTo>
                  <a:lnTo>
                    <a:pt x="3890" y="5326"/>
                  </a:lnTo>
                  <a:lnTo>
                    <a:pt x="3891" y="5324"/>
                  </a:lnTo>
                  <a:lnTo>
                    <a:pt x="3895" y="5323"/>
                  </a:lnTo>
                  <a:lnTo>
                    <a:pt x="3895" y="5319"/>
                  </a:lnTo>
                  <a:lnTo>
                    <a:pt x="3895" y="813"/>
                  </a:lnTo>
                  <a:lnTo>
                    <a:pt x="3895" y="810"/>
                  </a:lnTo>
                  <a:lnTo>
                    <a:pt x="3891" y="808"/>
                  </a:lnTo>
                  <a:lnTo>
                    <a:pt x="3890" y="806"/>
                  </a:lnTo>
                  <a:lnTo>
                    <a:pt x="3370" y="806"/>
                  </a:lnTo>
                  <a:lnTo>
                    <a:pt x="3370" y="813"/>
                  </a:lnTo>
                  <a:lnTo>
                    <a:pt x="3364" y="868"/>
                  </a:lnTo>
                  <a:lnTo>
                    <a:pt x="3352" y="918"/>
                  </a:lnTo>
                  <a:lnTo>
                    <a:pt x="3328" y="965"/>
                  </a:lnTo>
                  <a:lnTo>
                    <a:pt x="3299" y="1006"/>
                  </a:lnTo>
                  <a:lnTo>
                    <a:pt x="3263" y="1043"/>
                  </a:lnTo>
                  <a:lnTo>
                    <a:pt x="3220" y="1073"/>
                  </a:lnTo>
                  <a:lnTo>
                    <a:pt x="3173" y="1095"/>
                  </a:lnTo>
                  <a:lnTo>
                    <a:pt x="3122" y="1109"/>
                  </a:lnTo>
                  <a:lnTo>
                    <a:pt x="3068" y="1115"/>
                  </a:lnTo>
                  <a:lnTo>
                    <a:pt x="1428" y="1115"/>
                  </a:lnTo>
                  <a:lnTo>
                    <a:pt x="1374" y="1109"/>
                  </a:lnTo>
                  <a:lnTo>
                    <a:pt x="1324" y="1095"/>
                  </a:lnTo>
                  <a:lnTo>
                    <a:pt x="1277" y="1073"/>
                  </a:lnTo>
                  <a:lnTo>
                    <a:pt x="1235" y="1043"/>
                  </a:lnTo>
                  <a:lnTo>
                    <a:pt x="1197" y="1006"/>
                  </a:lnTo>
                  <a:lnTo>
                    <a:pt x="1168" y="965"/>
                  </a:lnTo>
                  <a:lnTo>
                    <a:pt x="1147" y="918"/>
                  </a:lnTo>
                  <a:lnTo>
                    <a:pt x="1132" y="868"/>
                  </a:lnTo>
                  <a:lnTo>
                    <a:pt x="1127" y="813"/>
                  </a:lnTo>
                  <a:lnTo>
                    <a:pt x="1127" y="806"/>
                  </a:lnTo>
                  <a:lnTo>
                    <a:pt x="609" y="806"/>
                  </a:lnTo>
                  <a:close/>
                  <a:moveTo>
                    <a:pt x="609" y="397"/>
                  </a:moveTo>
                  <a:lnTo>
                    <a:pt x="540" y="402"/>
                  </a:lnTo>
                  <a:lnTo>
                    <a:pt x="477" y="418"/>
                  </a:lnTo>
                  <a:lnTo>
                    <a:pt x="417" y="444"/>
                  </a:lnTo>
                  <a:lnTo>
                    <a:pt x="363" y="478"/>
                  </a:lnTo>
                  <a:lnTo>
                    <a:pt x="314" y="519"/>
                  </a:lnTo>
                  <a:lnTo>
                    <a:pt x="273" y="568"/>
                  </a:lnTo>
                  <a:lnTo>
                    <a:pt x="238" y="622"/>
                  </a:lnTo>
                  <a:lnTo>
                    <a:pt x="213" y="682"/>
                  </a:lnTo>
                  <a:lnTo>
                    <a:pt x="197" y="747"/>
                  </a:lnTo>
                  <a:lnTo>
                    <a:pt x="191" y="813"/>
                  </a:lnTo>
                  <a:lnTo>
                    <a:pt x="191" y="5319"/>
                  </a:lnTo>
                  <a:lnTo>
                    <a:pt x="197" y="5386"/>
                  </a:lnTo>
                  <a:lnTo>
                    <a:pt x="213" y="5451"/>
                  </a:lnTo>
                  <a:lnTo>
                    <a:pt x="238" y="5510"/>
                  </a:lnTo>
                  <a:lnTo>
                    <a:pt x="273" y="5564"/>
                  </a:lnTo>
                  <a:lnTo>
                    <a:pt x="314" y="5613"/>
                  </a:lnTo>
                  <a:lnTo>
                    <a:pt x="363" y="5654"/>
                  </a:lnTo>
                  <a:lnTo>
                    <a:pt x="417" y="5689"/>
                  </a:lnTo>
                  <a:lnTo>
                    <a:pt x="477" y="5714"/>
                  </a:lnTo>
                  <a:lnTo>
                    <a:pt x="540" y="5730"/>
                  </a:lnTo>
                  <a:lnTo>
                    <a:pt x="609" y="5736"/>
                  </a:lnTo>
                  <a:lnTo>
                    <a:pt x="3890" y="5736"/>
                  </a:lnTo>
                  <a:lnTo>
                    <a:pt x="3956" y="5730"/>
                  </a:lnTo>
                  <a:lnTo>
                    <a:pt x="4020" y="5714"/>
                  </a:lnTo>
                  <a:lnTo>
                    <a:pt x="4079" y="5689"/>
                  </a:lnTo>
                  <a:lnTo>
                    <a:pt x="4135" y="5654"/>
                  </a:lnTo>
                  <a:lnTo>
                    <a:pt x="4184" y="5613"/>
                  </a:lnTo>
                  <a:lnTo>
                    <a:pt x="4226" y="5564"/>
                  </a:lnTo>
                  <a:lnTo>
                    <a:pt x="4258" y="5510"/>
                  </a:lnTo>
                  <a:lnTo>
                    <a:pt x="4283" y="5451"/>
                  </a:lnTo>
                  <a:lnTo>
                    <a:pt x="4300" y="5386"/>
                  </a:lnTo>
                  <a:lnTo>
                    <a:pt x="4305" y="5319"/>
                  </a:lnTo>
                  <a:lnTo>
                    <a:pt x="4305" y="813"/>
                  </a:lnTo>
                  <a:lnTo>
                    <a:pt x="4300" y="747"/>
                  </a:lnTo>
                  <a:lnTo>
                    <a:pt x="4283" y="682"/>
                  </a:lnTo>
                  <a:lnTo>
                    <a:pt x="4258" y="622"/>
                  </a:lnTo>
                  <a:lnTo>
                    <a:pt x="4226" y="568"/>
                  </a:lnTo>
                  <a:lnTo>
                    <a:pt x="4184" y="519"/>
                  </a:lnTo>
                  <a:lnTo>
                    <a:pt x="4135" y="478"/>
                  </a:lnTo>
                  <a:lnTo>
                    <a:pt x="4079" y="444"/>
                  </a:lnTo>
                  <a:lnTo>
                    <a:pt x="4020" y="418"/>
                  </a:lnTo>
                  <a:lnTo>
                    <a:pt x="3956" y="402"/>
                  </a:lnTo>
                  <a:lnTo>
                    <a:pt x="3890" y="397"/>
                  </a:lnTo>
                  <a:lnTo>
                    <a:pt x="2743" y="397"/>
                  </a:lnTo>
                  <a:lnTo>
                    <a:pt x="2752" y="451"/>
                  </a:lnTo>
                  <a:lnTo>
                    <a:pt x="2754" y="507"/>
                  </a:lnTo>
                  <a:lnTo>
                    <a:pt x="2754" y="512"/>
                  </a:lnTo>
                  <a:lnTo>
                    <a:pt x="3068" y="512"/>
                  </a:lnTo>
                  <a:lnTo>
                    <a:pt x="3122" y="518"/>
                  </a:lnTo>
                  <a:lnTo>
                    <a:pt x="3171" y="530"/>
                  </a:lnTo>
                  <a:lnTo>
                    <a:pt x="3218" y="552"/>
                  </a:lnTo>
                  <a:lnTo>
                    <a:pt x="3259" y="581"/>
                  </a:lnTo>
                  <a:lnTo>
                    <a:pt x="3294" y="615"/>
                  </a:lnTo>
                  <a:lnTo>
                    <a:pt x="3890" y="615"/>
                  </a:lnTo>
                  <a:lnTo>
                    <a:pt x="3935" y="620"/>
                  </a:lnTo>
                  <a:lnTo>
                    <a:pt x="3976" y="635"/>
                  </a:lnTo>
                  <a:lnTo>
                    <a:pt x="4012" y="658"/>
                  </a:lnTo>
                  <a:lnTo>
                    <a:pt x="4043" y="689"/>
                  </a:lnTo>
                  <a:lnTo>
                    <a:pt x="4067" y="727"/>
                  </a:lnTo>
                  <a:lnTo>
                    <a:pt x="4083" y="768"/>
                  </a:lnTo>
                  <a:lnTo>
                    <a:pt x="4086" y="813"/>
                  </a:lnTo>
                  <a:lnTo>
                    <a:pt x="4086" y="5319"/>
                  </a:lnTo>
                  <a:lnTo>
                    <a:pt x="4083" y="5364"/>
                  </a:lnTo>
                  <a:lnTo>
                    <a:pt x="4067" y="5406"/>
                  </a:lnTo>
                  <a:lnTo>
                    <a:pt x="4043" y="5443"/>
                  </a:lnTo>
                  <a:lnTo>
                    <a:pt x="4012" y="5474"/>
                  </a:lnTo>
                  <a:lnTo>
                    <a:pt x="3976" y="5498"/>
                  </a:lnTo>
                  <a:lnTo>
                    <a:pt x="3935" y="5512"/>
                  </a:lnTo>
                  <a:lnTo>
                    <a:pt x="3890" y="5517"/>
                  </a:lnTo>
                  <a:lnTo>
                    <a:pt x="609" y="5517"/>
                  </a:lnTo>
                  <a:lnTo>
                    <a:pt x="563" y="5512"/>
                  </a:lnTo>
                  <a:lnTo>
                    <a:pt x="520" y="5498"/>
                  </a:lnTo>
                  <a:lnTo>
                    <a:pt x="484" y="5474"/>
                  </a:lnTo>
                  <a:lnTo>
                    <a:pt x="453" y="5443"/>
                  </a:lnTo>
                  <a:lnTo>
                    <a:pt x="430" y="5406"/>
                  </a:lnTo>
                  <a:lnTo>
                    <a:pt x="415" y="5364"/>
                  </a:lnTo>
                  <a:lnTo>
                    <a:pt x="410" y="5319"/>
                  </a:lnTo>
                  <a:lnTo>
                    <a:pt x="410" y="813"/>
                  </a:lnTo>
                  <a:lnTo>
                    <a:pt x="415" y="768"/>
                  </a:lnTo>
                  <a:lnTo>
                    <a:pt x="430" y="727"/>
                  </a:lnTo>
                  <a:lnTo>
                    <a:pt x="453" y="689"/>
                  </a:lnTo>
                  <a:lnTo>
                    <a:pt x="484" y="658"/>
                  </a:lnTo>
                  <a:lnTo>
                    <a:pt x="520" y="635"/>
                  </a:lnTo>
                  <a:lnTo>
                    <a:pt x="563" y="620"/>
                  </a:lnTo>
                  <a:lnTo>
                    <a:pt x="609" y="615"/>
                  </a:lnTo>
                  <a:lnTo>
                    <a:pt x="1203" y="615"/>
                  </a:lnTo>
                  <a:lnTo>
                    <a:pt x="1239" y="581"/>
                  </a:lnTo>
                  <a:lnTo>
                    <a:pt x="1280" y="552"/>
                  </a:lnTo>
                  <a:lnTo>
                    <a:pt x="1325" y="530"/>
                  </a:lnTo>
                  <a:lnTo>
                    <a:pt x="1376" y="518"/>
                  </a:lnTo>
                  <a:lnTo>
                    <a:pt x="1428" y="512"/>
                  </a:lnTo>
                  <a:lnTo>
                    <a:pt x="1743" y="512"/>
                  </a:lnTo>
                  <a:lnTo>
                    <a:pt x="1743" y="507"/>
                  </a:lnTo>
                  <a:lnTo>
                    <a:pt x="1744" y="451"/>
                  </a:lnTo>
                  <a:lnTo>
                    <a:pt x="1753" y="397"/>
                  </a:lnTo>
                  <a:lnTo>
                    <a:pt x="609" y="397"/>
                  </a:lnTo>
                  <a:close/>
                  <a:moveTo>
                    <a:pt x="2248" y="193"/>
                  </a:moveTo>
                  <a:lnTo>
                    <a:pt x="2192" y="198"/>
                  </a:lnTo>
                  <a:lnTo>
                    <a:pt x="2140" y="213"/>
                  </a:lnTo>
                  <a:lnTo>
                    <a:pt x="2089" y="236"/>
                  </a:lnTo>
                  <a:lnTo>
                    <a:pt x="2046" y="267"/>
                  </a:lnTo>
                  <a:lnTo>
                    <a:pt x="2008" y="305"/>
                  </a:lnTo>
                  <a:lnTo>
                    <a:pt x="1977" y="348"/>
                  </a:lnTo>
                  <a:lnTo>
                    <a:pt x="1954" y="397"/>
                  </a:lnTo>
                  <a:lnTo>
                    <a:pt x="1939" y="449"/>
                  </a:lnTo>
                  <a:lnTo>
                    <a:pt x="1934" y="507"/>
                  </a:lnTo>
                  <a:lnTo>
                    <a:pt x="1934" y="608"/>
                  </a:lnTo>
                  <a:lnTo>
                    <a:pt x="1930" y="639"/>
                  </a:lnTo>
                  <a:lnTo>
                    <a:pt x="1916" y="666"/>
                  </a:lnTo>
                  <a:lnTo>
                    <a:pt x="1894" y="685"/>
                  </a:lnTo>
                  <a:lnTo>
                    <a:pt x="1869" y="700"/>
                  </a:lnTo>
                  <a:lnTo>
                    <a:pt x="1838" y="705"/>
                  </a:lnTo>
                  <a:lnTo>
                    <a:pt x="1428" y="705"/>
                  </a:lnTo>
                  <a:lnTo>
                    <a:pt x="1394" y="711"/>
                  </a:lnTo>
                  <a:lnTo>
                    <a:pt x="1363" y="725"/>
                  </a:lnTo>
                  <a:lnTo>
                    <a:pt x="1340" y="749"/>
                  </a:lnTo>
                  <a:lnTo>
                    <a:pt x="1325" y="779"/>
                  </a:lnTo>
                  <a:lnTo>
                    <a:pt x="1320" y="813"/>
                  </a:lnTo>
                  <a:lnTo>
                    <a:pt x="1325" y="848"/>
                  </a:lnTo>
                  <a:lnTo>
                    <a:pt x="1340" y="878"/>
                  </a:lnTo>
                  <a:lnTo>
                    <a:pt x="1363" y="902"/>
                  </a:lnTo>
                  <a:lnTo>
                    <a:pt x="1394" y="916"/>
                  </a:lnTo>
                  <a:lnTo>
                    <a:pt x="1428" y="922"/>
                  </a:lnTo>
                  <a:lnTo>
                    <a:pt x="3068" y="922"/>
                  </a:lnTo>
                  <a:lnTo>
                    <a:pt x="3102" y="916"/>
                  </a:lnTo>
                  <a:lnTo>
                    <a:pt x="3133" y="902"/>
                  </a:lnTo>
                  <a:lnTo>
                    <a:pt x="3157" y="878"/>
                  </a:lnTo>
                  <a:lnTo>
                    <a:pt x="3173" y="848"/>
                  </a:lnTo>
                  <a:lnTo>
                    <a:pt x="3178" y="813"/>
                  </a:lnTo>
                  <a:lnTo>
                    <a:pt x="3173" y="779"/>
                  </a:lnTo>
                  <a:lnTo>
                    <a:pt x="3157" y="749"/>
                  </a:lnTo>
                  <a:lnTo>
                    <a:pt x="3133" y="725"/>
                  </a:lnTo>
                  <a:lnTo>
                    <a:pt x="3102" y="711"/>
                  </a:lnTo>
                  <a:lnTo>
                    <a:pt x="3068" y="705"/>
                  </a:lnTo>
                  <a:lnTo>
                    <a:pt x="2658" y="705"/>
                  </a:lnTo>
                  <a:lnTo>
                    <a:pt x="2627" y="700"/>
                  </a:lnTo>
                  <a:lnTo>
                    <a:pt x="2602" y="685"/>
                  </a:lnTo>
                  <a:lnTo>
                    <a:pt x="2580" y="666"/>
                  </a:lnTo>
                  <a:lnTo>
                    <a:pt x="2568" y="639"/>
                  </a:lnTo>
                  <a:lnTo>
                    <a:pt x="2562" y="608"/>
                  </a:lnTo>
                  <a:lnTo>
                    <a:pt x="2562" y="507"/>
                  </a:lnTo>
                  <a:lnTo>
                    <a:pt x="2557" y="449"/>
                  </a:lnTo>
                  <a:lnTo>
                    <a:pt x="2543" y="397"/>
                  </a:lnTo>
                  <a:lnTo>
                    <a:pt x="2519" y="348"/>
                  </a:lnTo>
                  <a:lnTo>
                    <a:pt x="2488" y="305"/>
                  </a:lnTo>
                  <a:lnTo>
                    <a:pt x="2450" y="267"/>
                  </a:lnTo>
                  <a:lnTo>
                    <a:pt x="2407" y="236"/>
                  </a:lnTo>
                  <a:lnTo>
                    <a:pt x="2358" y="213"/>
                  </a:lnTo>
                  <a:lnTo>
                    <a:pt x="2304" y="198"/>
                  </a:lnTo>
                  <a:lnTo>
                    <a:pt x="2248" y="193"/>
                  </a:lnTo>
                  <a:close/>
                  <a:moveTo>
                    <a:pt x="2248" y="0"/>
                  </a:moveTo>
                  <a:lnTo>
                    <a:pt x="2319" y="5"/>
                  </a:lnTo>
                  <a:lnTo>
                    <a:pt x="2385" y="20"/>
                  </a:lnTo>
                  <a:lnTo>
                    <a:pt x="2449" y="42"/>
                  </a:lnTo>
                  <a:lnTo>
                    <a:pt x="2508" y="72"/>
                  </a:lnTo>
                  <a:lnTo>
                    <a:pt x="2562" y="110"/>
                  </a:lnTo>
                  <a:lnTo>
                    <a:pt x="2613" y="155"/>
                  </a:lnTo>
                  <a:lnTo>
                    <a:pt x="2654" y="206"/>
                  </a:lnTo>
                  <a:lnTo>
                    <a:pt x="2658" y="206"/>
                  </a:lnTo>
                  <a:lnTo>
                    <a:pt x="3890" y="206"/>
                  </a:lnTo>
                  <a:lnTo>
                    <a:pt x="3971" y="211"/>
                  </a:lnTo>
                  <a:lnTo>
                    <a:pt x="4050" y="227"/>
                  </a:lnTo>
                  <a:lnTo>
                    <a:pt x="4126" y="253"/>
                  </a:lnTo>
                  <a:lnTo>
                    <a:pt x="4197" y="289"/>
                  </a:lnTo>
                  <a:lnTo>
                    <a:pt x="4260" y="332"/>
                  </a:lnTo>
                  <a:lnTo>
                    <a:pt x="4319" y="384"/>
                  </a:lnTo>
                  <a:lnTo>
                    <a:pt x="4370" y="442"/>
                  </a:lnTo>
                  <a:lnTo>
                    <a:pt x="4415" y="507"/>
                  </a:lnTo>
                  <a:lnTo>
                    <a:pt x="4449" y="577"/>
                  </a:lnTo>
                  <a:lnTo>
                    <a:pt x="4477" y="651"/>
                  </a:lnTo>
                  <a:lnTo>
                    <a:pt x="4493" y="730"/>
                  </a:lnTo>
                  <a:lnTo>
                    <a:pt x="4498" y="813"/>
                  </a:lnTo>
                  <a:lnTo>
                    <a:pt x="4498" y="5319"/>
                  </a:lnTo>
                  <a:lnTo>
                    <a:pt x="4493" y="5402"/>
                  </a:lnTo>
                  <a:lnTo>
                    <a:pt x="4477" y="5481"/>
                  </a:lnTo>
                  <a:lnTo>
                    <a:pt x="4449" y="5555"/>
                  </a:lnTo>
                  <a:lnTo>
                    <a:pt x="4415" y="5626"/>
                  </a:lnTo>
                  <a:lnTo>
                    <a:pt x="4370" y="5690"/>
                  </a:lnTo>
                  <a:lnTo>
                    <a:pt x="4319" y="5748"/>
                  </a:lnTo>
                  <a:lnTo>
                    <a:pt x="4260" y="5801"/>
                  </a:lnTo>
                  <a:lnTo>
                    <a:pt x="4197" y="5844"/>
                  </a:lnTo>
                  <a:lnTo>
                    <a:pt x="4126" y="5880"/>
                  </a:lnTo>
                  <a:lnTo>
                    <a:pt x="4050" y="5905"/>
                  </a:lnTo>
                  <a:lnTo>
                    <a:pt x="3971" y="5921"/>
                  </a:lnTo>
                  <a:lnTo>
                    <a:pt x="3890" y="5927"/>
                  </a:lnTo>
                  <a:lnTo>
                    <a:pt x="609" y="5927"/>
                  </a:lnTo>
                  <a:lnTo>
                    <a:pt x="525" y="5921"/>
                  </a:lnTo>
                  <a:lnTo>
                    <a:pt x="446" y="5905"/>
                  </a:lnTo>
                  <a:lnTo>
                    <a:pt x="372" y="5880"/>
                  </a:lnTo>
                  <a:lnTo>
                    <a:pt x="302" y="5844"/>
                  </a:lnTo>
                  <a:lnTo>
                    <a:pt x="237" y="5801"/>
                  </a:lnTo>
                  <a:lnTo>
                    <a:pt x="177" y="5748"/>
                  </a:lnTo>
                  <a:lnTo>
                    <a:pt x="126" y="5690"/>
                  </a:lnTo>
                  <a:lnTo>
                    <a:pt x="83" y="5626"/>
                  </a:lnTo>
                  <a:lnTo>
                    <a:pt x="47" y="5555"/>
                  </a:lnTo>
                  <a:lnTo>
                    <a:pt x="22" y="5481"/>
                  </a:lnTo>
                  <a:lnTo>
                    <a:pt x="5" y="5402"/>
                  </a:lnTo>
                  <a:lnTo>
                    <a:pt x="0" y="5319"/>
                  </a:lnTo>
                  <a:lnTo>
                    <a:pt x="0" y="813"/>
                  </a:lnTo>
                  <a:lnTo>
                    <a:pt x="5" y="730"/>
                  </a:lnTo>
                  <a:lnTo>
                    <a:pt x="22" y="651"/>
                  </a:lnTo>
                  <a:lnTo>
                    <a:pt x="47" y="577"/>
                  </a:lnTo>
                  <a:lnTo>
                    <a:pt x="83" y="507"/>
                  </a:lnTo>
                  <a:lnTo>
                    <a:pt x="126" y="442"/>
                  </a:lnTo>
                  <a:lnTo>
                    <a:pt x="177" y="384"/>
                  </a:lnTo>
                  <a:lnTo>
                    <a:pt x="237" y="332"/>
                  </a:lnTo>
                  <a:lnTo>
                    <a:pt x="302" y="289"/>
                  </a:lnTo>
                  <a:lnTo>
                    <a:pt x="372" y="253"/>
                  </a:lnTo>
                  <a:lnTo>
                    <a:pt x="446" y="227"/>
                  </a:lnTo>
                  <a:lnTo>
                    <a:pt x="525" y="211"/>
                  </a:lnTo>
                  <a:lnTo>
                    <a:pt x="609" y="206"/>
                  </a:lnTo>
                  <a:lnTo>
                    <a:pt x="1838" y="206"/>
                  </a:lnTo>
                  <a:lnTo>
                    <a:pt x="1842" y="206"/>
                  </a:lnTo>
                  <a:lnTo>
                    <a:pt x="1885" y="155"/>
                  </a:lnTo>
                  <a:lnTo>
                    <a:pt x="1934" y="110"/>
                  </a:lnTo>
                  <a:lnTo>
                    <a:pt x="1988" y="72"/>
                  </a:lnTo>
                  <a:lnTo>
                    <a:pt x="2048" y="42"/>
                  </a:lnTo>
                  <a:lnTo>
                    <a:pt x="2111" y="20"/>
                  </a:lnTo>
                  <a:lnTo>
                    <a:pt x="2178" y="5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6018213" y="1398588"/>
              <a:ext cx="152400" cy="315913"/>
            </a:xfrm>
            <a:custGeom>
              <a:avLst/>
              <a:gdLst>
                <a:gd name="T0" fmla="*/ 96 w 192"/>
                <a:gd name="T1" fmla="*/ 0 h 397"/>
                <a:gd name="T2" fmla="*/ 127 w 192"/>
                <a:gd name="T3" fmla="*/ 6 h 397"/>
                <a:gd name="T4" fmla="*/ 154 w 192"/>
                <a:gd name="T5" fmla="*/ 20 h 397"/>
                <a:gd name="T6" fmla="*/ 174 w 192"/>
                <a:gd name="T7" fmla="*/ 40 h 397"/>
                <a:gd name="T8" fmla="*/ 188 w 192"/>
                <a:gd name="T9" fmla="*/ 67 h 397"/>
                <a:gd name="T10" fmla="*/ 192 w 192"/>
                <a:gd name="T11" fmla="*/ 98 h 397"/>
                <a:gd name="T12" fmla="*/ 192 w 192"/>
                <a:gd name="T13" fmla="*/ 302 h 397"/>
                <a:gd name="T14" fmla="*/ 188 w 192"/>
                <a:gd name="T15" fmla="*/ 332 h 397"/>
                <a:gd name="T16" fmla="*/ 174 w 192"/>
                <a:gd name="T17" fmla="*/ 359 h 397"/>
                <a:gd name="T18" fmla="*/ 154 w 192"/>
                <a:gd name="T19" fmla="*/ 379 h 397"/>
                <a:gd name="T20" fmla="*/ 127 w 192"/>
                <a:gd name="T21" fmla="*/ 394 h 397"/>
                <a:gd name="T22" fmla="*/ 96 w 192"/>
                <a:gd name="T23" fmla="*/ 397 h 397"/>
                <a:gd name="T24" fmla="*/ 65 w 192"/>
                <a:gd name="T25" fmla="*/ 394 h 397"/>
                <a:gd name="T26" fmla="*/ 40 w 192"/>
                <a:gd name="T27" fmla="*/ 379 h 397"/>
                <a:gd name="T28" fmla="*/ 19 w 192"/>
                <a:gd name="T29" fmla="*/ 359 h 397"/>
                <a:gd name="T30" fmla="*/ 6 w 192"/>
                <a:gd name="T31" fmla="*/ 332 h 397"/>
                <a:gd name="T32" fmla="*/ 0 w 192"/>
                <a:gd name="T33" fmla="*/ 302 h 397"/>
                <a:gd name="T34" fmla="*/ 0 w 192"/>
                <a:gd name="T35" fmla="*/ 98 h 397"/>
                <a:gd name="T36" fmla="*/ 6 w 192"/>
                <a:gd name="T37" fmla="*/ 67 h 397"/>
                <a:gd name="T38" fmla="*/ 19 w 192"/>
                <a:gd name="T39" fmla="*/ 40 h 397"/>
                <a:gd name="T40" fmla="*/ 40 w 192"/>
                <a:gd name="T41" fmla="*/ 20 h 397"/>
                <a:gd name="T42" fmla="*/ 65 w 192"/>
                <a:gd name="T43" fmla="*/ 6 h 397"/>
                <a:gd name="T44" fmla="*/ 96 w 192"/>
                <a:gd name="T4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" h="397">
                  <a:moveTo>
                    <a:pt x="96" y="0"/>
                  </a:moveTo>
                  <a:lnTo>
                    <a:pt x="127" y="6"/>
                  </a:lnTo>
                  <a:lnTo>
                    <a:pt x="154" y="20"/>
                  </a:lnTo>
                  <a:lnTo>
                    <a:pt x="174" y="40"/>
                  </a:lnTo>
                  <a:lnTo>
                    <a:pt x="188" y="67"/>
                  </a:lnTo>
                  <a:lnTo>
                    <a:pt x="192" y="98"/>
                  </a:lnTo>
                  <a:lnTo>
                    <a:pt x="192" y="302"/>
                  </a:lnTo>
                  <a:lnTo>
                    <a:pt x="188" y="332"/>
                  </a:lnTo>
                  <a:lnTo>
                    <a:pt x="174" y="359"/>
                  </a:lnTo>
                  <a:lnTo>
                    <a:pt x="154" y="379"/>
                  </a:lnTo>
                  <a:lnTo>
                    <a:pt x="127" y="394"/>
                  </a:lnTo>
                  <a:lnTo>
                    <a:pt x="96" y="397"/>
                  </a:lnTo>
                  <a:lnTo>
                    <a:pt x="65" y="394"/>
                  </a:lnTo>
                  <a:lnTo>
                    <a:pt x="40" y="379"/>
                  </a:lnTo>
                  <a:lnTo>
                    <a:pt x="19" y="359"/>
                  </a:lnTo>
                  <a:lnTo>
                    <a:pt x="6" y="332"/>
                  </a:lnTo>
                  <a:lnTo>
                    <a:pt x="0" y="302"/>
                  </a:lnTo>
                  <a:lnTo>
                    <a:pt x="0" y="98"/>
                  </a:lnTo>
                  <a:lnTo>
                    <a:pt x="6" y="67"/>
                  </a:lnTo>
                  <a:lnTo>
                    <a:pt x="19" y="40"/>
                  </a:lnTo>
                  <a:lnTo>
                    <a:pt x="40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937251" y="2700338"/>
              <a:ext cx="1128713" cy="152400"/>
            </a:xfrm>
            <a:custGeom>
              <a:avLst/>
              <a:gdLst>
                <a:gd name="T0" fmla="*/ 95 w 1423"/>
                <a:gd name="T1" fmla="*/ 0 h 191"/>
                <a:gd name="T2" fmla="*/ 1327 w 1423"/>
                <a:gd name="T3" fmla="*/ 0 h 191"/>
                <a:gd name="T4" fmla="*/ 1356 w 1423"/>
                <a:gd name="T5" fmla="*/ 5 h 191"/>
                <a:gd name="T6" fmla="*/ 1383 w 1423"/>
                <a:gd name="T7" fmla="*/ 18 h 191"/>
                <a:gd name="T8" fmla="*/ 1404 w 1423"/>
                <a:gd name="T9" fmla="*/ 40 h 191"/>
                <a:gd name="T10" fmla="*/ 1417 w 1423"/>
                <a:gd name="T11" fmla="*/ 65 h 191"/>
                <a:gd name="T12" fmla="*/ 1423 w 1423"/>
                <a:gd name="T13" fmla="*/ 96 h 191"/>
                <a:gd name="T14" fmla="*/ 1417 w 1423"/>
                <a:gd name="T15" fmla="*/ 126 h 191"/>
                <a:gd name="T16" fmla="*/ 1404 w 1423"/>
                <a:gd name="T17" fmla="*/ 151 h 191"/>
                <a:gd name="T18" fmla="*/ 1383 w 1423"/>
                <a:gd name="T19" fmla="*/ 173 h 191"/>
                <a:gd name="T20" fmla="*/ 1356 w 1423"/>
                <a:gd name="T21" fmla="*/ 188 h 191"/>
                <a:gd name="T22" fmla="*/ 1327 w 1423"/>
                <a:gd name="T23" fmla="*/ 191 h 191"/>
                <a:gd name="T24" fmla="*/ 95 w 1423"/>
                <a:gd name="T25" fmla="*/ 191 h 191"/>
                <a:gd name="T26" fmla="*/ 66 w 1423"/>
                <a:gd name="T27" fmla="*/ 188 h 191"/>
                <a:gd name="T28" fmla="*/ 39 w 1423"/>
                <a:gd name="T29" fmla="*/ 173 h 191"/>
                <a:gd name="T30" fmla="*/ 18 w 1423"/>
                <a:gd name="T31" fmla="*/ 151 h 191"/>
                <a:gd name="T32" fmla="*/ 5 w 1423"/>
                <a:gd name="T33" fmla="*/ 126 h 191"/>
                <a:gd name="T34" fmla="*/ 0 w 1423"/>
                <a:gd name="T35" fmla="*/ 96 h 191"/>
                <a:gd name="T36" fmla="*/ 5 w 1423"/>
                <a:gd name="T37" fmla="*/ 65 h 191"/>
                <a:gd name="T38" fmla="*/ 18 w 1423"/>
                <a:gd name="T39" fmla="*/ 40 h 191"/>
                <a:gd name="T40" fmla="*/ 39 w 1423"/>
                <a:gd name="T41" fmla="*/ 18 h 191"/>
                <a:gd name="T42" fmla="*/ 66 w 1423"/>
                <a:gd name="T43" fmla="*/ 5 h 191"/>
                <a:gd name="T44" fmla="*/ 95 w 1423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1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4" y="40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6"/>
                  </a:lnTo>
                  <a:lnTo>
                    <a:pt x="1404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1"/>
                  </a:lnTo>
                  <a:lnTo>
                    <a:pt x="95" y="191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5122863" y="2536825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7 w 807"/>
                <a:gd name="T3" fmla="*/ 4 h 603"/>
                <a:gd name="T4" fmla="*/ 760 w 807"/>
                <a:gd name="T5" fmla="*/ 13 h 603"/>
                <a:gd name="T6" fmla="*/ 780 w 807"/>
                <a:gd name="T7" fmla="*/ 29 h 603"/>
                <a:gd name="T8" fmla="*/ 796 w 807"/>
                <a:gd name="T9" fmla="*/ 49 h 603"/>
                <a:gd name="T10" fmla="*/ 805 w 807"/>
                <a:gd name="T11" fmla="*/ 72 h 603"/>
                <a:gd name="T12" fmla="*/ 807 w 807"/>
                <a:gd name="T13" fmla="*/ 96 h 603"/>
                <a:gd name="T14" fmla="*/ 805 w 807"/>
                <a:gd name="T15" fmla="*/ 121 h 603"/>
                <a:gd name="T16" fmla="*/ 796 w 807"/>
                <a:gd name="T17" fmla="*/ 145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7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5 w 807"/>
                <a:gd name="T33" fmla="*/ 574 h 603"/>
                <a:gd name="T34" fmla="*/ 29 w 807"/>
                <a:gd name="T35" fmla="*/ 370 h 603"/>
                <a:gd name="T36" fmla="*/ 13 w 807"/>
                <a:gd name="T37" fmla="*/ 348 h 603"/>
                <a:gd name="T38" fmla="*/ 3 w 807"/>
                <a:gd name="T39" fmla="*/ 327 h 603"/>
                <a:gd name="T40" fmla="*/ 0 w 807"/>
                <a:gd name="T41" fmla="*/ 302 h 603"/>
                <a:gd name="T42" fmla="*/ 3 w 807"/>
                <a:gd name="T43" fmla="*/ 278 h 603"/>
                <a:gd name="T44" fmla="*/ 13 w 807"/>
                <a:gd name="T45" fmla="*/ 255 h 603"/>
                <a:gd name="T46" fmla="*/ 29 w 807"/>
                <a:gd name="T47" fmla="*/ 233 h 603"/>
                <a:gd name="T48" fmla="*/ 49 w 807"/>
                <a:gd name="T49" fmla="*/ 219 h 603"/>
                <a:gd name="T50" fmla="*/ 72 w 807"/>
                <a:gd name="T51" fmla="*/ 210 h 603"/>
                <a:gd name="T52" fmla="*/ 97 w 807"/>
                <a:gd name="T53" fmla="*/ 206 h 603"/>
                <a:gd name="T54" fmla="*/ 121 w 807"/>
                <a:gd name="T55" fmla="*/ 210 h 603"/>
                <a:gd name="T56" fmla="*/ 144 w 807"/>
                <a:gd name="T57" fmla="*/ 219 h 603"/>
                <a:gd name="T58" fmla="*/ 164 w 807"/>
                <a:gd name="T59" fmla="*/ 233 h 603"/>
                <a:gd name="T60" fmla="*/ 301 w 807"/>
                <a:gd name="T61" fmla="*/ 370 h 603"/>
                <a:gd name="T62" fmla="*/ 645 w 807"/>
                <a:gd name="T63" fmla="*/ 29 h 603"/>
                <a:gd name="T64" fmla="*/ 664 w 807"/>
                <a:gd name="T65" fmla="*/ 13 h 603"/>
                <a:gd name="T66" fmla="*/ 688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7" y="4"/>
                  </a:lnTo>
                  <a:lnTo>
                    <a:pt x="760" y="13"/>
                  </a:lnTo>
                  <a:lnTo>
                    <a:pt x="780" y="29"/>
                  </a:lnTo>
                  <a:lnTo>
                    <a:pt x="796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6" y="145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4"/>
                  </a:lnTo>
                  <a:lnTo>
                    <a:pt x="29" y="370"/>
                  </a:lnTo>
                  <a:lnTo>
                    <a:pt x="13" y="348"/>
                  </a:lnTo>
                  <a:lnTo>
                    <a:pt x="3" y="327"/>
                  </a:lnTo>
                  <a:lnTo>
                    <a:pt x="0" y="302"/>
                  </a:lnTo>
                  <a:lnTo>
                    <a:pt x="3" y="278"/>
                  </a:lnTo>
                  <a:lnTo>
                    <a:pt x="13" y="255"/>
                  </a:lnTo>
                  <a:lnTo>
                    <a:pt x="29" y="233"/>
                  </a:lnTo>
                  <a:lnTo>
                    <a:pt x="49" y="219"/>
                  </a:lnTo>
                  <a:lnTo>
                    <a:pt x="72" y="210"/>
                  </a:lnTo>
                  <a:lnTo>
                    <a:pt x="97" y="206"/>
                  </a:lnTo>
                  <a:lnTo>
                    <a:pt x="121" y="210"/>
                  </a:lnTo>
                  <a:lnTo>
                    <a:pt x="144" y="219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3"/>
                  </a:lnTo>
                  <a:lnTo>
                    <a:pt x="688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937251" y="3513138"/>
              <a:ext cx="1128713" cy="152400"/>
            </a:xfrm>
            <a:custGeom>
              <a:avLst/>
              <a:gdLst>
                <a:gd name="T0" fmla="*/ 95 w 1423"/>
                <a:gd name="T1" fmla="*/ 0 h 192"/>
                <a:gd name="T2" fmla="*/ 1327 w 1423"/>
                <a:gd name="T3" fmla="*/ 0 h 192"/>
                <a:gd name="T4" fmla="*/ 1356 w 1423"/>
                <a:gd name="T5" fmla="*/ 4 h 192"/>
                <a:gd name="T6" fmla="*/ 1383 w 1423"/>
                <a:gd name="T7" fmla="*/ 18 h 192"/>
                <a:gd name="T8" fmla="*/ 1404 w 1423"/>
                <a:gd name="T9" fmla="*/ 38 h 192"/>
                <a:gd name="T10" fmla="*/ 1417 w 1423"/>
                <a:gd name="T11" fmla="*/ 65 h 192"/>
                <a:gd name="T12" fmla="*/ 1423 w 1423"/>
                <a:gd name="T13" fmla="*/ 96 h 192"/>
                <a:gd name="T14" fmla="*/ 1417 w 1423"/>
                <a:gd name="T15" fmla="*/ 127 h 192"/>
                <a:gd name="T16" fmla="*/ 1404 w 1423"/>
                <a:gd name="T17" fmla="*/ 152 h 192"/>
                <a:gd name="T18" fmla="*/ 1383 w 1423"/>
                <a:gd name="T19" fmla="*/ 174 h 192"/>
                <a:gd name="T20" fmla="*/ 1356 w 1423"/>
                <a:gd name="T21" fmla="*/ 186 h 192"/>
                <a:gd name="T22" fmla="*/ 1327 w 1423"/>
                <a:gd name="T23" fmla="*/ 192 h 192"/>
                <a:gd name="T24" fmla="*/ 95 w 1423"/>
                <a:gd name="T25" fmla="*/ 192 h 192"/>
                <a:gd name="T26" fmla="*/ 66 w 1423"/>
                <a:gd name="T27" fmla="*/ 186 h 192"/>
                <a:gd name="T28" fmla="*/ 39 w 1423"/>
                <a:gd name="T29" fmla="*/ 174 h 192"/>
                <a:gd name="T30" fmla="*/ 18 w 1423"/>
                <a:gd name="T31" fmla="*/ 152 h 192"/>
                <a:gd name="T32" fmla="*/ 5 w 1423"/>
                <a:gd name="T33" fmla="*/ 127 h 192"/>
                <a:gd name="T34" fmla="*/ 0 w 1423"/>
                <a:gd name="T35" fmla="*/ 96 h 192"/>
                <a:gd name="T36" fmla="*/ 5 w 1423"/>
                <a:gd name="T37" fmla="*/ 65 h 192"/>
                <a:gd name="T38" fmla="*/ 18 w 1423"/>
                <a:gd name="T39" fmla="*/ 38 h 192"/>
                <a:gd name="T40" fmla="*/ 39 w 1423"/>
                <a:gd name="T41" fmla="*/ 18 h 192"/>
                <a:gd name="T42" fmla="*/ 66 w 1423"/>
                <a:gd name="T43" fmla="*/ 4 h 192"/>
                <a:gd name="T44" fmla="*/ 95 w 1423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2">
                  <a:moveTo>
                    <a:pt x="95" y="0"/>
                  </a:moveTo>
                  <a:lnTo>
                    <a:pt x="1327" y="0"/>
                  </a:lnTo>
                  <a:lnTo>
                    <a:pt x="1356" y="4"/>
                  </a:lnTo>
                  <a:lnTo>
                    <a:pt x="1383" y="18"/>
                  </a:lnTo>
                  <a:lnTo>
                    <a:pt x="1404" y="38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7"/>
                  </a:lnTo>
                  <a:lnTo>
                    <a:pt x="1404" y="152"/>
                  </a:lnTo>
                  <a:lnTo>
                    <a:pt x="1383" y="174"/>
                  </a:lnTo>
                  <a:lnTo>
                    <a:pt x="1356" y="186"/>
                  </a:lnTo>
                  <a:lnTo>
                    <a:pt x="1327" y="192"/>
                  </a:lnTo>
                  <a:lnTo>
                    <a:pt x="95" y="192"/>
                  </a:lnTo>
                  <a:lnTo>
                    <a:pt x="66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5122863" y="3349625"/>
              <a:ext cx="641350" cy="479425"/>
            </a:xfrm>
            <a:custGeom>
              <a:avLst/>
              <a:gdLst>
                <a:gd name="T0" fmla="*/ 711 w 807"/>
                <a:gd name="T1" fmla="*/ 0 h 602"/>
                <a:gd name="T2" fmla="*/ 737 w 807"/>
                <a:gd name="T3" fmla="*/ 3 h 602"/>
                <a:gd name="T4" fmla="*/ 760 w 807"/>
                <a:gd name="T5" fmla="*/ 12 h 602"/>
                <a:gd name="T6" fmla="*/ 780 w 807"/>
                <a:gd name="T7" fmla="*/ 29 h 602"/>
                <a:gd name="T8" fmla="*/ 796 w 807"/>
                <a:gd name="T9" fmla="*/ 48 h 602"/>
                <a:gd name="T10" fmla="*/ 805 w 807"/>
                <a:gd name="T11" fmla="*/ 72 h 602"/>
                <a:gd name="T12" fmla="*/ 807 w 807"/>
                <a:gd name="T13" fmla="*/ 95 h 602"/>
                <a:gd name="T14" fmla="*/ 805 w 807"/>
                <a:gd name="T15" fmla="*/ 121 h 602"/>
                <a:gd name="T16" fmla="*/ 796 w 807"/>
                <a:gd name="T17" fmla="*/ 142 h 602"/>
                <a:gd name="T18" fmla="*/ 780 w 807"/>
                <a:gd name="T19" fmla="*/ 164 h 602"/>
                <a:gd name="T20" fmla="*/ 370 w 807"/>
                <a:gd name="T21" fmla="*/ 573 h 602"/>
                <a:gd name="T22" fmla="*/ 348 w 807"/>
                <a:gd name="T23" fmla="*/ 590 h 602"/>
                <a:gd name="T24" fmla="*/ 327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5 w 807"/>
                <a:gd name="T33" fmla="*/ 573 h 602"/>
                <a:gd name="T34" fmla="*/ 29 w 807"/>
                <a:gd name="T35" fmla="*/ 368 h 602"/>
                <a:gd name="T36" fmla="*/ 13 w 807"/>
                <a:gd name="T37" fmla="*/ 348 h 602"/>
                <a:gd name="T38" fmla="*/ 3 w 807"/>
                <a:gd name="T39" fmla="*/ 324 h 602"/>
                <a:gd name="T40" fmla="*/ 0 w 807"/>
                <a:gd name="T41" fmla="*/ 301 h 602"/>
                <a:gd name="T42" fmla="*/ 3 w 807"/>
                <a:gd name="T43" fmla="*/ 276 h 602"/>
                <a:gd name="T44" fmla="*/ 13 w 807"/>
                <a:gd name="T45" fmla="*/ 252 h 602"/>
                <a:gd name="T46" fmla="*/ 29 w 807"/>
                <a:gd name="T47" fmla="*/ 232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5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2 h 602"/>
                <a:gd name="T60" fmla="*/ 301 w 807"/>
                <a:gd name="T61" fmla="*/ 370 h 602"/>
                <a:gd name="T62" fmla="*/ 645 w 807"/>
                <a:gd name="T63" fmla="*/ 29 h 602"/>
                <a:gd name="T64" fmla="*/ 664 w 807"/>
                <a:gd name="T65" fmla="*/ 12 h 602"/>
                <a:gd name="T66" fmla="*/ 688 w 807"/>
                <a:gd name="T67" fmla="*/ 3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7" y="3"/>
                  </a:lnTo>
                  <a:lnTo>
                    <a:pt x="760" y="12"/>
                  </a:lnTo>
                  <a:lnTo>
                    <a:pt x="780" y="29"/>
                  </a:lnTo>
                  <a:lnTo>
                    <a:pt x="796" y="48"/>
                  </a:lnTo>
                  <a:lnTo>
                    <a:pt x="805" y="72"/>
                  </a:lnTo>
                  <a:lnTo>
                    <a:pt x="807" y="95"/>
                  </a:lnTo>
                  <a:lnTo>
                    <a:pt x="805" y="121"/>
                  </a:lnTo>
                  <a:lnTo>
                    <a:pt x="796" y="142"/>
                  </a:lnTo>
                  <a:lnTo>
                    <a:pt x="780" y="164"/>
                  </a:lnTo>
                  <a:lnTo>
                    <a:pt x="370" y="573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3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4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2"/>
                  </a:lnTo>
                  <a:lnTo>
                    <a:pt x="29" y="232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5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2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2"/>
                  </a:lnTo>
                  <a:lnTo>
                    <a:pt x="688" y="3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5937251" y="4325938"/>
              <a:ext cx="1128713" cy="152400"/>
            </a:xfrm>
            <a:custGeom>
              <a:avLst/>
              <a:gdLst>
                <a:gd name="T0" fmla="*/ 95 w 1423"/>
                <a:gd name="T1" fmla="*/ 0 h 193"/>
                <a:gd name="T2" fmla="*/ 1327 w 1423"/>
                <a:gd name="T3" fmla="*/ 0 h 193"/>
                <a:gd name="T4" fmla="*/ 1356 w 1423"/>
                <a:gd name="T5" fmla="*/ 5 h 193"/>
                <a:gd name="T6" fmla="*/ 1383 w 1423"/>
                <a:gd name="T7" fmla="*/ 20 h 193"/>
                <a:gd name="T8" fmla="*/ 1404 w 1423"/>
                <a:gd name="T9" fmla="*/ 40 h 193"/>
                <a:gd name="T10" fmla="*/ 1417 w 1423"/>
                <a:gd name="T11" fmla="*/ 67 h 193"/>
                <a:gd name="T12" fmla="*/ 1423 w 1423"/>
                <a:gd name="T13" fmla="*/ 97 h 193"/>
                <a:gd name="T14" fmla="*/ 1417 w 1423"/>
                <a:gd name="T15" fmla="*/ 126 h 193"/>
                <a:gd name="T16" fmla="*/ 1404 w 1423"/>
                <a:gd name="T17" fmla="*/ 153 h 193"/>
                <a:gd name="T18" fmla="*/ 1383 w 1423"/>
                <a:gd name="T19" fmla="*/ 173 h 193"/>
                <a:gd name="T20" fmla="*/ 1356 w 1423"/>
                <a:gd name="T21" fmla="*/ 188 h 193"/>
                <a:gd name="T22" fmla="*/ 1327 w 1423"/>
                <a:gd name="T23" fmla="*/ 193 h 193"/>
                <a:gd name="T24" fmla="*/ 95 w 1423"/>
                <a:gd name="T25" fmla="*/ 193 h 193"/>
                <a:gd name="T26" fmla="*/ 66 w 1423"/>
                <a:gd name="T27" fmla="*/ 188 h 193"/>
                <a:gd name="T28" fmla="*/ 39 w 1423"/>
                <a:gd name="T29" fmla="*/ 173 h 193"/>
                <a:gd name="T30" fmla="*/ 18 w 1423"/>
                <a:gd name="T31" fmla="*/ 153 h 193"/>
                <a:gd name="T32" fmla="*/ 5 w 1423"/>
                <a:gd name="T33" fmla="*/ 126 h 193"/>
                <a:gd name="T34" fmla="*/ 0 w 1423"/>
                <a:gd name="T35" fmla="*/ 97 h 193"/>
                <a:gd name="T36" fmla="*/ 5 w 1423"/>
                <a:gd name="T37" fmla="*/ 67 h 193"/>
                <a:gd name="T38" fmla="*/ 18 w 1423"/>
                <a:gd name="T39" fmla="*/ 40 h 193"/>
                <a:gd name="T40" fmla="*/ 39 w 1423"/>
                <a:gd name="T41" fmla="*/ 20 h 193"/>
                <a:gd name="T42" fmla="*/ 66 w 1423"/>
                <a:gd name="T43" fmla="*/ 5 h 193"/>
                <a:gd name="T44" fmla="*/ 95 w 1423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3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20"/>
                  </a:lnTo>
                  <a:lnTo>
                    <a:pt x="1404" y="40"/>
                  </a:lnTo>
                  <a:lnTo>
                    <a:pt x="1417" y="67"/>
                  </a:lnTo>
                  <a:lnTo>
                    <a:pt x="1423" y="97"/>
                  </a:lnTo>
                  <a:lnTo>
                    <a:pt x="1417" y="126"/>
                  </a:lnTo>
                  <a:lnTo>
                    <a:pt x="1404" y="153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3"/>
                  </a:lnTo>
                  <a:lnTo>
                    <a:pt x="95" y="193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3"/>
                  </a:lnTo>
                  <a:lnTo>
                    <a:pt x="5" y="126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8" y="40"/>
                  </a:lnTo>
                  <a:lnTo>
                    <a:pt x="39" y="20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>
              <a:off x="5122863" y="4164013"/>
              <a:ext cx="641350" cy="476250"/>
            </a:xfrm>
            <a:custGeom>
              <a:avLst/>
              <a:gdLst>
                <a:gd name="T0" fmla="*/ 711 w 807"/>
                <a:gd name="T1" fmla="*/ 0 h 601"/>
                <a:gd name="T2" fmla="*/ 737 w 807"/>
                <a:gd name="T3" fmla="*/ 2 h 601"/>
                <a:gd name="T4" fmla="*/ 760 w 807"/>
                <a:gd name="T5" fmla="*/ 13 h 601"/>
                <a:gd name="T6" fmla="*/ 780 w 807"/>
                <a:gd name="T7" fmla="*/ 27 h 601"/>
                <a:gd name="T8" fmla="*/ 796 w 807"/>
                <a:gd name="T9" fmla="*/ 49 h 601"/>
                <a:gd name="T10" fmla="*/ 805 w 807"/>
                <a:gd name="T11" fmla="*/ 71 h 601"/>
                <a:gd name="T12" fmla="*/ 807 w 807"/>
                <a:gd name="T13" fmla="*/ 96 h 601"/>
                <a:gd name="T14" fmla="*/ 805 w 807"/>
                <a:gd name="T15" fmla="*/ 119 h 601"/>
                <a:gd name="T16" fmla="*/ 796 w 807"/>
                <a:gd name="T17" fmla="*/ 143 h 601"/>
                <a:gd name="T18" fmla="*/ 780 w 807"/>
                <a:gd name="T19" fmla="*/ 164 h 601"/>
                <a:gd name="T20" fmla="*/ 370 w 807"/>
                <a:gd name="T21" fmla="*/ 574 h 601"/>
                <a:gd name="T22" fmla="*/ 348 w 807"/>
                <a:gd name="T23" fmla="*/ 588 h 601"/>
                <a:gd name="T24" fmla="*/ 327 w 807"/>
                <a:gd name="T25" fmla="*/ 599 h 601"/>
                <a:gd name="T26" fmla="*/ 301 w 807"/>
                <a:gd name="T27" fmla="*/ 601 h 601"/>
                <a:gd name="T28" fmla="*/ 278 w 807"/>
                <a:gd name="T29" fmla="*/ 599 h 601"/>
                <a:gd name="T30" fmla="*/ 254 w 807"/>
                <a:gd name="T31" fmla="*/ 588 h 601"/>
                <a:gd name="T32" fmla="*/ 235 w 807"/>
                <a:gd name="T33" fmla="*/ 574 h 601"/>
                <a:gd name="T34" fmla="*/ 29 w 807"/>
                <a:gd name="T35" fmla="*/ 368 h 601"/>
                <a:gd name="T36" fmla="*/ 13 w 807"/>
                <a:gd name="T37" fmla="*/ 348 h 601"/>
                <a:gd name="T38" fmla="*/ 3 w 807"/>
                <a:gd name="T39" fmla="*/ 325 h 601"/>
                <a:gd name="T40" fmla="*/ 0 w 807"/>
                <a:gd name="T41" fmla="*/ 301 h 601"/>
                <a:gd name="T42" fmla="*/ 3 w 807"/>
                <a:gd name="T43" fmla="*/ 276 h 601"/>
                <a:gd name="T44" fmla="*/ 13 w 807"/>
                <a:gd name="T45" fmla="*/ 253 h 601"/>
                <a:gd name="T46" fmla="*/ 29 w 807"/>
                <a:gd name="T47" fmla="*/ 233 h 601"/>
                <a:gd name="T48" fmla="*/ 49 w 807"/>
                <a:gd name="T49" fmla="*/ 217 h 601"/>
                <a:gd name="T50" fmla="*/ 72 w 807"/>
                <a:gd name="T51" fmla="*/ 208 h 601"/>
                <a:gd name="T52" fmla="*/ 97 w 807"/>
                <a:gd name="T53" fmla="*/ 204 h 601"/>
                <a:gd name="T54" fmla="*/ 121 w 807"/>
                <a:gd name="T55" fmla="*/ 208 h 601"/>
                <a:gd name="T56" fmla="*/ 144 w 807"/>
                <a:gd name="T57" fmla="*/ 217 h 601"/>
                <a:gd name="T58" fmla="*/ 164 w 807"/>
                <a:gd name="T59" fmla="*/ 233 h 601"/>
                <a:gd name="T60" fmla="*/ 301 w 807"/>
                <a:gd name="T61" fmla="*/ 370 h 601"/>
                <a:gd name="T62" fmla="*/ 645 w 807"/>
                <a:gd name="T63" fmla="*/ 27 h 601"/>
                <a:gd name="T64" fmla="*/ 664 w 807"/>
                <a:gd name="T65" fmla="*/ 13 h 601"/>
                <a:gd name="T66" fmla="*/ 688 w 807"/>
                <a:gd name="T67" fmla="*/ 2 h 601"/>
                <a:gd name="T68" fmla="*/ 711 w 807"/>
                <a:gd name="T6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1">
                  <a:moveTo>
                    <a:pt x="711" y="0"/>
                  </a:moveTo>
                  <a:lnTo>
                    <a:pt x="737" y="2"/>
                  </a:lnTo>
                  <a:lnTo>
                    <a:pt x="760" y="13"/>
                  </a:lnTo>
                  <a:lnTo>
                    <a:pt x="780" y="27"/>
                  </a:lnTo>
                  <a:lnTo>
                    <a:pt x="796" y="49"/>
                  </a:lnTo>
                  <a:lnTo>
                    <a:pt x="805" y="71"/>
                  </a:lnTo>
                  <a:lnTo>
                    <a:pt x="807" y="96"/>
                  </a:lnTo>
                  <a:lnTo>
                    <a:pt x="805" y="119"/>
                  </a:lnTo>
                  <a:lnTo>
                    <a:pt x="796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88"/>
                  </a:lnTo>
                  <a:lnTo>
                    <a:pt x="327" y="599"/>
                  </a:lnTo>
                  <a:lnTo>
                    <a:pt x="301" y="601"/>
                  </a:lnTo>
                  <a:lnTo>
                    <a:pt x="278" y="599"/>
                  </a:lnTo>
                  <a:lnTo>
                    <a:pt x="254" y="588"/>
                  </a:lnTo>
                  <a:lnTo>
                    <a:pt x="235" y="574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3"/>
                  </a:lnTo>
                  <a:lnTo>
                    <a:pt x="29" y="233"/>
                  </a:lnTo>
                  <a:lnTo>
                    <a:pt x="49" y="217"/>
                  </a:lnTo>
                  <a:lnTo>
                    <a:pt x="72" y="208"/>
                  </a:lnTo>
                  <a:lnTo>
                    <a:pt x="97" y="204"/>
                  </a:lnTo>
                  <a:lnTo>
                    <a:pt x="121" y="208"/>
                  </a:lnTo>
                  <a:lnTo>
                    <a:pt x="144" y="217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7"/>
                  </a:lnTo>
                  <a:lnTo>
                    <a:pt x="664" y="13"/>
                  </a:lnTo>
                  <a:lnTo>
                    <a:pt x="688" y="2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146508" y="3118965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C:\Users\koost\Downloads\folder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73" y="3090119"/>
            <a:ext cx="720394" cy="7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oost\Downloads\resul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64" y="3078923"/>
            <a:ext cx="770919" cy="77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pic>
        <p:nvPicPr>
          <p:cNvPr id="3074" name="Picture 2" descr="C:\Users\koost\Desktop\할미새사촌\텍스트분석\1. panda를 활용한 excel 출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70" y="2116016"/>
            <a:ext cx="9593191" cy="43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88550" y="1592497"/>
            <a:ext cx="66807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1</a:t>
            </a:r>
            <a:r>
              <a:rPr lang="en-US" altLang="ko-KR" sz="1600"/>
              <a:t>. </a:t>
            </a:r>
            <a:r>
              <a:rPr lang="ko-KR" altLang="en-US" sz="1600" dirty="0"/>
              <a:t>미세먼지뉴스기사 키워드가 모아진 파일을 </a:t>
            </a:r>
            <a:r>
              <a:rPr lang="en-US" altLang="ko-KR" sz="1600" dirty="0"/>
              <a:t>panda</a:t>
            </a:r>
            <a:r>
              <a:rPr lang="ko-KR" altLang="en-US" sz="1600" dirty="0"/>
              <a:t>를 통해 엑셀 출력</a:t>
            </a:r>
          </a:p>
        </p:txBody>
      </p:sp>
    </p:spTree>
    <p:extLst>
      <p:ext uri="{BB962C8B-B14F-4D97-AF65-F5344CB8AC3E}">
        <p14:creationId xmlns:p14="http://schemas.microsoft.com/office/powerpoint/2010/main" val="91856508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8550" y="1592497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2. Excel</a:t>
            </a:r>
            <a:r>
              <a:rPr lang="ko-KR" altLang="en-US" sz="1600" dirty="0"/>
              <a:t>을 </a:t>
            </a:r>
            <a:r>
              <a:rPr lang="en-US" altLang="ko-KR" sz="1600" dirty="0"/>
              <a:t>txt</a:t>
            </a:r>
            <a:r>
              <a:rPr lang="ko-KR" altLang="en-US" sz="1600" dirty="0"/>
              <a:t>로 변환 후 </a:t>
            </a:r>
            <a:r>
              <a:rPr lang="en-US" altLang="ko-KR" sz="1600" dirty="0" err="1"/>
              <a:t>konplay</a:t>
            </a:r>
            <a:r>
              <a:rPr lang="ko-KR" altLang="en-US" sz="1600" dirty="0"/>
              <a:t>를 통한 일부 작업 </a:t>
            </a:r>
          </a:p>
        </p:txBody>
      </p:sp>
      <p:pic>
        <p:nvPicPr>
          <p:cNvPr id="4098" name="Picture 2" descr="C:\Users\koost\Desktop\할미새사촌\텍스트분석\2. excel을 txt파일 변환 후 konlpy를 통해서 일부 작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65" y="2051164"/>
            <a:ext cx="8407436" cy="429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2364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566</Words>
  <Application>Microsoft Office PowerPoint</Application>
  <PresentationFormat>와이드스크린</PresentationFormat>
  <Paragraphs>204</Paragraphs>
  <Slides>23</Slides>
  <Notes>1</Notes>
  <HiddenSlides>0</HiddenSlides>
  <MMClips>1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나눔고딕</vt:lpstr>
      <vt:lpstr>나눔고딕 Light</vt:lpstr>
      <vt:lpstr>Arial</vt:lpstr>
      <vt:lpstr>맑은 고딕</vt:lpstr>
      <vt:lpstr>Wingdings</vt:lpstr>
      <vt:lpstr>Office 테마</vt:lpstr>
      <vt:lpstr>워크시트</vt:lpstr>
      <vt:lpstr>경영빅데이터 4조 기말발표</vt:lpstr>
      <vt:lpstr>CONTENTS</vt:lpstr>
      <vt:lpstr>주제선정</vt:lpstr>
      <vt:lpstr>주제선정</vt:lpstr>
      <vt:lpstr>주제선정</vt:lpstr>
      <vt:lpstr>주제선정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연도별 방문트렌드</vt:lpstr>
      <vt:lpstr>연도별 추이</vt:lpstr>
      <vt:lpstr>SWOT 분석</vt:lpstr>
      <vt:lpstr>Program 이용절차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권권</cp:lastModifiedBy>
  <cp:revision>86</cp:revision>
  <dcterms:created xsi:type="dcterms:W3CDTF">2016-04-14T13:51:37Z</dcterms:created>
  <dcterms:modified xsi:type="dcterms:W3CDTF">2018-12-07T16:26:37Z</dcterms:modified>
</cp:coreProperties>
</file>