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715" r:id="rId2"/>
    <p:sldId id="677" r:id="rId3"/>
    <p:sldId id="71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01" d="100"/>
          <a:sy n="101" d="100"/>
        </p:scale>
        <p:origin x="304" y="48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2942497"/>
            <a:ext cx="10635028" cy="937011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3446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lake-evening-sunset-sunrise-756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D08CAA5-5B67-45E3-99AB-556A364EA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668801"/>
            <a:ext cx="10635028" cy="1484404"/>
          </a:xfrm>
        </p:spPr>
        <p:txBody>
          <a:bodyPr/>
          <a:lstStyle/>
          <a:p>
            <a:r>
              <a:rPr kumimoji="1" lang="en-US" altLang="ja-JP" sz="3200" b="1" dirty="0"/>
              <a:t>Title</a:t>
            </a:r>
            <a:br>
              <a:rPr kumimoji="1" lang="en-US" altLang="ja-JP" sz="3200" b="1" dirty="0"/>
            </a:br>
            <a:r>
              <a:rPr kumimoji="1" lang="en-US" altLang="ja-JP" sz="3200" b="1" dirty="0"/>
              <a:t>Author, 20XX</a:t>
            </a:r>
            <a:r>
              <a:rPr lang="en-US" altLang="ja-JP" sz="3200" b="1" dirty="0"/>
              <a:t>, Source</a:t>
            </a:r>
            <a:endParaRPr kumimoji="1" lang="ja-JP" altLang="en-US" sz="3200" b="1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780F037-B289-4E21-A724-B6EE1B801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955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/>
              <a:t>Title</a:t>
            </a:r>
            <a:endParaRPr lang="en-US" altLang="ja-JP" sz="1800" b="1" dirty="0">
              <a:latin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5517231"/>
            <a:ext cx="10686978" cy="108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2000" b="1" dirty="0"/>
              <a:t>一言で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dirty="0"/>
              <a:t>こういうやつ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B4E751C-3EE4-4D4F-98BD-419789487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9652" y="1241277"/>
            <a:ext cx="10218926" cy="37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/>
              <a:t>Title</a:t>
            </a:r>
            <a:endParaRPr lang="en-US" altLang="ja-JP" sz="1800" b="1" dirty="0">
              <a:latin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 </a:t>
            </a:r>
            <a:endParaRPr lang="ja-JP" altLang="en-US" sz="2000" dirty="0"/>
          </a:p>
          <a:p>
            <a:r>
              <a:rPr lang="ja-JP" altLang="en-US" sz="2000" b="1" dirty="0"/>
              <a:t>この論文の核となる式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26197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25756</TotalTime>
  <Words>36</Words>
  <Application>Microsoft Office PowerPoint</Application>
  <PresentationFormat>ワイド画面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メイリオ</vt:lpstr>
      <vt:lpstr>Arial</vt:lpstr>
      <vt:lpstr>Calibri</vt:lpstr>
      <vt:lpstr>PowerPoint Design</vt:lpstr>
      <vt:lpstr>Title Author, 20XX, Source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Design デザイン・テンプレート</dc:title>
  <dc:creator>鈴木　春人</dc:creator>
  <cp:lastModifiedBy>2 G</cp:lastModifiedBy>
  <cp:revision>1345</cp:revision>
  <dcterms:created xsi:type="dcterms:W3CDTF">2013-06-19T15:30:58Z</dcterms:created>
  <dcterms:modified xsi:type="dcterms:W3CDTF">2019-03-19T04:45:53Z</dcterms:modified>
</cp:coreProperties>
</file>