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717" r:id="rId2"/>
    <p:sldId id="721" r:id="rId3"/>
    <p:sldId id="713" r:id="rId4"/>
    <p:sldId id="718" r:id="rId5"/>
    <p:sldId id="719" r:id="rId6"/>
    <p:sldId id="720" r:id="rId7"/>
    <p:sldId id="71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E2F1FA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tsuHisanari/201409-raytracing-camp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Primary Sample Space Path Guiding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Guo et al., 2018, Eurographics.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D1A2B3-2C2E-4808-BAF3-FC47FEB5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806161"/>
            <a:ext cx="8683500" cy="2065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0559841-80FE-4AEB-800C-3F0372E3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3029425"/>
            <a:ext cx="611590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Primary Sample Space</a:t>
            </a:r>
            <a:r>
              <a:rPr lang="ja-JP" altLang="en-US" sz="2000" dirty="0"/>
              <a:t>での</a:t>
            </a: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</a:p>
          <a:p>
            <a:pPr marL="457200" lvl="1" indent="0">
              <a:buNone/>
            </a:pPr>
            <a:r>
              <a:rPr lang="en-US" altLang="ja-JP" sz="1600" dirty="0"/>
              <a:t>- </a:t>
            </a:r>
            <a:r>
              <a:rPr lang="ja-JP" altLang="en-US" sz="1600" dirty="0"/>
              <a:t>開始時のバイアス・収束が不安定</a:t>
            </a:r>
            <a:endParaRPr lang="en-US" altLang="ja-JP" sz="16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収集フェーズ（１以上の反復）→レンダリング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収集とサンプリングは</a:t>
            </a:r>
            <a:r>
              <a:rPr lang="en-US" altLang="ja-JP" sz="2000" dirty="0"/>
              <a:t>PSS</a:t>
            </a:r>
            <a:r>
              <a:rPr lang="ja-JP" altLang="en-US" sz="2000"/>
              <a:t>内で行う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未寄与パスの減少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効率的（低予算）かつ低分散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本論文では</a:t>
            </a:r>
            <a:r>
              <a:rPr lang="en-US" altLang="ja-JP" sz="2000" dirty="0"/>
              <a:t>2 bounce</a:t>
            </a:r>
            <a:r>
              <a:rPr lang="ja-JP" altLang="en-US" sz="2000" dirty="0"/>
              <a:t>パス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ja-JP" altLang="en-US" sz="1600" dirty="0"/>
              <a:t>もっと</a:t>
            </a:r>
            <a:r>
              <a:rPr lang="en-US" altLang="ja-JP" sz="1600" dirty="0"/>
              <a:t>bounce</a:t>
            </a:r>
            <a:r>
              <a:rPr lang="ja-JP" altLang="en-US" sz="1600" dirty="0"/>
              <a:t>が必要な場合はノイズが入る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2000" dirty="0"/>
              <a:t>K-d tree</a:t>
            </a:r>
            <a:r>
              <a:rPr lang="ja-JP" altLang="en-US" sz="2000" dirty="0"/>
              <a:t>をもっと適した構造にできるかも？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3B6B9C-806A-422F-87FD-50306725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989914" cy="31324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BFA0DB3-47E3-4CBE-831D-CCBFFA8C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08" y="1216903"/>
            <a:ext cx="612543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008E66-3C25-4FE5-B5BB-84AB2A08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96" y="897626"/>
            <a:ext cx="7230484" cy="5229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B2EE28-4F90-469E-A79E-6F5C24737C80}"/>
              </a:ext>
            </a:extLst>
          </p:cNvPr>
          <p:cNvSpPr/>
          <p:nvPr/>
        </p:nvSpPr>
        <p:spPr>
          <a:xfrm>
            <a:off x="1703512" y="6294569"/>
            <a:ext cx="99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https://www.slideshare.net/OtsuHisanari/201409-raytracing-campii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374717-C5F8-49DC-9B9D-29ECC5100004}"/>
              </a:ext>
            </a:extLst>
          </p:cNvPr>
          <p:cNvSpPr txBox="1"/>
          <p:nvPr/>
        </p:nvSpPr>
        <p:spPr>
          <a:xfrm>
            <a:off x="6654062" y="2024844"/>
            <a:ext cx="1980029" cy="707886"/>
          </a:xfrm>
          <a:prstGeom prst="rect">
            <a:avLst/>
          </a:prstGeom>
          <a:noFill/>
          <a:ln w="38100">
            <a:solidFill>
              <a:srgbClr val="E4007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i="1" dirty="0"/>
              <a:t>五次元</a:t>
            </a:r>
            <a:endParaRPr kumimoji="1" lang="en-US" altLang="ja-JP" sz="2000" b="1" i="1" dirty="0"/>
          </a:p>
          <a:p>
            <a:r>
              <a:rPr lang="ja-JP" altLang="en-US" sz="2000" b="1" i="1" dirty="0"/>
              <a:t>方向２、位置３</a:t>
            </a:r>
            <a:endParaRPr kumimoji="1" lang="ja-JP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0954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F48F03-204F-4584-8D2D-1993E143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047948"/>
            <a:ext cx="614448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7474D1-1D84-4BC5-BD36-EE7A03E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916027"/>
            <a:ext cx="6346748" cy="50773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CACB32-41D7-497F-8484-7D9AA413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78" y="1448780"/>
            <a:ext cx="4361190" cy="38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26411</TotalTime>
  <Words>151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PowerPoint Design</vt:lpstr>
      <vt:lpstr>Primary Sample Space Path Guiding  Guo et al., 2018, Eurographics.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201</cp:revision>
  <dcterms:created xsi:type="dcterms:W3CDTF">2013-06-19T15:30:58Z</dcterms:created>
  <dcterms:modified xsi:type="dcterms:W3CDTF">2020-04-17T05:22:47Z</dcterms:modified>
</cp:coreProperties>
</file>