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717" r:id="rId2"/>
    <p:sldId id="677" r:id="rId3"/>
    <p:sldId id="67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60" autoAdjust="0"/>
  </p:normalViewPr>
  <p:slideViewPr>
    <p:cSldViewPr>
      <p:cViewPr varScale="1">
        <p:scale>
          <a:sx n="67" d="100"/>
          <a:sy n="67" d="100"/>
        </p:scale>
        <p:origin x="540" y="48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370258"/>
            <a:ext cx="10635028" cy="2081490"/>
          </a:xfrm>
          <a:ln>
            <a:noFill/>
          </a:ln>
        </p:spPr>
        <p:txBody>
          <a:bodyPr/>
          <a:lstStyle/>
          <a:p>
            <a:r>
              <a:rPr lang="en-US" altLang="ja-JP" dirty="0"/>
              <a:t>Interactive Light Map and Irradiance</a:t>
            </a:r>
            <a:br>
              <a:rPr lang="en-US" altLang="ja-JP" dirty="0"/>
            </a:br>
            <a:r>
              <a:rPr lang="en-US" altLang="ja-JP" dirty="0"/>
              <a:t>Volume Preview in Frostbite</a:t>
            </a:r>
            <a:br>
              <a:rPr lang="en-US" altLang="ja-JP" dirty="0"/>
            </a:br>
            <a:br>
              <a:rPr lang="en-US" altLang="ja-JP" dirty="0"/>
            </a:br>
            <a:r>
              <a:rPr lang="it-IT" altLang="ja-JP" dirty="0"/>
              <a:t>Diede Apers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et al</a:t>
            </a:r>
            <a:r>
              <a:rPr lang="it-IT" altLang="ja-JP" dirty="0"/>
              <a:t>., (2018).</a:t>
            </a:r>
            <a:r>
              <a:rPr lang="en-US" altLang="ja-JP" dirty="0"/>
              <a:t> Ray Tracing Gems.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Interactive Light Map and Irradiance Volume Preview in Frostbite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5517231"/>
            <a:ext cx="10686978" cy="1086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000" b="1" dirty="0"/>
              <a:t>一言で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lang="en-US" altLang="ja-JP" sz="2000" dirty="0"/>
              <a:t>Frostbite</a:t>
            </a:r>
            <a:r>
              <a:rPr lang="ja-JP" altLang="en-US" sz="2000" dirty="0"/>
              <a:t>エンジンで使用されている</a:t>
            </a:r>
            <a:r>
              <a:rPr lang="en-US" altLang="ja-JP" sz="2000" dirty="0"/>
              <a:t>Light Map</a:t>
            </a:r>
            <a:r>
              <a:rPr lang="ja-JP" altLang="en-US" sz="2000" dirty="0"/>
              <a:t>と</a:t>
            </a:r>
            <a:r>
              <a:rPr lang="en-US" altLang="ja-JP" sz="2000" dirty="0"/>
              <a:t>Irradiance Caching</a:t>
            </a:r>
            <a:r>
              <a:rPr lang="ja-JP" altLang="en-US" sz="2000" dirty="0"/>
              <a:t>を利用した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リアルタイム</a:t>
            </a:r>
            <a:r>
              <a:rPr lang="en-US" altLang="ja-JP" sz="2000" dirty="0"/>
              <a:t>GI</a:t>
            </a:r>
            <a:r>
              <a:rPr lang="ja-JP" altLang="en-US" sz="2000" dirty="0"/>
              <a:t>の解説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62F020-7CD1-4086-9CED-13FD4031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32" y="766070"/>
            <a:ext cx="5720967" cy="47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Interactive Light Map and Irradiance Volume Preview in Frostbite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en-US" altLang="ja-JP" sz="2000" dirty="0"/>
              <a:t>Static GI</a:t>
            </a:r>
            <a:endParaRPr lang="ja-JP" altLang="en-US" sz="2000" dirty="0"/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en-US" altLang="ja-JP" sz="2000" dirty="0"/>
              <a:t>dynamic light map texel</a:t>
            </a:r>
            <a:r>
              <a:rPr lang="ja-JP" altLang="en-US" sz="2000" dirty="0"/>
              <a:t> </a:t>
            </a:r>
            <a:r>
              <a:rPr lang="en-US" altLang="ja-JP" sz="2000" dirty="0"/>
              <a:t>scheduling</a:t>
            </a:r>
          </a:p>
          <a:p>
            <a:pPr>
              <a:buFontTx/>
              <a:buChar char="-"/>
            </a:pPr>
            <a:r>
              <a:rPr lang="en-US" altLang="ja-JP" sz="2000" dirty="0"/>
              <a:t>irradiance caching</a:t>
            </a:r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この論文の核となる式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761514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26366</TotalTime>
  <Words>73</Words>
  <Application>Microsoft Office PowerPoint</Application>
  <PresentationFormat>ワイド画面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PowerPoint Design</vt:lpstr>
      <vt:lpstr>Interactive Light Map and Irradiance Volume Preview in Frostbite  Diede Apers, et al., (2018). Ray Tracing Gems.</vt:lpstr>
      <vt:lpstr>Interactive Light Map and Irradiance Volume Preview in Frostbite</vt:lpstr>
      <vt:lpstr>Interactive Light Map and Irradiance Volume Preview in Frostbite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Imperfect Voxelized Shadow Volumes  Wyman and Chris Dai, Zeng, 20XX, Source</dc:title>
  <cp:lastModifiedBy>G 2</cp:lastModifiedBy>
  <cp:revision>16</cp:revision>
  <dcterms:created xsi:type="dcterms:W3CDTF">2013-06-19T15:30:58Z</dcterms:created>
  <dcterms:modified xsi:type="dcterms:W3CDTF">2019-04-01T14:42:47Z</dcterms:modified>
</cp:coreProperties>
</file>