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717" r:id="rId2"/>
    <p:sldId id="677" r:id="rId3"/>
    <p:sldId id="71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67" d="100"/>
          <a:sy n="67" d="100"/>
        </p:scale>
        <p:origin x="540" y="7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ke-evening-sunset-sunrise-756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591857"/>
            <a:ext cx="10635028" cy="1638292"/>
          </a:xfrm>
          <a:ln>
            <a:noFill/>
          </a:ln>
        </p:spPr>
        <p:txBody>
          <a:bodyPr/>
          <a:lstStyle/>
          <a:p>
            <a:r>
              <a:rPr lang="en-US" altLang="ja-JP"/>
              <a:t>Title</a:t>
            </a:r>
            <a:br>
              <a:rPr lang="en-US" altLang="ja-JP"/>
            </a:br>
            <a:br>
              <a:rPr lang="en-US" altLang="ja-JP" dirty="0"/>
            </a:br>
            <a:r>
              <a:rPr lang="en-US" altLang="ja-JP" dirty="0"/>
              <a:t>Author, 20XX, Source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5517231"/>
            <a:ext cx="10686978" cy="10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b="1" dirty="0"/>
              <a:t>一言で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こういうやつ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B4E751C-3EE4-4D4F-98BD-41978948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9652" y="1241277"/>
            <a:ext cx="10218926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</a:t>
            </a:r>
            <a:endParaRPr lang="ja-JP" altLang="en-US" sz="2000" dirty="0"/>
          </a:p>
          <a:p>
            <a:r>
              <a:rPr lang="ja-JP" altLang="en-US" sz="2000" b="1" dirty="0"/>
              <a:t>この論文の核となる式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26197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25758</TotalTime>
  <Words>36</Words>
  <Application>Microsoft Office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PowerPoint Design</vt:lpstr>
      <vt:lpstr>Title  Author, 20XX, Source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Author, 20XX, Source</dc:title>
  <cp:lastModifiedBy>G 2</cp:lastModifiedBy>
  <cp:revision>1</cp:revision>
  <dcterms:created xsi:type="dcterms:W3CDTF">2013-06-19T15:30:58Z</dcterms:created>
  <dcterms:modified xsi:type="dcterms:W3CDTF">2019-04-01T04:41:35Z</dcterms:modified>
</cp:coreProperties>
</file>