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717" r:id="rId2"/>
    <p:sldId id="714" r:id="rId3"/>
    <p:sldId id="713" r:id="rId4"/>
    <p:sldId id="718" r:id="rId5"/>
    <p:sldId id="719" r:id="rId6"/>
    <p:sldId id="721" r:id="rId7"/>
    <p:sldId id="7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109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84"/>
      </p:cViewPr>
      <p:guideLst>
        <p:guide orient="horz" pos="2160"/>
        <p:guide orient="horz" pos="1185"/>
        <p:guide orient="horz" pos="3135"/>
        <p:guide orient="horz" pos="3906"/>
        <p:guide orient="horz" pos="109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tsuHisanari/201409-raytracing-camp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Primary Sample Space Path Guiding</a:t>
            </a:r>
            <a:br>
              <a:rPr lang="en-US" altLang="ja-JP" dirty="0"/>
            </a:br>
            <a:br>
              <a:rPr lang="en-US" altLang="ja-JP" dirty="0"/>
            </a:br>
            <a:r>
              <a:rPr lang="fr-FR" altLang="ja-JP" dirty="0"/>
              <a:t>Guo et al., 2018, Eurographics.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67474D1-1D84-4BC5-BD36-EE7A03EA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916027"/>
            <a:ext cx="6346748" cy="50773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ECACB32-41D7-497F-8484-7D9AA413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78" y="1448780"/>
            <a:ext cx="4361190" cy="38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Primary Sample Space</a:t>
            </a:r>
            <a:r>
              <a:rPr lang="ja-JP" altLang="en-US" sz="2000" dirty="0"/>
              <a:t>での</a:t>
            </a:r>
            <a:r>
              <a:rPr lang="en-US" altLang="ja-JP" sz="2000" dirty="0"/>
              <a:t>Path Guiding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Metropolis Light Transport</a:t>
            </a:r>
          </a:p>
          <a:p>
            <a:pPr marL="457200" lvl="1" indent="0">
              <a:buNone/>
            </a:pPr>
            <a:r>
              <a:rPr lang="en-US" altLang="ja-JP" sz="1600" dirty="0"/>
              <a:t>- </a:t>
            </a:r>
            <a:r>
              <a:rPr lang="ja-JP" altLang="en-US" sz="1600" dirty="0"/>
              <a:t>開始時のバイアス・収束が不安定</a:t>
            </a:r>
            <a:endParaRPr lang="en-US" altLang="ja-JP" sz="16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ja-JP" altLang="en-US" sz="2000" dirty="0"/>
              <a:t>収集フェーズ（１以上の反復）→レンダリング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未寄与パスの減少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効率的（低予算）かつ低分散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本論文では</a:t>
            </a:r>
            <a:r>
              <a:rPr lang="en-US" altLang="ja-JP" sz="2000" dirty="0"/>
              <a:t>2 bounce</a:t>
            </a:r>
            <a:r>
              <a:rPr lang="ja-JP" altLang="en-US" sz="2000" dirty="0"/>
              <a:t>パス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ja-JP" altLang="en-US" sz="1600" dirty="0"/>
              <a:t>もっと</a:t>
            </a:r>
            <a:r>
              <a:rPr lang="en-US" altLang="ja-JP" sz="1600" dirty="0"/>
              <a:t>bounce</a:t>
            </a:r>
            <a:r>
              <a:rPr lang="ja-JP" altLang="en-US" sz="1600" dirty="0"/>
              <a:t>が必要な場合はノイズが入る</a:t>
            </a:r>
            <a:endParaRPr lang="en-US" altLang="ja-JP" sz="1600" dirty="0"/>
          </a:p>
          <a:p>
            <a:pPr>
              <a:buFontTx/>
              <a:buChar char="-"/>
            </a:pPr>
            <a:r>
              <a:rPr lang="en-US" altLang="ja-JP" sz="2000" dirty="0"/>
              <a:t>K-d tree</a:t>
            </a:r>
            <a:r>
              <a:rPr lang="ja-JP" altLang="en-US" sz="2000" dirty="0"/>
              <a:t>をもっと適した構造にできるかも？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D3B6B9C-806A-422F-87FD-50306725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4989914" cy="313243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BFA0DB3-47E3-4CBE-831D-CCBFFA8C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708" y="1216903"/>
            <a:ext cx="612543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008E66-3C25-4FE5-B5BB-84AB2A08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96" y="915305"/>
            <a:ext cx="7230484" cy="52299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B2EE28-4F90-469E-A79E-6F5C24737C80}"/>
              </a:ext>
            </a:extLst>
          </p:cNvPr>
          <p:cNvSpPr/>
          <p:nvPr/>
        </p:nvSpPr>
        <p:spPr>
          <a:xfrm>
            <a:off x="1703512" y="6294569"/>
            <a:ext cx="99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https://www.slideshare.net/OtsuHisanari/201409-raytracing-campii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D1A2B3-2C2E-4808-BAF3-FC47FEB52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5" y="2209630"/>
            <a:ext cx="1025033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D1A2B3-2C2E-4808-BAF3-FC47FEB5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08" y="806161"/>
            <a:ext cx="8683500" cy="206596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0559841-80FE-4AEB-800C-3F0372E3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3029425"/>
            <a:ext cx="611590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Primary Sample Space Path Guiding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F48F03-204F-4584-8D2D-1993E143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68" y="1047948"/>
            <a:ext cx="614448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1151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26390</TotalTime>
  <Words>137</Words>
  <Application>Microsoft Office PowerPoint</Application>
  <PresentationFormat>ワイド画面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メイリオ</vt:lpstr>
      <vt:lpstr>Arial</vt:lpstr>
      <vt:lpstr>Calibri</vt:lpstr>
      <vt:lpstr>PowerPoint Design</vt:lpstr>
      <vt:lpstr>Primary Sample Space Path Guiding  Guo et al., 2018, Eurographics.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  <vt:lpstr>Primary Sample Space Path Guiding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192</cp:revision>
  <dcterms:created xsi:type="dcterms:W3CDTF">2013-06-19T15:30:58Z</dcterms:created>
  <dcterms:modified xsi:type="dcterms:W3CDTF">2020-04-17T04:57:52Z</dcterms:modified>
</cp:coreProperties>
</file>