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58" r:id="rId1"/>
  </p:sldMasterIdLst>
  <p:notesMasterIdLst>
    <p:notesMasterId r:id="rId7"/>
  </p:notesMasterIdLst>
  <p:handoutMasterIdLst>
    <p:handoutMasterId r:id="rId8"/>
  </p:handoutMasterIdLst>
  <p:sldIdLst>
    <p:sldId id="717" r:id="rId2"/>
    <p:sldId id="714" r:id="rId3"/>
    <p:sldId id="713" r:id="rId4"/>
    <p:sldId id="718" r:id="rId5"/>
    <p:sldId id="71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185" userDrawn="1">
          <p15:clr>
            <a:srgbClr val="A4A3A4"/>
          </p15:clr>
        </p15:guide>
        <p15:guide id="3" orient="horz" pos="3135" userDrawn="1">
          <p15:clr>
            <a:srgbClr val="A4A3A4"/>
          </p15:clr>
        </p15:guide>
        <p15:guide id="4" orient="horz" pos="3906" userDrawn="1">
          <p15:clr>
            <a:srgbClr val="A4A3A4"/>
          </p15:clr>
        </p15:guide>
        <p15:guide id="5" orient="horz" pos="414" userDrawn="1">
          <p15:clr>
            <a:srgbClr val="A4A3A4"/>
          </p15:clr>
        </p15:guide>
        <p15:guide id="6" pos="630" userDrawn="1">
          <p15:clr>
            <a:srgbClr val="A4A3A4"/>
          </p15:clr>
        </p15:guide>
        <p15:guide id="7" pos="7050" userDrawn="1">
          <p15:clr>
            <a:srgbClr val="A4A3A4"/>
          </p15:clr>
        </p15:guide>
        <p15:guide id="8" pos="3840" userDrawn="1">
          <p15:clr>
            <a:srgbClr val="A4A3A4"/>
          </p15:clr>
        </p15:guide>
        <p15:guide id="9" pos="2640" userDrawn="1">
          <p15:clr>
            <a:srgbClr val="A4A3A4"/>
          </p15:clr>
        </p15:guide>
        <p15:guide id="10" pos="5042" userDrawn="1">
          <p15:clr>
            <a:srgbClr val="A4A3A4"/>
          </p15:clr>
        </p15:guide>
        <p15:guide id="11" pos="4063" userDrawn="1">
          <p15:clr>
            <a:srgbClr val="A4A3A4"/>
          </p15:clr>
        </p15:guide>
        <p15:guide id="12" pos="361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 2" initials="G2" lastIdx="2" clrIdx="0">
    <p:extLst>
      <p:ext uri="{19B8F6BF-5375-455C-9EA6-DF929625EA0E}">
        <p15:presenceInfo xmlns:p15="http://schemas.microsoft.com/office/powerpoint/2012/main" userId="8d203687cf76d0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2F1FA"/>
    <a:srgbClr val="E4007F"/>
    <a:srgbClr val="0071BC"/>
    <a:srgbClr val="FFEAEA"/>
    <a:srgbClr val="4D4D4D"/>
    <a:srgbClr val="000000"/>
    <a:srgbClr val="FF9900"/>
    <a:srgbClr val="F2F2F2"/>
    <a:srgbClr val="FF505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E32FE-8177-45EE-85F8-2758506E75C0}" v="5" dt="2019-03-19T04:25:46.042"/>
    <p1510:client id="{26134B75-232A-4FE3-911C-B23C890DD038}" v="26" dt="2019-03-19T04:45:35.537"/>
    <p1510:client id="{76E2985F-61D3-4F0E-8587-FEEB01D31A41}" v="16301" dt="2019-03-19T01:13:46.089"/>
  </p1510:revLst>
</p1510:revInfo>
</file>

<file path=ppt/tableStyles.xml><?xml version="1.0" encoding="utf-8"?>
<a:tblStyleLst xmlns:a="http://schemas.openxmlformats.org/drawingml/2006/main" def="{5C22544A-7EE6-4342-B048-85BDC9FD1C3A}">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autoAdjust="0"/>
    <p:restoredTop sz="94660" autoAdjust="0"/>
  </p:normalViewPr>
  <p:slideViewPr>
    <p:cSldViewPr>
      <p:cViewPr varScale="1">
        <p:scale>
          <a:sx n="114" d="100"/>
          <a:sy n="114" d="100"/>
        </p:scale>
        <p:origin x="336" y="24"/>
      </p:cViewPr>
      <p:guideLst>
        <p:guide orient="horz" pos="2160"/>
        <p:guide orient="horz" pos="1185"/>
        <p:guide orient="horz" pos="3135"/>
        <p:guide orient="horz" pos="3906"/>
        <p:guide orient="horz" pos="414"/>
        <p:guide pos="630"/>
        <p:guide pos="7050"/>
        <p:guide pos="3840"/>
        <p:guide pos="2640"/>
        <p:guide pos="5042"/>
        <p:guide pos="4063"/>
        <p:guide pos="3617"/>
      </p:guideLst>
    </p:cSldViewPr>
  </p:slideViewPr>
  <p:outlineViewPr>
    <p:cViewPr>
      <p:scale>
        <a:sx n="33" d="100"/>
        <a:sy n="33" d="100"/>
      </p:scale>
      <p:origin x="0" y="612"/>
    </p:cViewPr>
  </p:outlineViewPr>
  <p:notesTextViewPr>
    <p:cViewPr>
      <p:scale>
        <a:sx n="1" d="1"/>
        <a:sy n="1" d="1"/>
      </p:scale>
      <p:origin x="0" y="0"/>
    </p:cViewPr>
  </p:notesTextViewPr>
  <p:notesViewPr>
    <p:cSldViewPr showGuides="1">
      <p:cViewPr varScale="1">
        <p:scale>
          <a:sx n="85" d="100"/>
          <a:sy n="85" d="100"/>
        </p:scale>
        <p:origin x="-3774"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 G" userId="8d203687cf76d0fd" providerId="LiveId" clId="{100E32FE-8177-45EE-85F8-2758506E75C0}"/>
    <pc:docChg chg="undo custSel addSld delSld modSld modMainMaster">
      <pc:chgData name="2 G" userId="8d203687cf76d0fd" providerId="LiveId" clId="{100E32FE-8177-45EE-85F8-2758506E75C0}" dt="2019-03-19T04:25:46.042" v="62" actId="207"/>
      <pc:docMkLst>
        <pc:docMk/>
      </pc:docMkLst>
      <pc:sldChg chg="modSp">
        <pc:chgData name="2 G" userId="8d203687cf76d0fd" providerId="LiveId" clId="{100E32FE-8177-45EE-85F8-2758506E75C0}" dt="2019-03-19T04:25:27.516" v="61" actId="1076"/>
        <pc:sldMkLst>
          <pc:docMk/>
          <pc:sldMk cId="3140058013" sldId="692"/>
        </pc:sldMkLst>
        <pc:spChg chg="mod">
          <ac:chgData name="2 G" userId="8d203687cf76d0fd" providerId="LiveId" clId="{100E32FE-8177-45EE-85F8-2758506E75C0}" dt="2019-03-19T04:25:27.516" v="61" actId="1076"/>
          <ac:spMkLst>
            <pc:docMk/>
            <pc:sldMk cId="3140058013" sldId="692"/>
            <ac:spMk id="4" creationId="{FD08CAA5-5B67-45E3-99AB-556A364EA09F}"/>
          </ac:spMkLst>
        </pc:spChg>
      </pc:sldChg>
      <pc:sldMasterChg chg="modSldLayout">
        <pc:chgData name="2 G" userId="8d203687cf76d0fd" providerId="LiveId" clId="{100E32FE-8177-45EE-85F8-2758506E75C0}" dt="2019-03-19T04:25:46.042" v="62" actId="207"/>
        <pc:sldMasterMkLst>
          <pc:docMk/>
          <pc:sldMasterMk cId="2093298996" sldId="2147483658"/>
        </pc:sldMasterMkLst>
        <pc:sldLayoutChg chg="modSp">
          <pc:chgData name="2 G" userId="8d203687cf76d0fd" providerId="LiveId" clId="{100E32FE-8177-45EE-85F8-2758506E75C0}" dt="2019-03-19T04:25:46.042" v="62" actId="207"/>
          <pc:sldLayoutMkLst>
            <pc:docMk/>
            <pc:sldMasterMk cId="2093298996" sldId="2147483658"/>
            <pc:sldLayoutMk cId="1269886764" sldId="2147483712"/>
          </pc:sldLayoutMkLst>
          <pc:spChg chg="mod">
            <ac:chgData name="2 G" userId="8d203687cf76d0fd" providerId="LiveId" clId="{100E32FE-8177-45EE-85F8-2758506E75C0}" dt="2019-03-19T04:25:46.042" v="62" actId="207"/>
            <ac:spMkLst>
              <pc:docMk/>
              <pc:sldMasterMk cId="2093298996" sldId="2147483658"/>
              <pc:sldLayoutMk cId="1269886764" sldId="2147483712"/>
              <ac:spMk id="7" creationId="{00000000-0000-0000-0000-000000000000}"/>
            </ac:spMkLst>
          </pc:spChg>
        </pc:sldLayoutChg>
      </pc:sldMasterChg>
    </pc:docChg>
  </pc:docChgLst>
  <pc:docChgLst>
    <pc:chgData name="2 G" userId="8d203687cf76d0fd" providerId="LiveId" clId="{26134B75-232A-4FE3-911C-B23C890DD038}"/>
    <pc:docChg chg="undo custSel addSld delSld modSld sldOrd modMainMaster">
      <pc:chgData name="2 G" userId="8d203687cf76d0fd" providerId="LiveId" clId="{26134B75-232A-4FE3-911C-B23C890DD038}" dt="2019-03-19T04:45:52.604" v="295" actId="1076"/>
      <pc:docMkLst>
        <pc:docMk/>
      </pc:docMkLst>
      <pc:sldChg chg="del">
        <pc:chgData name="2 G" userId="8d203687cf76d0fd" providerId="LiveId" clId="{26134B75-232A-4FE3-911C-B23C890DD038}" dt="2019-03-19T04:29:41.569" v="4" actId="2696"/>
        <pc:sldMkLst>
          <pc:docMk/>
          <pc:sldMk cId="2149104172" sldId="669"/>
        </pc:sldMkLst>
      </pc:sldChg>
      <pc:sldChg chg="del">
        <pc:chgData name="2 G" userId="8d203687cf76d0fd" providerId="LiveId" clId="{26134B75-232A-4FE3-911C-B23C890DD038}" dt="2019-03-19T04:29:51.687" v="8" actId="2696"/>
        <pc:sldMkLst>
          <pc:docMk/>
          <pc:sldMk cId="229129333" sldId="670"/>
        </pc:sldMkLst>
      </pc:sldChg>
      <pc:sldChg chg="del">
        <pc:chgData name="2 G" userId="8d203687cf76d0fd" providerId="LiveId" clId="{26134B75-232A-4FE3-911C-B23C890DD038}" dt="2019-03-19T04:29:51.696" v="9" actId="2696"/>
        <pc:sldMkLst>
          <pc:docMk/>
          <pc:sldMk cId="2298693606" sldId="671"/>
        </pc:sldMkLst>
      </pc:sldChg>
      <pc:sldChg chg="del">
        <pc:chgData name="2 G" userId="8d203687cf76d0fd" providerId="LiveId" clId="{26134B75-232A-4FE3-911C-B23C890DD038}" dt="2019-03-19T04:29:51.670" v="6" actId="2696"/>
        <pc:sldMkLst>
          <pc:docMk/>
          <pc:sldMk cId="1966728104" sldId="675"/>
        </pc:sldMkLst>
      </pc:sldChg>
      <pc:sldChg chg="addSp delSp modSp modTransition">
        <pc:chgData name="2 G" userId="8d203687cf76d0fd" providerId="LiveId" clId="{26134B75-232A-4FE3-911C-B23C890DD038}" dt="2019-03-19T04:45:52.604" v="295" actId="1076"/>
        <pc:sldMkLst>
          <pc:docMk/>
          <pc:sldMk cId="1471482274" sldId="677"/>
        </pc:sldMkLst>
        <pc:spChg chg="add del mod">
          <ac:chgData name="2 G" userId="8d203687cf76d0fd" providerId="LiveId" clId="{26134B75-232A-4FE3-911C-B23C890DD038}" dt="2019-03-19T04:43:45.563" v="284" actId="11529"/>
          <ac:spMkLst>
            <pc:docMk/>
            <pc:sldMk cId="1471482274" sldId="677"/>
            <ac:spMk id="3" creationId="{C2E27139-DB8D-495E-AA6A-4E5B1186636F}"/>
          </ac:spMkLst>
        </pc:spChg>
        <pc:spChg chg="mod">
          <ac:chgData name="2 G" userId="8d203687cf76d0fd" providerId="LiveId" clId="{26134B75-232A-4FE3-911C-B23C890DD038}" dt="2019-03-19T04:34:49.040" v="147"/>
          <ac:spMkLst>
            <pc:docMk/>
            <pc:sldMk cId="1471482274" sldId="677"/>
            <ac:spMk id="4" creationId="{00000000-0000-0000-0000-000000000000}"/>
          </ac:spMkLst>
        </pc:spChg>
        <pc:spChg chg="add del mod">
          <ac:chgData name="2 G" userId="8d203687cf76d0fd" providerId="LiveId" clId="{26134B75-232A-4FE3-911C-B23C890DD038}" dt="2019-03-19T04:44:24.052" v="288" actId="478"/>
          <ac:spMkLst>
            <pc:docMk/>
            <pc:sldMk cId="1471482274" sldId="677"/>
            <ac:spMk id="5" creationId="{AF668B2C-4BB6-4628-8DB3-5EF3F6D0043D}"/>
          </ac:spMkLst>
        </pc:spChg>
        <pc:spChg chg="mod">
          <ac:chgData name="2 G" userId="8d203687cf76d0fd" providerId="LiveId" clId="{26134B75-232A-4FE3-911C-B23C890DD038}" dt="2019-03-19T04:43:01.945" v="254" actId="113"/>
          <ac:spMkLst>
            <pc:docMk/>
            <pc:sldMk cId="1471482274" sldId="677"/>
            <ac:spMk id="7" creationId="{E9FA7309-F1C6-4CBD-8CF9-4B7F9DDE73E1}"/>
          </ac:spMkLst>
        </pc:spChg>
        <pc:spChg chg="del mod">
          <ac:chgData name="2 G" userId="8d203687cf76d0fd" providerId="LiveId" clId="{26134B75-232A-4FE3-911C-B23C890DD038}" dt="2019-03-19T04:43:07.564" v="256" actId="478"/>
          <ac:spMkLst>
            <pc:docMk/>
            <pc:sldMk cId="1471482274" sldId="677"/>
            <ac:spMk id="8" creationId="{56A4447F-7D87-4D48-A0BB-0F0A59C6D550}"/>
          </ac:spMkLst>
        </pc:spChg>
        <pc:picChg chg="add mod">
          <ac:chgData name="2 G" userId="8d203687cf76d0fd" providerId="LiveId" clId="{26134B75-232A-4FE3-911C-B23C890DD038}" dt="2019-03-19T04:45:52.604" v="295" actId="1076"/>
          <ac:picMkLst>
            <pc:docMk/>
            <pc:sldMk cId="1471482274" sldId="677"/>
            <ac:picMk id="9" creationId="{8B4E751C-3EE4-4D4F-98BD-419789487522}"/>
          </ac:picMkLst>
        </pc:picChg>
      </pc:sldChg>
      <pc:sldChg chg="del">
        <pc:chgData name="2 G" userId="8d203687cf76d0fd" providerId="LiveId" clId="{26134B75-232A-4FE3-911C-B23C890DD038}" dt="2019-03-19T04:29:51.789" v="11" actId="2696"/>
        <pc:sldMkLst>
          <pc:docMk/>
          <pc:sldMk cId="597615141" sldId="678"/>
        </pc:sldMkLst>
      </pc:sldChg>
      <pc:sldChg chg="del">
        <pc:chgData name="2 G" userId="8d203687cf76d0fd" providerId="LiveId" clId="{26134B75-232A-4FE3-911C-B23C890DD038}" dt="2019-03-19T04:29:51.801" v="12" actId="2696"/>
        <pc:sldMkLst>
          <pc:docMk/>
          <pc:sldMk cId="3243273481" sldId="680"/>
        </pc:sldMkLst>
      </pc:sldChg>
      <pc:sldChg chg="del">
        <pc:chgData name="2 G" userId="8d203687cf76d0fd" providerId="LiveId" clId="{26134B75-232A-4FE3-911C-B23C890DD038}" dt="2019-03-19T04:29:52.139" v="19" actId="2696"/>
        <pc:sldMkLst>
          <pc:docMk/>
          <pc:sldMk cId="26782565" sldId="681"/>
        </pc:sldMkLst>
      </pc:sldChg>
      <pc:sldChg chg="del">
        <pc:chgData name="2 G" userId="8d203687cf76d0fd" providerId="LiveId" clId="{26134B75-232A-4FE3-911C-B23C890DD038}" dt="2019-03-19T04:29:52.040" v="17" actId="2696"/>
        <pc:sldMkLst>
          <pc:docMk/>
          <pc:sldMk cId="224664726" sldId="682"/>
        </pc:sldMkLst>
      </pc:sldChg>
      <pc:sldChg chg="del">
        <pc:chgData name="2 G" userId="8d203687cf76d0fd" providerId="LiveId" clId="{26134B75-232A-4FE3-911C-B23C890DD038}" dt="2019-03-19T04:29:51.875" v="14" actId="2696"/>
        <pc:sldMkLst>
          <pc:docMk/>
          <pc:sldMk cId="3571356580" sldId="683"/>
        </pc:sldMkLst>
      </pc:sldChg>
      <pc:sldChg chg="del">
        <pc:chgData name="2 G" userId="8d203687cf76d0fd" providerId="LiveId" clId="{26134B75-232A-4FE3-911C-B23C890DD038}" dt="2019-03-19T04:29:51.859" v="13" actId="2696"/>
        <pc:sldMkLst>
          <pc:docMk/>
          <pc:sldMk cId="3878708904" sldId="685"/>
        </pc:sldMkLst>
      </pc:sldChg>
      <pc:sldChg chg="del">
        <pc:chgData name="2 G" userId="8d203687cf76d0fd" providerId="LiveId" clId="{26134B75-232A-4FE3-911C-B23C890DD038}" dt="2019-03-19T04:29:52.129" v="18" actId="2696"/>
        <pc:sldMkLst>
          <pc:docMk/>
          <pc:sldMk cId="259087055" sldId="686"/>
        </pc:sldMkLst>
      </pc:sldChg>
      <pc:sldChg chg="del">
        <pc:chgData name="2 G" userId="8d203687cf76d0fd" providerId="LiveId" clId="{26134B75-232A-4FE3-911C-B23C890DD038}" dt="2019-03-19T04:29:52.033" v="16" actId="2696"/>
        <pc:sldMkLst>
          <pc:docMk/>
          <pc:sldMk cId="464840888" sldId="687"/>
        </pc:sldMkLst>
      </pc:sldChg>
      <pc:sldChg chg="del">
        <pc:chgData name="2 G" userId="8d203687cf76d0fd" providerId="LiveId" clId="{26134B75-232A-4FE3-911C-B23C890DD038}" dt="2019-03-19T04:29:52.188" v="20" actId="2696"/>
        <pc:sldMkLst>
          <pc:docMk/>
          <pc:sldMk cId="3812753546" sldId="688"/>
        </pc:sldMkLst>
      </pc:sldChg>
      <pc:sldChg chg="del">
        <pc:chgData name="2 G" userId="8d203687cf76d0fd" providerId="LiveId" clId="{26134B75-232A-4FE3-911C-B23C890DD038}" dt="2019-03-19T04:29:52.195" v="21" actId="2696"/>
        <pc:sldMkLst>
          <pc:docMk/>
          <pc:sldMk cId="1353214361" sldId="689"/>
        </pc:sldMkLst>
      </pc:sldChg>
      <pc:sldChg chg="del">
        <pc:chgData name="2 G" userId="8d203687cf76d0fd" providerId="LiveId" clId="{26134B75-232A-4FE3-911C-B23C890DD038}" dt="2019-03-19T04:29:52.204" v="22" actId="2696"/>
        <pc:sldMkLst>
          <pc:docMk/>
          <pc:sldMk cId="1545439474" sldId="690"/>
        </pc:sldMkLst>
      </pc:sldChg>
      <pc:sldChg chg="del">
        <pc:chgData name="2 G" userId="8d203687cf76d0fd" providerId="LiveId" clId="{26134B75-232A-4FE3-911C-B23C890DD038}" dt="2019-03-19T04:29:52.268" v="26" actId="2696"/>
        <pc:sldMkLst>
          <pc:docMk/>
          <pc:sldMk cId="200427402" sldId="691"/>
        </pc:sldMkLst>
      </pc:sldChg>
      <pc:sldChg chg="del">
        <pc:chgData name="2 G" userId="8d203687cf76d0fd" providerId="LiveId" clId="{26134B75-232A-4FE3-911C-B23C890DD038}" dt="2019-03-19T04:29:51.649" v="5" actId="2696"/>
        <pc:sldMkLst>
          <pc:docMk/>
          <pc:sldMk cId="3140058013" sldId="692"/>
        </pc:sldMkLst>
      </pc:sldChg>
      <pc:sldChg chg="del">
        <pc:chgData name="2 G" userId="8d203687cf76d0fd" providerId="LiveId" clId="{26134B75-232A-4FE3-911C-B23C890DD038}" dt="2019-03-19T04:29:51.769" v="10" actId="2696"/>
        <pc:sldMkLst>
          <pc:docMk/>
          <pc:sldMk cId="1717511062" sldId="693"/>
        </pc:sldMkLst>
      </pc:sldChg>
      <pc:sldChg chg="del">
        <pc:chgData name="2 G" userId="8d203687cf76d0fd" providerId="LiveId" clId="{26134B75-232A-4FE3-911C-B23C890DD038}" dt="2019-03-19T04:29:52.213" v="23" actId="2696"/>
        <pc:sldMkLst>
          <pc:docMk/>
          <pc:sldMk cId="694382884" sldId="694"/>
        </pc:sldMkLst>
      </pc:sldChg>
      <pc:sldChg chg="del">
        <pc:chgData name="2 G" userId="8d203687cf76d0fd" providerId="LiveId" clId="{26134B75-232A-4FE3-911C-B23C890DD038}" dt="2019-03-19T04:29:52.252" v="25" actId="2696"/>
        <pc:sldMkLst>
          <pc:docMk/>
          <pc:sldMk cId="3773327093" sldId="695"/>
        </pc:sldMkLst>
      </pc:sldChg>
      <pc:sldChg chg="del">
        <pc:chgData name="2 G" userId="8d203687cf76d0fd" providerId="LiveId" clId="{26134B75-232A-4FE3-911C-B23C890DD038}" dt="2019-03-19T04:29:52.273" v="27" actId="2696"/>
        <pc:sldMkLst>
          <pc:docMk/>
          <pc:sldMk cId="4094841143" sldId="696"/>
        </pc:sldMkLst>
      </pc:sldChg>
      <pc:sldChg chg="del">
        <pc:chgData name="2 G" userId="8d203687cf76d0fd" providerId="LiveId" clId="{26134B75-232A-4FE3-911C-B23C890DD038}" dt="2019-03-19T04:29:51.889" v="15" actId="2696"/>
        <pc:sldMkLst>
          <pc:docMk/>
          <pc:sldMk cId="753023440" sldId="698"/>
        </pc:sldMkLst>
      </pc:sldChg>
      <pc:sldChg chg="del">
        <pc:chgData name="2 G" userId="8d203687cf76d0fd" providerId="LiveId" clId="{26134B75-232A-4FE3-911C-B23C890DD038}" dt="2019-03-19T04:29:51.679" v="7" actId="2696"/>
        <pc:sldMkLst>
          <pc:docMk/>
          <pc:sldMk cId="3751995553" sldId="699"/>
        </pc:sldMkLst>
      </pc:sldChg>
      <pc:sldChg chg="del">
        <pc:chgData name="2 G" userId="8d203687cf76d0fd" providerId="LiveId" clId="{26134B75-232A-4FE3-911C-B23C890DD038}" dt="2019-03-19T04:29:52.299" v="28" actId="2696"/>
        <pc:sldMkLst>
          <pc:docMk/>
          <pc:sldMk cId="1807499228" sldId="700"/>
        </pc:sldMkLst>
      </pc:sldChg>
      <pc:sldChg chg="del">
        <pc:chgData name="2 G" userId="8d203687cf76d0fd" providerId="LiveId" clId="{26134B75-232A-4FE3-911C-B23C890DD038}" dt="2019-03-19T04:29:52.403" v="31" actId="2696"/>
        <pc:sldMkLst>
          <pc:docMk/>
          <pc:sldMk cId="1767211852" sldId="701"/>
        </pc:sldMkLst>
      </pc:sldChg>
      <pc:sldChg chg="del">
        <pc:chgData name="2 G" userId="8d203687cf76d0fd" providerId="LiveId" clId="{26134B75-232A-4FE3-911C-B23C890DD038}" dt="2019-03-19T04:29:52.327" v="30" actId="2696"/>
        <pc:sldMkLst>
          <pc:docMk/>
          <pc:sldMk cId="1779771687" sldId="702"/>
        </pc:sldMkLst>
      </pc:sldChg>
      <pc:sldChg chg="del">
        <pc:chgData name="2 G" userId="8d203687cf76d0fd" providerId="LiveId" clId="{26134B75-232A-4FE3-911C-B23C890DD038}" dt="2019-03-19T04:29:52.418" v="32" actId="2696"/>
        <pc:sldMkLst>
          <pc:docMk/>
          <pc:sldMk cId="1808640732" sldId="704"/>
        </pc:sldMkLst>
      </pc:sldChg>
      <pc:sldChg chg="del">
        <pc:chgData name="2 G" userId="8d203687cf76d0fd" providerId="LiveId" clId="{26134B75-232A-4FE3-911C-B23C890DD038}" dt="2019-03-19T04:29:52.435" v="34" actId="2696"/>
        <pc:sldMkLst>
          <pc:docMk/>
          <pc:sldMk cId="3900562519" sldId="705"/>
        </pc:sldMkLst>
      </pc:sldChg>
      <pc:sldChg chg="del">
        <pc:chgData name="2 G" userId="8d203687cf76d0fd" providerId="LiveId" clId="{26134B75-232A-4FE3-911C-B23C890DD038}" dt="2019-03-19T04:29:52.459" v="35" actId="2696"/>
        <pc:sldMkLst>
          <pc:docMk/>
          <pc:sldMk cId="782743420" sldId="706"/>
        </pc:sldMkLst>
      </pc:sldChg>
      <pc:sldChg chg="del">
        <pc:chgData name="2 G" userId="8d203687cf76d0fd" providerId="LiveId" clId="{26134B75-232A-4FE3-911C-B23C890DD038}" dt="2019-03-19T04:29:52.470" v="36" actId="2696"/>
        <pc:sldMkLst>
          <pc:docMk/>
          <pc:sldMk cId="3424585302" sldId="707"/>
        </pc:sldMkLst>
      </pc:sldChg>
      <pc:sldChg chg="del">
        <pc:chgData name="2 G" userId="8d203687cf76d0fd" providerId="LiveId" clId="{26134B75-232A-4FE3-911C-B23C890DD038}" dt="2019-03-19T04:29:52.478" v="37" actId="2696"/>
        <pc:sldMkLst>
          <pc:docMk/>
          <pc:sldMk cId="22601379" sldId="708"/>
        </pc:sldMkLst>
      </pc:sldChg>
      <pc:sldChg chg="del">
        <pc:chgData name="2 G" userId="8d203687cf76d0fd" providerId="LiveId" clId="{26134B75-232A-4FE3-911C-B23C890DD038}" dt="2019-03-19T04:29:52.426" v="33" actId="2696"/>
        <pc:sldMkLst>
          <pc:docMk/>
          <pc:sldMk cId="3953533632" sldId="709"/>
        </pc:sldMkLst>
      </pc:sldChg>
      <pc:sldChg chg="del">
        <pc:chgData name="2 G" userId="8d203687cf76d0fd" providerId="LiveId" clId="{26134B75-232A-4FE3-911C-B23C890DD038}" dt="2019-03-19T04:29:52.316" v="29" actId="2696"/>
        <pc:sldMkLst>
          <pc:docMk/>
          <pc:sldMk cId="2255977217" sldId="710"/>
        </pc:sldMkLst>
      </pc:sldChg>
      <pc:sldChg chg="del">
        <pc:chgData name="2 G" userId="8d203687cf76d0fd" providerId="LiveId" clId="{26134B75-232A-4FE3-911C-B23C890DD038}" dt="2019-03-19T04:29:52.241" v="24" actId="2696"/>
        <pc:sldMkLst>
          <pc:docMk/>
          <pc:sldMk cId="875145578" sldId="711"/>
        </pc:sldMkLst>
      </pc:sldChg>
      <pc:sldChg chg="del">
        <pc:chgData name="2 G" userId="8d203687cf76d0fd" providerId="LiveId" clId="{26134B75-232A-4FE3-911C-B23C890DD038}" dt="2019-03-19T04:29:52.485" v="38" actId="2696"/>
        <pc:sldMkLst>
          <pc:docMk/>
          <pc:sldMk cId="553268900" sldId="712"/>
        </pc:sldMkLst>
      </pc:sldChg>
      <pc:sldChg chg="del">
        <pc:chgData name="2 G" userId="8d203687cf76d0fd" providerId="LiveId" clId="{26134B75-232A-4FE3-911C-B23C890DD038}" dt="2019-03-19T04:29:52.505" v="39" actId="2696"/>
        <pc:sldMkLst>
          <pc:docMk/>
          <pc:sldMk cId="1816244664" sldId="713"/>
        </pc:sldMkLst>
      </pc:sldChg>
      <pc:sldChg chg="del">
        <pc:chgData name="2 G" userId="8d203687cf76d0fd" providerId="LiveId" clId="{26134B75-232A-4FE3-911C-B23C890DD038}" dt="2019-03-19T04:29:52.511" v="40" actId="2696"/>
        <pc:sldMkLst>
          <pc:docMk/>
          <pc:sldMk cId="719560211" sldId="714"/>
        </pc:sldMkLst>
      </pc:sldChg>
      <pc:sldChg chg="addSp delSp modSp add ord">
        <pc:chgData name="2 G" userId="8d203687cf76d0fd" providerId="LiveId" clId="{26134B75-232A-4FE3-911C-B23C890DD038}" dt="2019-03-19T04:34:45.766" v="146" actId="20577"/>
        <pc:sldMkLst>
          <pc:docMk/>
          <pc:sldMk cId="4269559565" sldId="715"/>
        </pc:sldMkLst>
        <pc:spChg chg="add del">
          <ac:chgData name="2 G" userId="8d203687cf76d0fd" providerId="LiveId" clId="{26134B75-232A-4FE3-911C-B23C890DD038}" dt="2019-03-19T04:33:49.345" v="131"/>
          <ac:spMkLst>
            <pc:docMk/>
            <pc:sldMk cId="4269559565" sldId="715"/>
            <ac:spMk id="2" creationId="{98A478CE-53B3-4380-85E1-DFDF5F1AC506}"/>
          </ac:spMkLst>
        </pc:spChg>
        <pc:spChg chg="mod">
          <ac:chgData name="2 G" userId="8d203687cf76d0fd" providerId="LiveId" clId="{26134B75-232A-4FE3-911C-B23C890DD038}" dt="2019-03-19T04:34:45.766" v="146" actId="20577"/>
          <ac:spMkLst>
            <pc:docMk/>
            <pc:sldMk cId="4269559565" sldId="715"/>
            <ac:spMk id="4" creationId="{FD08CAA5-5B67-45E3-99AB-556A364EA09F}"/>
          </ac:spMkLst>
        </pc:spChg>
      </pc:sldChg>
      <pc:sldChg chg="add">
        <pc:chgData name="2 G" userId="8d203687cf76d0fd" providerId="LiveId" clId="{26134B75-232A-4FE3-911C-B23C890DD038}" dt="2019-03-19T04:41:52.663" v="189"/>
        <pc:sldMkLst>
          <pc:docMk/>
          <pc:sldMk cId="382261970" sldId="716"/>
        </pc:sldMkLst>
      </pc:sldChg>
      <pc:sldMasterChg chg="modSldLayout">
        <pc:chgData name="2 G" userId="8d203687cf76d0fd" providerId="LiveId" clId="{26134B75-232A-4FE3-911C-B23C890DD038}" dt="2019-03-19T04:28:13.192" v="1"/>
        <pc:sldMasterMkLst>
          <pc:docMk/>
          <pc:sldMasterMk cId="2093298996" sldId="2147483658"/>
        </pc:sldMasterMkLst>
        <pc:sldLayoutChg chg="delSp setBg">
          <pc:chgData name="2 G" userId="8d203687cf76d0fd" providerId="LiveId" clId="{26134B75-232A-4FE3-911C-B23C890DD038}" dt="2019-03-19T04:28:13.192" v="1"/>
          <pc:sldLayoutMkLst>
            <pc:docMk/>
            <pc:sldMasterMk cId="2093298996" sldId="2147483658"/>
            <pc:sldLayoutMk cId="1269886764" sldId="2147483712"/>
          </pc:sldLayoutMkLst>
          <pc:spChg chg="del">
            <ac:chgData name="2 G" userId="8d203687cf76d0fd" providerId="LiveId" clId="{26134B75-232A-4FE3-911C-B23C890DD038}" dt="2019-03-19T04:28:07.417" v="0" actId="478"/>
            <ac:spMkLst>
              <pc:docMk/>
              <pc:sldMasterMk cId="2093298996" sldId="2147483658"/>
              <pc:sldLayoutMk cId="1269886764" sldId="2147483712"/>
              <ac:spMk id="7" creationId="{00000000-0000-0000-0000-000000000000}"/>
            </ac:spMkLst>
          </pc:spChg>
        </pc:sldLayoutChg>
      </pc:sldMasterChg>
    </pc:docChg>
  </pc:docChgLst>
  <pc:docChgLst>
    <pc:chgData name="G 2" userId="8d203687cf76d0fd" providerId="LiveId" clId="{76E2985F-61D3-4F0E-8587-FEEB01D31A41}"/>
    <pc:docChg chg="undo redo custSel addSld delSld modSld sldOrd">
      <pc:chgData name="G 2" userId="8d203687cf76d0fd" providerId="LiveId" clId="{76E2985F-61D3-4F0E-8587-FEEB01D31A41}" dt="2019-03-19T01:13:46.087" v="16243"/>
      <pc:docMkLst>
        <pc:docMk/>
      </pc:docMkLst>
      <pc:sldChg chg="addSp delSp modSp modTransition">
        <pc:chgData name="G 2" userId="8d203687cf76d0fd" providerId="LiveId" clId="{76E2985F-61D3-4F0E-8587-FEEB01D31A41}" dt="2019-03-18T23:52:31.643" v="13331"/>
        <pc:sldMkLst>
          <pc:docMk/>
          <pc:sldMk cId="2149104172" sldId="669"/>
        </pc:sldMkLst>
        <pc:spChg chg="mod">
          <ac:chgData name="G 2" userId="8d203687cf76d0fd" providerId="LiveId" clId="{76E2985F-61D3-4F0E-8587-FEEB01D31A41}" dt="2019-03-18T23:52:21.701" v="13329" actId="6549"/>
          <ac:spMkLst>
            <pc:docMk/>
            <pc:sldMk cId="2149104172" sldId="669"/>
            <ac:spMk id="7" creationId="{E9FA7309-F1C6-4CBD-8CF9-4B7F9DDE73E1}"/>
          </ac:spMkLst>
        </pc:spChg>
        <pc:spChg chg="mod">
          <ac:chgData name="G 2" userId="8d203687cf76d0fd" providerId="LiveId" clId="{76E2985F-61D3-4F0E-8587-FEEB01D31A41}" dt="2019-03-12T11:33:34.986" v="275" actId="113"/>
          <ac:spMkLst>
            <pc:docMk/>
            <pc:sldMk cId="2149104172" sldId="669"/>
            <ac:spMk id="8" creationId="{56A4447F-7D87-4D48-A0BB-0F0A59C6D550}"/>
          </ac:spMkLst>
        </pc:spChg>
        <pc:picChg chg="add del mod">
          <ac:chgData name="G 2" userId="8d203687cf76d0fd" providerId="LiveId" clId="{76E2985F-61D3-4F0E-8587-FEEB01D31A41}" dt="2019-03-12T11:26:18.091" v="2"/>
          <ac:picMkLst>
            <pc:docMk/>
            <pc:sldMk cId="2149104172" sldId="669"/>
            <ac:picMk id="3" creationId="{D670081C-43DA-4464-8CC8-3650F2E6CC50}"/>
          </ac:picMkLst>
        </pc:picChg>
      </pc:sldChg>
      <pc:sldChg chg="addSp delSp modSp">
        <pc:chgData name="G 2" userId="8d203687cf76d0fd" providerId="LiveId" clId="{76E2985F-61D3-4F0E-8587-FEEB01D31A41}" dt="2019-03-18T23:51:25.135" v="13327" actId="1076"/>
        <pc:sldMkLst>
          <pc:docMk/>
          <pc:sldMk cId="229129333" sldId="670"/>
        </pc:sldMkLst>
        <pc:spChg chg="add del mod">
          <ac:chgData name="G 2" userId="8d203687cf76d0fd" providerId="LiveId" clId="{76E2985F-61D3-4F0E-8587-FEEB01D31A41}" dt="2019-03-12T11:30:00.486" v="65"/>
          <ac:spMkLst>
            <pc:docMk/>
            <pc:sldMk cId="229129333" sldId="670"/>
            <ac:spMk id="6" creationId="{EF88130E-0EA7-4E52-A6AA-CF9433954C8B}"/>
          </ac:spMkLst>
        </pc:spChg>
        <pc:spChg chg="del mod">
          <ac:chgData name="G 2" userId="8d203687cf76d0fd" providerId="LiveId" clId="{76E2985F-61D3-4F0E-8587-FEEB01D31A41}" dt="2019-03-12T11:26:52.763" v="13" actId="478"/>
          <ac:spMkLst>
            <pc:docMk/>
            <pc:sldMk cId="229129333" sldId="670"/>
            <ac:spMk id="7" creationId="{E9FA7309-F1C6-4CBD-8CF9-4B7F9DDE73E1}"/>
          </ac:spMkLst>
        </pc:spChg>
        <pc:spChg chg="del mod">
          <ac:chgData name="G 2" userId="8d203687cf76d0fd" providerId="LiveId" clId="{76E2985F-61D3-4F0E-8587-FEEB01D31A41}" dt="2019-03-12T11:26:52.763" v="13" actId="478"/>
          <ac:spMkLst>
            <pc:docMk/>
            <pc:sldMk cId="229129333" sldId="670"/>
            <ac:spMk id="8" creationId="{56A4447F-7D87-4D48-A0BB-0F0A59C6D550}"/>
          </ac:spMkLst>
        </pc:spChg>
        <pc:spChg chg="add del">
          <ac:chgData name="G 2" userId="8d203687cf76d0fd" providerId="LiveId" clId="{76E2985F-61D3-4F0E-8587-FEEB01D31A41}" dt="2019-03-12T11:30:15.748" v="67"/>
          <ac:spMkLst>
            <pc:docMk/>
            <pc:sldMk cId="229129333" sldId="670"/>
            <ac:spMk id="10" creationId="{B0331875-846A-47E0-A155-C5726F5EE59C}"/>
          </ac:spMkLst>
        </pc:spChg>
        <pc:picChg chg="add del mod">
          <ac:chgData name="G 2" userId="8d203687cf76d0fd" providerId="LiveId" clId="{76E2985F-61D3-4F0E-8587-FEEB01D31A41}" dt="2019-03-12T11:26:55.951" v="17" actId="478"/>
          <ac:picMkLst>
            <pc:docMk/>
            <pc:sldMk cId="229129333" sldId="670"/>
            <ac:picMk id="3" creationId="{E04139B6-CCFD-4172-AEC5-529A53A42ED2}"/>
          </ac:picMkLst>
        </pc:picChg>
        <pc:picChg chg="add mod">
          <ac:chgData name="G 2" userId="8d203687cf76d0fd" providerId="LiveId" clId="{76E2985F-61D3-4F0E-8587-FEEB01D31A41}" dt="2019-03-18T23:51:25.135" v="13327" actId="1076"/>
          <ac:picMkLst>
            <pc:docMk/>
            <pc:sldMk cId="229129333" sldId="670"/>
            <ac:picMk id="3" creationId="{FFBDD2C8-6B0C-4513-B452-238301CF9009}"/>
          </ac:picMkLst>
        </pc:picChg>
        <pc:picChg chg="add mod">
          <ac:chgData name="G 2" userId="8d203687cf76d0fd" providerId="LiveId" clId="{76E2985F-61D3-4F0E-8587-FEEB01D31A41}" dt="2019-03-18T14:30:31.517" v="2608" actId="1076"/>
          <ac:picMkLst>
            <pc:docMk/>
            <pc:sldMk cId="229129333" sldId="670"/>
            <ac:picMk id="5" creationId="{9EE6F063-AF0E-424B-A6EE-3B4DD3E1EC55}"/>
          </ac:picMkLst>
        </pc:picChg>
        <pc:picChg chg="add mod">
          <ac:chgData name="G 2" userId="8d203687cf76d0fd" providerId="LiveId" clId="{76E2985F-61D3-4F0E-8587-FEEB01D31A41}" dt="2019-03-18T14:30:30.931" v="2607" actId="1076"/>
          <ac:picMkLst>
            <pc:docMk/>
            <pc:sldMk cId="229129333" sldId="670"/>
            <ac:picMk id="9" creationId="{28F3A0F2-AD31-4B18-9BA0-1AC0F67F8CF6}"/>
          </ac:picMkLst>
        </pc:picChg>
      </pc:sldChg>
      <pc:sldChg chg="addSp delSp modSp add">
        <pc:chgData name="G 2" userId="8d203687cf76d0fd" providerId="LiveId" clId="{76E2985F-61D3-4F0E-8587-FEEB01D31A41}" dt="2019-03-18T14:40:40.642" v="3038" actId="1076"/>
        <pc:sldMkLst>
          <pc:docMk/>
          <pc:sldMk cId="2298693606" sldId="671"/>
        </pc:sldMkLst>
        <pc:picChg chg="add mod">
          <ac:chgData name="G 2" userId="8d203687cf76d0fd" providerId="LiveId" clId="{76E2985F-61D3-4F0E-8587-FEEB01D31A41}" dt="2019-03-18T14:40:40.642" v="3038" actId="1076"/>
          <ac:picMkLst>
            <pc:docMk/>
            <pc:sldMk cId="2298693606" sldId="671"/>
            <ac:picMk id="3" creationId="{202DEFAF-76B1-43E8-88B9-D0DFE60E54BA}"/>
          </ac:picMkLst>
        </pc:picChg>
        <pc:picChg chg="del">
          <ac:chgData name="G 2" userId="8d203687cf76d0fd" providerId="LiveId" clId="{76E2985F-61D3-4F0E-8587-FEEB01D31A41}" dt="2019-03-12T11:27:53.691" v="22" actId="478"/>
          <ac:picMkLst>
            <pc:docMk/>
            <pc:sldMk cId="2298693606" sldId="671"/>
            <ac:picMk id="5" creationId="{9EE6F063-AF0E-424B-A6EE-3B4DD3E1EC55}"/>
          </ac:picMkLst>
        </pc:picChg>
        <pc:picChg chg="add mod">
          <ac:chgData name="G 2" userId="8d203687cf76d0fd" providerId="LiveId" clId="{76E2985F-61D3-4F0E-8587-FEEB01D31A41}" dt="2019-03-18T14:36:49.806" v="3036" actId="1076"/>
          <ac:picMkLst>
            <pc:docMk/>
            <pc:sldMk cId="2298693606" sldId="671"/>
            <ac:picMk id="6" creationId="{65480B90-7CDD-49A5-A6B7-C99967F69D85}"/>
          </ac:picMkLst>
        </pc:picChg>
        <pc:picChg chg="add mod">
          <ac:chgData name="G 2" userId="8d203687cf76d0fd" providerId="LiveId" clId="{76E2985F-61D3-4F0E-8587-FEEB01D31A41}" dt="2019-03-12T11:28:54.174" v="47" actId="1076"/>
          <ac:picMkLst>
            <pc:docMk/>
            <pc:sldMk cId="2298693606" sldId="671"/>
            <ac:picMk id="7" creationId="{C4271D63-9418-4C5E-995C-B43C60B12CA5}"/>
          </ac:picMkLst>
        </pc:picChg>
        <pc:picChg chg="add mod">
          <ac:chgData name="G 2" userId="8d203687cf76d0fd" providerId="LiveId" clId="{76E2985F-61D3-4F0E-8587-FEEB01D31A41}" dt="2019-03-12T11:29:11.889" v="54" actId="1076"/>
          <ac:picMkLst>
            <pc:docMk/>
            <pc:sldMk cId="2298693606" sldId="671"/>
            <ac:picMk id="8" creationId="{67397486-E3A3-45B5-B25E-7C7EDDF85659}"/>
          </ac:picMkLst>
        </pc:picChg>
        <pc:picChg chg="del">
          <ac:chgData name="G 2" userId="8d203687cf76d0fd" providerId="LiveId" clId="{76E2985F-61D3-4F0E-8587-FEEB01D31A41}" dt="2019-03-12T11:27:53.691" v="22" actId="478"/>
          <ac:picMkLst>
            <pc:docMk/>
            <pc:sldMk cId="2298693606" sldId="671"/>
            <ac:picMk id="9" creationId="{28F3A0F2-AD31-4B18-9BA0-1AC0F67F8CF6}"/>
          </ac:picMkLst>
        </pc:picChg>
        <pc:picChg chg="add mod">
          <ac:chgData name="G 2" userId="8d203687cf76d0fd" providerId="LiveId" clId="{76E2985F-61D3-4F0E-8587-FEEB01D31A41}" dt="2019-03-12T11:29:08.066" v="53" actId="1076"/>
          <ac:picMkLst>
            <pc:docMk/>
            <pc:sldMk cId="2298693606" sldId="671"/>
            <ac:picMk id="10" creationId="{7098AB16-E01D-47BB-9987-7BDEC6C07081}"/>
          </ac:picMkLst>
        </pc:picChg>
      </pc:sldChg>
      <pc:sldChg chg="modSp add del ord">
        <pc:chgData name="G 2" userId="8d203687cf76d0fd" providerId="LiveId" clId="{76E2985F-61D3-4F0E-8587-FEEB01D31A41}" dt="2019-03-18T14:34:05.260" v="2806" actId="2696"/>
        <pc:sldMkLst>
          <pc:docMk/>
          <pc:sldMk cId="2555377988" sldId="674"/>
        </pc:sldMkLst>
        <pc:spChg chg="mod">
          <ac:chgData name="G 2" userId="8d203687cf76d0fd" providerId="LiveId" clId="{76E2985F-61D3-4F0E-8587-FEEB01D31A41}" dt="2019-03-15T16:20:28.806" v="1730"/>
          <ac:spMkLst>
            <pc:docMk/>
            <pc:sldMk cId="2555377988" sldId="674"/>
            <ac:spMk id="7" creationId="{E9FA7309-F1C6-4CBD-8CF9-4B7F9DDE73E1}"/>
          </ac:spMkLst>
        </pc:spChg>
      </pc:sldChg>
      <pc:sldChg chg="modSp add">
        <pc:chgData name="G 2" userId="8d203687cf76d0fd" providerId="LiveId" clId="{76E2985F-61D3-4F0E-8587-FEEB01D31A41}" dt="2019-03-18T23:49:25.650" v="13326"/>
        <pc:sldMkLst>
          <pc:docMk/>
          <pc:sldMk cId="1966728104" sldId="675"/>
        </pc:sldMkLst>
        <pc:spChg chg="mod">
          <ac:chgData name="G 2" userId="8d203687cf76d0fd" providerId="LiveId" clId="{76E2985F-61D3-4F0E-8587-FEEB01D31A41}" dt="2019-03-18T14:27:59.214" v="2225"/>
          <ac:spMkLst>
            <pc:docMk/>
            <pc:sldMk cId="1966728104" sldId="675"/>
            <ac:spMk id="7" creationId="{E9FA7309-F1C6-4CBD-8CF9-4B7F9DDE73E1}"/>
          </ac:spMkLst>
        </pc:spChg>
        <pc:spChg chg="mod">
          <ac:chgData name="G 2" userId="8d203687cf76d0fd" providerId="LiveId" clId="{76E2985F-61D3-4F0E-8587-FEEB01D31A41}" dt="2019-03-18T23:49:25.650" v="13326"/>
          <ac:spMkLst>
            <pc:docMk/>
            <pc:sldMk cId="1966728104" sldId="675"/>
            <ac:spMk id="8" creationId="{56A4447F-7D87-4D48-A0BB-0F0A59C6D550}"/>
          </ac:spMkLst>
        </pc:spChg>
      </pc:sldChg>
      <pc:sldChg chg="modSp add del ord">
        <pc:chgData name="G 2" userId="8d203687cf76d0fd" providerId="LiveId" clId="{76E2985F-61D3-4F0E-8587-FEEB01D31A41}" dt="2019-03-18T23:52:27.542" v="13330" actId="2696"/>
        <pc:sldMkLst>
          <pc:docMk/>
          <pc:sldMk cId="2693556601" sldId="676"/>
        </pc:sldMkLst>
        <pc:spChg chg="mod">
          <ac:chgData name="G 2" userId="8d203687cf76d0fd" providerId="LiveId" clId="{76E2985F-61D3-4F0E-8587-FEEB01D31A41}" dt="2019-03-12T11:38:45.271" v="902" actId="20577"/>
          <ac:spMkLst>
            <pc:docMk/>
            <pc:sldMk cId="2693556601" sldId="676"/>
            <ac:spMk id="4" creationId="{00000000-0000-0000-0000-000000000000}"/>
          </ac:spMkLst>
        </pc:spChg>
        <pc:spChg chg="mod">
          <ac:chgData name="G 2" userId="8d203687cf76d0fd" providerId="LiveId" clId="{76E2985F-61D3-4F0E-8587-FEEB01D31A41}" dt="2019-03-12T11:40:15.064" v="1015" actId="20577"/>
          <ac:spMkLst>
            <pc:docMk/>
            <pc:sldMk cId="2693556601" sldId="676"/>
            <ac:spMk id="7" creationId="{E9FA7309-F1C6-4CBD-8CF9-4B7F9DDE73E1}"/>
          </ac:spMkLst>
        </pc:spChg>
      </pc:sldChg>
      <pc:sldChg chg="add modTransition">
        <pc:chgData name="G 2" userId="8d203687cf76d0fd" providerId="LiveId" clId="{76E2985F-61D3-4F0E-8587-FEEB01D31A41}" dt="2019-03-18T23:52:31.643" v="13331"/>
        <pc:sldMkLst>
          <pc:docMk/>
          <pc:sldMk cId="1471482274" sldId="677"/>
        </pc:sldMkLst>
      </pc:sldChg>
      <pc:sldChg chg="addSp delSp modSp add">
        <pc:chgData name="G 2" userId="8d203687cf76d0fd" providerId="LiveId" clId="{76E2985F-61D3-4F0E-8587-FEEB01D31A41}" dt="2019-03-18T18:10:24.922" v="6836" actId="1076"/>
        <pc:sldMkLst>
          <pc:docMk/>
          <pc:sldMk cId="597615141" sldId="678"/>
        </pc:sldMkLst>
        <pc:spChg chg="add del">
          <ac:chgData name="G 2" userId="8d203687cf76d0fd" providerId="LiveId" clId="{76E2985F-61D3-4F0E-8587-FEEB01D31A41}" dt="2019-03-18T15:34:51.161" v="3377"/>
          <ac:spMkLst>
            <pc:docMk/>
            <pc:sldMk cId="597615141" sldId="678"/>
            <ac:spMk id="3" creationId="{37B9796C-6E82-4DCA-AAAF-2B2C4FB3ABA7}"/>
          </ac:spMkLst>
        </pc:spChg>
        <pc:spChg chg="mod">
          <ac:chgData name="G 2" userId="8d203687cf76d0fd" providerId="LiveId" clId="{76E2985F-61D3-4F0E-8587-FEEB01D31A41}" dt="2019-03-18T13:51:27.457" v="2057"/>
          <ac:spMkLst>
            <pc:docMk/>
            <pc:sldMk cId="597615141" sldId="678"/>
            <ac:spMk id="4" creationId="{00000000-0000-0000-0000-000000000000}"/>
          </ac:spMkLst>
        </pc:spChg>
        <pc:spChg chg="mod">
          <ac:chgData name="G 2" userId="8d203687cf76d0fd" providerId="LiveId" clId="{76E2985F-61D3-4F0E-8587-FEEB01D31A41}" dt="2019-03-18T17:32:43.822" v="5477"/>
          <ac:spMkLst>
            <pc:docMk/>
            <pc:sldMk cId="597615141" sldId="678"/>
            <ac:spMk id="7" creationId="{E9FA7309-F1C6-4CBD-8CF9-4B7F9DDE73E1}"/>
          </ac:spMkLst>
        </pc:spChg>
        <pc:spChg chg="mod">
          <ac:chgData name="G 2" userId="8d203687cf76d0fd" providerId="LiveId" clId="{76E2985F-61D3-4F0E-8587-FEEB01D31A41}" dt="2019-03-18T17:33:32.466" v="5572" actId="20577"/>
          <ac:spMkLst>
            <pc:docMk/>
            <pc:sldMk cId="597615141" sldId="678"/>
            <ac:spMk id="8" creationId="{56A4447F-7D87-4D48-A0BB-0F0A59C6D550}"/>
          </ac:spMkLst>
        </pc:spChg>
        <pc:picChg chg="add mod">
          <ac:chgData name="G 2" userId="8d203687cf76d0fd" providerId="LiveId" clId="{76E2985F-61D3-4F0E-8587-FEEB01D31A41}" dt="2019-03-18T18:10:24.922" v="6836" actId="1076"/>
          <ac:picMkLst>
            <pc:docMk/>
            <pc:sldMk cId="597615141" sldId="678"/>
            <ac:picMk id="5" creationId="{3A6E7129-EABE-45B6-B6BB-404F6F919C17}"/>
          </ac:picMkLst>
        </pc:picChg>
      </pc:sldChg>
      <pc:sldChg chg="delSp modSp add del ord">
        <pc:chgData name="G 2" userId="8d203687cf76d0fd" providerId="LiveId" clId="{76E2985F-61D3-4F0E-8587-FEEB01D31A41}" dt="2019-03-18T23:20:27.636" v="12434" actId="2696"/>
        <pc:sldMkLst>
          <pc:docMk/>
          <pc:sldMk cId="2027332306" sldId="679"/>
        </pc:sldMkLst>
        <pc:spChg chg="mod">
          <ac:chgData name="G 2" userId="8d203687cf76d0fd" providerId="LiveId" clId="{76E2985F-61D3-4F0E-8587-FEEB01D31A41}" dt="2019-03-18T14:41:57.388" v="3049"/>
          <ac:spMkLst>
            <pc:docMk/>
            <pc:sldMk cId="2027332306" sldId="679"/>
            <ac:spMk id="4" creationId="{00000000-0000-0000-0000-000000000000}"/>
          </ac:spMkLst>
        </pc:spChg>
        <pc:spChg chg="del mod">
          <ac:chgData name="G 2" userId="8d203687cf76d0fd" providerId="LiveId" clId="{76E2985F-61D3-4F0E-8587-FEEB01D31A41}" dt="2019-03-18T22:05:43.071" v="9938" actId="478"/>
          <ac:spMkLst>
            <pc:docMk/>
            <pc:sldMk cId="2027332306" sldId="679"/>
            <ac:spMk id="7" creationId="{E9FA7309-F1C6-4CBD-8CF9-4B7F9DDE73E1}"/>
          </ac:spMkLst>
        </pc:spChg>
        <pc:spChg chg="mod">
          <ac:chgData name="G 2" userId="8d203687cf76d0fd" providerId="LiveId" clId="{76E2985F-61D3-4F0E-8587-FEEB01D31A41}" dt="2019-03-18T22:10:13.748" v="10264" actId="14100"/>
          <ac:spMkLst>
            <pc:docMk/>
            <pc:sldMk cId="2027332306" sldId="679"/>
            <ac:spMk id="8" creationId="{56A4447F-7D87-4D48-A0BB-0F0A59C6D550}"/>
          </ac:spMkLst>
        </pc:spChg>
      </pc:sldChg>
      <pc:sldChg chg="addSp delSp modSp add ord">
        <pc:chgData name="G 2" userId="8d203687cf76d0fd" providerId="LiveId" clId="{76E2985F-61D3-4F0E-8587-FEEB01D31A41}" dt="2019-03-18T17:09:03.615" v="4807" actId="478"/>
        <pc:sldMkLst>
          <pc:docMk/>
          <pc:sldMk cId="3243273481" sldId="680"/>
        </pc:sldMkLst>
        <pc:spChg chg="mod">
          <ac:chgData name="G 2" userId="8d203687cf76d0fd" providerId="LiveId" clId="{76E2985F-61D3-4F0E-8587-FEEB01D31A41}" dt="2019-03-18T15:24:06.504" v="3054"/>
          <ac:spMkLst>
            <pc:docMk/>
            <pc:sldMk cId="3243273481" sldId="680"/>
            <ac:spMk id="4" creationId="{00000000-0000-0000-0000-000000000000}"/>
          </ac:spMkLst>
        </pc:spChg>
        <pc:spChg chg="add mod">
          <ac:chgData name="G 2" userId="8d203687cf76d0fd" providerId="LiveId" clId="{76E2985F-61D3-4F0E-8587-FEEB01D31A41}" dt="2019-03-18T15:27:25.882" v="3240" actId="20577"/>
          <ac:spMkLst>
            <pc:docMk/>
            <pc:sldMk cId="3243273481" sldId="680"/>
            <ac:spMk id="11" creationId="{00DD3F7B-F2AF-4B52-B26F-8EA1FDBC4AEB}"/>
          </ac:spMkLst>
        </pc:spChg>
        <pc:spChg chg="add mod">
          <ac:chgData name="G 2" userId="8d203687cf76d0fd" providerId="LiveId" clId="{76E2985F-61D3-4F0E-8587-FEEB01D31A41}" dt="2019-03-18T15:28:02" v="3346" actId="14100"/>
          <ac:spMkLst>
            <pc:docMk/>
            <pc:sldMk cId="3243273481" sldId="680"/>
            <ac:spMk id="12" creationId="{EACC9957-6FC9-4D41-95B3-F1BB881A5153}"/>
          </ac:spMkLst>
        </pc:spChg>
        <pc:spChg chg="add mod">
          <ac:chgData name="G 2" userId="8d203687cf76d0fd" providerId="LiveId" clId="{76E2985F-61D3-4F0E-8587-FEEB01D31A41}" dt="2019-03-18T15:26:11.226" v="3236" actId="14100"/>
          <ac:spMkLst>
            <pc:docMk/>
            <pc:sldMk cId="3243273481" sldId="680"/>
            <ac:spMk id="13" creationId="{9640351B-50F9-4376-A810-2FD4B10C45DA}"/>
          </ac:spMkLst>
        </pc:spChg>
        <pc:picChg chg="del">
          <ac:chgData name="G 2" userId="8d203687cf76d0fd" providerId="LiveId" clId="{76E2985F-61D3-4F0E-8587-FEEB01D31A41}" dt="2019-03-18T15:24:00.184" v="3051" actId="478"/>
          <ac:picMkLst>
            <pc:docMk/>
            <pc:sldMk cId="3243273481" sldId="680"/>
            <ac:picMk id="3" creationId="{202DEFAF-76B1-43E8-88B9-D0DFE60E54BA}"/>
          </ac:picMkLst>
        </pc:picChg>
        <pc:picChg chg="add mod modCrop">
          <ac:chgData name="G 2" userId="8d203687cf76d0fd" providerId="LiveId" clId="{76E2985F-61D3-4F0E-8587-FEEB01D31A41}" dt="2019-03-18T16:49:46.818" v="4783" actId="1076"/>
          <ac:picMkLst>
            <pc:docMk/>
            <pc:sldMk cId="3243273481" sldId="680"/>
            <ac:picMk id="5" creationId="{0E0CA78F-2056-4648-99A8-EA33AFF6FA84}"/>
          </ac:picMkLst>
        </pc:picChg>
        <pc:picChg chg="del">
          <ac:chgData name="G 2" userId="8d203687cf76d0fd" providerId="LiveId" clId="{76E2985F-61D3-4F0E-8587-FEEB01D31A41}" dt="2019-03-18T15:24:00.184" v="3051" actId="478"/>
          <ac:picMkLst>
            <pc:docMk/>
            <pc:sldMk cId="3243273481" sldId="680"/>
            <ac:picMk id="6" creationId="{65480B90-7CDD-49A5-A6B7-C99967F69D85}"/>
          </ac:picMkLst>
        </pc:picChg>
        <pc:picChg chg="del">
          <ac:chgData name="G 2" userId="8d203687cf76d0fd" providerId="LiveId" clId="{76E2985F-61D3-4F0E-8587-FEEB01D31A41}" dt="2019-03-18T15:24:00.184" v="3051" actId="478"/>
          <ac:picMkLst>
            <pc:docMk/>
            <pc:sldMk cId="3243273481" sldId="680"/>
            <ac:picMk id="7" creationId="{C4271D63-9418-4C5E-995C-B43C60B12CA5}"/>
          </ac:picMkLst>
        </pc:picChg>
        <pc:picChg chg="del">
          <ac:chgData name="G 2" userId="8d203687cf76d0fd" providerId="LiveId" clId="{76E2985F-61D3-4F0E-8587-FEEB01D31A41}" dt="2019-03-18T15:24:00.184" v="3051" actId="478"/>
          <ac:picMkLst>
            <pc:docMk/>
            <pc:sldMk cId="3243273481" sldId="680"/>
            <ac:picMk id="8" creationId="{67397486-E3A3-45B5-B25E-7C7EDDF85659}"/>
          </ac:picMkLst>
        </pc:picChg>
        <pc:picChg chg="add mod modCrop">
          <ac:chgData name="G 2" userId="8d203687cf76d0fd" providerId="LiveId" clId="{76E2985F-61D3-4F0E-8587-FEEB01D31A41}" dt="2019-03-18T16:48:32.398" v="4782" actId="1076"/>
          <ac:picMkLst>
            <pc:docMk/>
            <pc:sldMk cId="3243273481" sldId="680"/>
            <ac:picMk id="9" creationId="{E7A40E84-80A5-4FCA-8D37-61742CD84F60}"/>
          </ac:picMkLst>
        </pc:picChg>
        <pc:picChg chg="del">
          <ac:chgData name="G 2" userId="8d203687cf76d0fd" providerId="LiveId" clId="{76E2985F-61D3-4F0E-8587-FEEB01D31A41}" dt="2019-03-18T15:24:02.014" v="3052" actId="478"/>
          <ac:picMkLst>
            <pc:docMk/>
            <pc:sldMk cId="3243273481" sldId="680"/>
            <ac:picMk id="10" creationId="{7098AB16-E01D-47BB-9987-7BDEC6C07081}"/>
          </ac:picMkLst>
        </pc:picChg>
        <pc:picChg chg="add del">
          <ac:chgData name="G 2" userId="8d203687cf76d0fd" providerId="LiveId" clId="{76E2985F-61D3-4F0E-8587-FEEB01D31A41}" dt="2019-03-18T17:08:58.091" v="4804"/>
          <ac:picMkLst>
            <pc:docMk/>
            <pc:sldMk cId="3243273481" sldId="680"/>
            <ac:picMk id="14" creationId="{1B4B2912-0AF4-4229-A838-2E9CFD07D536}"/>
          </ac:picMkLst>
        </pc:picChg>
        <pc:picChg chg="add del">
          <ac:chgData name="G 2" userId="8d203687cf76d0fd" providerId="LiveId" clId="{76E2985F-61D3-4F0E-8587-FEEB01D31A41}" dt="2019-03-18T17:09:03.615" v="4807" actId="478"/>
          <ac:picMkLst>
            <pc:docMk/>
            <pc:sldMk cId="3243273481" sldId="680"/>
            <ac:picMk id="16" creationId="{EAF4CF5E-919B-47BC-8C47-57B6A733094F}"/>
          </ac:picMkLst>
        </pc:picChg>
      </pc:sldChg>
      <pc:sldChg chg="addSp delSp modSp add ord">
        <pc:chgData name="G 2" userId="8d203687cf76d0fd" providerId="LiveId" clId="{76E2985F-61D3-4F0E-8587-FEEB01D31A41}" dt="2019-03-18T18:22:51.833" v="7052" actId="478"/>
        <pc:sldMkLst>
          <pc:docMk/>
          <pc:sldMk cId="26782565" sldId="681"/>
        </pc:sldMkLst>
        <pc:spChg chg="add del mod">
          <ac:chgData name="G 2" userId="8d203687cf76d0fd" providerId="LiveId" clId="{76E2985F-61D3-4F0E-8587-FEEB01D31A41}" dt="2019-03-18T15:34:22.270" v="3374"/>
          <ac:spMkLst>
            <pc:docMk/>
            <pc:sldMk cId="26782565" sldId="681"/>
            <ac:spMk id="6" creationId="{A0CEB459-B032-4E67-8FE9-26E98F3F26C6}"/>
          </ac:spMkLst>
        </pc:spChg>
        <pc:spChg chg="mod">
          <ac:chgData name="G 2" userId="8d203687cf76d0fd" providerId="LiveId" clId="{76E2985F-61D3-4F0E-8587-FEEB01D31A41}" dt="2019-03-18T15:34:03.895" v="3359"/>
          <ac:spMkLst>
            <pc:docMk/>
            <pc:sldMk cId="26782565" sldId="681"/>
            <ac:spMk id="11" creationId="{00DD3F7B-F2AF-4B52-B26F-8EA1FDBC4AEB}"/>
          </ac:spMkLst>
        </pc:spChg>
        <pc:spChg chg="del">
          <ac:chgData name="G 2" userId="8d203687cf76d0fd" providerId="LiveId" clId="{76E2985F-61D3-4F0E-8587-FEEB01D31A41}" dt="2019-03-18T15:34:05.912" v="3360" actId="478"/>
          <ac:spMkLst>
            <pc:docMk/>
            <pc:sldMk cId="26782565" sldId="681"/>
            <ac:spMk id="12" creationId="{EACC9957-6FC9-4D41-95B3-F1BB881A5153}"/>
          </ac:spMkLst>
        </pc:spChg>
        <pc:spChg chg="mod">
          <ac:chgData name="G 2" userId="8d203687cf76d0fd" providerId="LiveId" clId="{76E2985F-61D3-4F0E-8587-FEEB01D31A41}" dt="2019-03-18T15:34:22.068" v="3372" actId="14100"/>
          <ac:spMkLst>
            <pc:docMk/>
            <pc:sldMk cId="26782565" sldId="681"/>
            <ac:spMk id="13" creationId="{9640351B-50F9-4376-A810-2FD4B10C45DA}"/>
          </ac:spMkLst>
        </pc:spChg>
        <pc:picChg chg="add mod">
          <ac:chgData name="G 2" userId="8d203687cf76d0fd" providerId="LiveId" clId="{76E2985F-61D3-4F0E-8587-FEEB01D31A41}" dt="2019-03-18T15:34:23.308" v="3375" actId="1076"/>
          <ac:picMkLst>
            <pc:docMk/>
            <pc:sldMk cId="26782565" sldId="681"/>
            <ac:picMk id="3" creationId="{FF6CF874-A5B2-4755-88C2-2D0D95A08C7F}"/>
          </ac:picMkLst>
        </pc:picChg>
        <pc:picChg chg="del">
          <ac:chgData name="G 2" userId="8d203687cf76d0fd" providerId="LiveId" clId="{76E2985F-61D3-4F0E-8587-FEEB01D31A41}" dt="2019-03-18T15:33:56.487" v="3353" actId="478"/>
          <ac:picMkLst>
            <pc:docMk/>
            <pc:sldMk cId="26782565" sldId="681"/>
            <ac:picMk id="5" creationId="{0E0CA78F-2056-4648-99A8-EA33AFF6FA84}"/>
          </ac:picMkLst>
        </pc:picChg>
        <pc:picChg chg="add del mod">
          <ac:chgData name="G 2" userId="8d203687cf76d0fd" providerId="LiveId" clId="{76E2985F-61D3-4F0E-8587-FEEB01D31A41}" dt="2019-03-18T18:22:51.833" v="7052" actId="478"/>
          <ac:picMkLst>
            <pc:docMk/>
            <pc:sldMk cId="26782565" sldId="681"/>
            <ac:picMk id="5" creationId="{738B21FC-3245-47E0-9BA5-D3AACB2AE012}"/>
          </ac:picMkLst>
        </pc:picChg>
        <pc:picChg chg="add del mod">
          <ac:chgData name="G 2" userId="8d203687cf76d0fd" providerId="LiveId" clId="{76E2985F-61D3-4F0E-8587-FEEB01D31A41}" dt="2019-03-18T18:22:50.783" v="7051" actId="478"/>
          <ac:picMkLst>
            <pc:docMk/>
            <pc:sldMk cId="26782565" sldId="681"/>
            <ac:picMk id="6" creationId="{CDF1E6DA-13B0-4292-ACD5-C711B96C87B0}"/>
          </ac:picMkLst>
        </pc:picChg>
        <pc:picChg chg="add del mod">
          <ac:chgData name="G 2" userId="8d203687cf76d0fd" providerId="LiveId" clId="{76E2985F-61D3-4F0E-8587-FEEB01D31A41}" dt="2019-03-18T16:21:13.384" v="4065" actId="478"/>
          <ac:picMkLst>
            <pc:docMk/>
            <pc:sldMk cId="26782565" sldId="681"/>
            <ac:picMk id="7" creationId="{B88FD8DF-C9B8-45CC-8E94-F620B25A17D4}"/>
          </ac:picMkLst>
        </pc:picChg>
        <pc:picChg chg="del mod">
          <ac:chgData name="G 2" userId="8d203687cf76d0fd" providerId="LiveId" clId="{76E2985F-61D3-4F0E-8587-FEEB01D31A41}" dt="2019-03-18T15:33:54.653" v="3350" actId="478"/>
          <ac:picMkLst>
            <pc:docMk/>
            <pc:sldMk cId="26782565" sldId="681"/>
            <ac:picMk id="9" creationId="{E7A40E84-80A5-4FCA-8D37-61742CD84F60}"/>
          </ac:picMkLst>
        </pc:picChg>
      </pc:sldChg>
      <pc:sldChg chg="addSp delSp modSp add ord">
        <pc:chgData name="G 2" userId="8d203687cf76d0fd" providerId="LiveId" clId="{76E2985F-61D3-4F0E-8587-FEEB01D31A41}" dt="2019-03-18T18:14:09.400" v="6972"/>
        <pc:sldMkLst>
          <pc:docMk/>
          <pc:sldMk cId="224664726" sldId="682"/>
        </pc:sldMkLst>
        <pc:spChg chg="add mod">
          <ac:chgData name="G 2" userId="8d203687cf76d0fd" providerId="LiveId" clId="{76E2985F-61D3-4F0E-8587-FEEB01D31A41}" dt="2019-03-18T15:49:35.148" v="3771" actId="1076"/>
          <ac:spMkLst>
            <pc:docMk/>
            <pc:sldMk cId="224664726" sldId="682"/>
            <ac:spMk id="5" creationId="{818B95C9-4BE7-4384-9B16-F8E42471DF40}"/>
          </ac:spMkLst>
        </pc:spChg>
        <pc:spChg chg="del mod">
          <ac:chgData name="G 2" userId="8d203687cf76d0fd" providerId="LiveId" clId="{76E2985F-61D3-4F0E-8587-FEEB01D31A41}" dt="2019-03-18T15:49:13.460" v="3757" actId="478"/>
          <ac:spMkLst>
            <pc:docMk/>
            <pc:sldMk cId="224664726" sldId="682"/>
            <ac:spMk id="7" creationId="{E9FA7309-F1C6-4CBD-8CF9-4B7F9DDE73E1}"/>
          </ac:spMkLst>
        </pc:spChg>
        <pc:spChg chg="del">
          <ac:chgData name="G 2" userId="8d203687cf76d0fd" providerId="LiveId" clId="{76E2985F-61D3-4F0E-8587-FEEB01D31A41}" dt="2019-03-18T15:35:45.446" v="3499" actId="478"/>
          <ac:spMkLst>
            <pc:docMk/>
            <pc:sldMk cId="224664726" sldId="682"/>
            <ac:spMk id="8" creationId="{56A4447F-7D87-4D48-A0BB-0F0A59C6D550}"/>
          </ac:spMkLst>
        </pc:spChg>
        <pc:picChg chg="add mod">
          <ac:chgData name="G 2" userId="8d203687cf76d0fd" providerId="LiveId" clId="{76E2985F-61D3-4F0E-8587-FEEB01D31A41}" dt="2019-03-18T17:05:46.038" v="4802" actId="1076"/>
          <ac:picMkLst>
            <pc:docMk/>
            <pc:sldMk cId="224664726" sldId="682"/>
            <ac:picMk id="3" creationId="{4B7602F3-27C4-494E-B7CE-658D72A701EC}"/>
          </ac:picMkLst>
        </pc:picChg>
        <pc:picChg chg="add del mod">
          <ac:chgData name="G 2" userId="8d203687cf76d0fd" providerId="LiveId" clId="{76E2985F-61D3-4F0E-8587-FEEB01D31A41}" dt="2019-03-18T15:49:11.357" v="3755" actId="478"/>
          <ac:picMkLst>
            <pc:docMk/>
            <pc:sldMk cId="224664726" sldId="682"/>
            <ac:picMk id="9" creationId="{08F8203E-226E-4206-9554-26B3895A14DD}"/>
          </ac:picMkLst>
        </pc:picChg>
      </pc:sldChg>
      <pc:sldChg chg="addSp delSp modSp add ord modTransition">
        <pc:chgData name="G 2" userId="8d203687cf76d0fd" providerId="LiveId" clId="{76E2985F-61D3-4F0E-8587-FEEB01D31A41}" dt="2019-03-18T20:20:02.152" v="8263"/>
        <pc:sldMkLst>
          <pc:docMk/>
          <pc:sldMk cId="3571356580" sldId="683"/>
        </pc:sldMkLst>
        <pc:spChg chg="add del mod">
          <ac:chgData name="G 2" userId="8d203687cf76d0fd" providerId="LiveId" clId="{76E2985F-61D3-4F0E-8587-FEEB01D31A41}" dt="2019-03-18T20:19:54.006" v="8261" actId="1076"/>
          <ac:spMkLst>
            <pc:docMk/>
            <pc:sldMk cId="3571356580" sldId="683"/>
            <ac:spMk id="5" creationId="{379A6240-8DB5-4E3B-A1FF-C2B5F7C8F2F4}"/>
          </ac:spMkLst>
        </pc:spChg>
        <pc:spChg chg="mod">
          <ac:chgData name="G 2" userId="8d203687cf76d0fd" providerId="LiveId" clId="{76E2985F-61D3-4F0E-8587-FEEB01D31A41}" dt="2019-03-18T19:56:37.658" v="7846" actId="20577"/>
          <ac:spMkLst>
            <pc:docMk/>
            <pc:sldMk cId="3571356580" sldId="683"/>
            <ac:spMk id="7" creationId="{E9FA7309-F1C6-4CBD-8CF9-4B7F9DDE73E1}"/>
          </ac:spMkLst>
        </pc:spChg>
        <pc:picChg chg="del">
          <ac:chgData name="G 2" userId="8d203687cf76d0fd" providerId="LiveId" clId="{76E2985F-61D3-4F0E-8587-FEEB01D31A41}" dt="2019-03-18T15:49:07.865" v="3753" actId="478"/>
          <ac:picMkLst>
            <pc:docMk/>
            <pc:sldMk cId="3571356580" sldId="683"/>
            <ac:picMk id="3" creationId="{4B7602F3-27C4-494E-B7CE-658D72A701EC}"/>
          </ac:picMkLst>
        </pc:picChg>
        <pc:picChg chg="add mod">
          <ac:chgData name="G 2" userId="8d203687cf76d0fd" providerId="LiveId" clId="{76E2985F-61D3-4F0E-8587-FEEB01D31A41}" dt="2019-03-18T18:13:48.374" v="6970" actId="1076"/>
          <ac:picMkLst>
            <pc:docMk/>
            <pc:sldMk cId="3571356580" sldId="683"/>
            <ac:picMk id="8" creationId="{0D091775-4376-4C4D-96C7-2F956AA7D5DF}"/>
          </ac:picMkLst>
        </pc:picChg>
        <pc:picChg chg="del">
          <ac:chgData name="G 2" userId="8d203687cf76d0fd" providerId="LiveId" clId="{76E2985F-61D3-4F0E-8587-FEEB01D31A41}" dt="2019-03-18T15:49:06.261" v="3752" actId="478"/>
          <ac:picMkLst>
            <pc:docMk/>
            <pc:sldMk cId="3571356580" sldId="683"/>
            <ac:picMk id="9" creationId="{08F8203E-226E-4206-9554-26B3895A14DD}"/>
          </ac:picMkLst>
        </pc:picChg>
      </pc:sldChg>
      <pc:sldChg chg="addSp delSp modSp add del ord">
        <pc:chgData name="G 2" userId="8d203687cf76d0fd" providerId="LiveId" clId="{76E2985F-61D3-4F0E-8587-FEEB01D31A41}" dt="2019-03-18T19:57:01.496" v="7849" actId="2696"/>
        <pc:sldMkLst>
          <pc:docMk/>
          <pc:sldMk cId="105115762" sldId="684"/>
        </pc:sldMkLst>
        <pc:spChg chg="mod">
          <ac:chgData name="G 2" userId="8d203687cf76d0fd" providerId="LiveId" clId="{76E2985F-61D3-4F0E-8587-FEEB01D31A41}" dt="2019-03-18T16:21:04.813" v="4064" actId="1076"/>
          <ac:spMkLst>
            <pc:docMk/>
            <pc:sldMk cId="105115762" sldId="684"/>
            <ac:spMk id="11" creationId="{00DD3F7B-F2AF-4B52-B26F-8EA1FDBC4AEB}"/>
          </ac:spMkLst>
        </pc:spChg>
        <pc:spChg chg="mod">
          <ac:chgData name="G 2" userId="8d203687cf76d0fd" providerId="LiveId" clId="{76E2985F-61D3-4F0E-8587-FEEB01D31A41}" dt="2019-03-18T16:20:11.348" v="4055" actId="20577"/>
          <ac:spMkLst>
            <pc:docMk/>
            <pc:sldMk cId="105115762" sldId="684"/>
            <ac:spMk id="13" creationId="{9640351B-50F9-4376-A810-2FD4B10C45DA}"/>
          </ac:spMkLst>
        </pc:spChg>
        <pc:picChg chg="add mod ord modCrop">
          <ac:chgData name="G 2" userId="8d203687cf76d0fd" providerId="LiveId" clId="{76E2985F-61D3-4F0E-8587-FEEB01D31A41}" dt="2019-03-18T19:55:26.974" v="7743" actId="14100"/>
          <ac:picMkLst>
            <pc:docMk/>
            <pc:sldMk cId="105115762" sldId="684"/>
            <ac:picMk id="3" creationId="{5869101D-D093-46E1-8871-7D30DA8B7748}"/>
          </ac:picMkLst>
        </pc:picChg>
        <pc:picChg chg="del mod">
          <ac:chgData name="G 2" userId="8d203687cf76d0fd" providerId="LiveId" clId="{76E2985F-61D3-4F0E-8587-FEEB01D31A41}" dt="2019-03-18T16:19:27.557" v="4010" actId="478"/>
          <ac:picMkLst>
            <pc:docMk/>
            <pc:sldMk cId="105115762" sldId="684"/>
            <ac:picMk id="3" creationId="{FF6CF874-A5B2-4755-88C2-2D0D95A08C7F}"/>
          </ac:picMkLst>
        </pc:picChg>
        <pc:picChg chg="mod ord">
          <ac:chgData name="G 2" userId="8d203687cf76d0fd" providerId="LiveId" clId="{76E2985F-61D3-4F0E-8587-FEEB01D31A41}" dt="2019-03-18T19:55:28.634" v="7744" actId="1076"/>
          <ac:picMkLst>
            <pc:docMk/>
            <pc:sldMk cId="105115762" sldId="684"/>
            <ac:picMk id="7" creationId="{B88FD8DF-C9B8-45CC-8E94-F620B25A17D4}"/>
          </ac:picMkLst>
        </pc:picChg>
      </pc:sldChg>
      <pc:sldChg chg="addSp delSp modSp add ord">
        <pc:chgData name="G 2" userId="8d203687cf76d0fd" providerId="LiveId" clId="{76E2985F-61D3-4F0E-8587-FEEB01D31A41}" dt="2019-03-18T18:11:55.411" v="6912"/>
        <pc:sldMkLst>
          <pc:docMk/>
          <pc:sldMk cId="3878708904" sldId="685"/>
        </pc:sldMkLst>
        <pc:spChg chg="mod">
          <ac:chgData name="G 2" userId="8d203687cf76d0fd" providerId="LiveId" clId="{76E2985F-61D3-4F0E-8587-FEEB01D31A41}" dt="2019-03-18T17:09:28.943" v="4853"/>
          <ac:spMkLst>
            <pc:docMk/>
            <pc:sldMk cId="3878708904" sldId="685"/>
            <ac:spMk id="11" creationId="{00DD3F7B-F2AF-4B52-B26F-8EA1FDBC4AEB}"/>
          </ac:spMkLst>
        </pc:spChg>
        <pc:spChg chg="del mod">
          <ac:chgData name="G 2" userId="8d203687cf76d0fd" providerId="LiveId" clId="{76E2985F-61D3-4F0E-8587-FEEB01D31A41}" dt="2019-03-18T17:09:52.659" v="4870"/>
          <ac:spMkLst>
            <pc:docMk/>
            <pc:sldMk cId="3878708904" sldId="685"/>
            <ac:spMk id="12" creationId="{EACC9957-6FC9-4D41-95B3-F1BB881A5153}"/>
          </ac:spMkLst>
        </pc:spChg>
        <pc:spChg chg="add mod">
          <ac:chgData name="G 2" userId="8d203687cf76d0fd" providerId="LiveId" clId="{76E2985F-61D3-4F0E-8587-FEEB01D31A41}" dt="2019-03-18T17:11:03.202" v="4965" actId="20577"/>
          <ac:spMkLst>
            <pc:docMk/>
            <pc:sldMk cId="3878708904" sldId="685"/>
            <ac:spMk id="14" creationId="{53C76C3E-66BC-466E-91C6-40E893E9056A}"/>
          </ac:spMkLst>
        </pc:spChg>
        <pc:picChg chg="add mod">
          <ac:chgData name="G 2" userId="8d203687cf76d0fd" providerId="LiveId" clId="{76E2985F-61D3-4F0E-8587-FEEB01D31A41}" dt="2019-03-18T17:09:48.893" v="4866" actId="14100"/>
          <ac:picMkLst>
            <pc:docMk/>
            <pc:sldMk cId="3878708904" sldId="685"/>
            <ac:picMk id="3" creationId="{287788D4-A59B-4163-9F33-6F8BDEAB8C03}"/>
          </ac:picMkLst>
        </pc:picChg>
        <pc:picChg chg="del">
          <ac:chgData name="G 2" userId="8d203687cf76d0fd" providerId="LiveId" clId="{76E2985F-61D3-4F0E-8587-FEEB01D31A41}" dt="2019-03-18T17:09:09.408" v="4811" actId="478"/>
          <ac:picMkLst>
            <pc:docMk/>
            <pc:sldMk cId="3878708904" sldId="685"/>
            <ac:picMk id="5" creationId="{0E0CA78F-2056-4648-99A8-EA33AFF6FA84}"/>
          </ac:picMkLst>
        </pc:picChg>
        <pc:picChg chg="del">
          <ac:chgData name="G 2" userId="8d203687cf76d0fd" providerId="LiveId" clId="{76E2985F-61D3-4F0E-8587-FEEB01D31A41}" dt="2019-03-18T17:09:06.123" v="4808" actId="478"/>
          <ac:picMkLst>
            <pc:docMk/>
            <pc:sldMk cId="3878708904" sldId="685"/>
            <ac:picMk id="9" creationId="{E7A40E84-80A5-4FCA-8D37-61742CD84F60}"/>
          </ac:picMkLst>
        </pc:picChg>
        <pc:picChg chg="mod">
          <ac:chgData name="G 2" userId="8d203687cf76d0fd" providerId="LiveId" clId="{76E2985F-61D3-4F0E-8587-FEEB01D31A41}" dt="2019-03-18T17:09:52.379" v="4868" actId="1076"/>
          <ac:picMkLst>
            <pc:docMk/>
            <pc:sldMk cId="3878708904" sldId="685"/>
            <ac:picMk id="16" creationId="{EAF4CF5E-919B-47BC-8C47-57B6A733094F}"/>
          </ac:picMkLst>
        </pc:picChg>
      </pc:sldChg>
      <pc:sldChg chg="addSp delSp modSp add ord">
        <pc:chgData name="G 2" userId="8d203687cf76d0fd" providerId="LiveId" clId="{76E2985F-61D3-4F0E-8587-FEEB01D31A41}" dt="2019-03-18T18:14:10.491" v="6973"/>
        <pc:sldMkLst>
          <pc:docMk/>
          <pc:sldMk cId="259087055" sldId="686"/>
        </pc:sldMkLst>
        <pc:spChg chg="mod">
          <ac:chgData name="G 2" userId="8d203687cf76d0fd" providerId="LiveId" clId="{76E2985F-61D3-4F0E-8587-FEEB01D31A41}" dt="2019-03-18T17:11:14.638" v="4977" actId="5793"/>
          <ac:spMkLst>
            <pc:docMk/>
            <pc:sldMk cId="259087055" sldId="686"/>
            <ac:spMk id="11" creationId="{00DD3F7B-F2AF-4B52-B26F-8EA1FDBC4AEB}"/>
          </ac:spMkLst>
        </pc:spChg>
        <pc:spChg chg="del">
          <ac:chgData name="G 2" userId="8d203687cf76d0fd" providerId="LiveId" clId="{76E2985F-61D3-4F0E-8587-FEEB01D31A41}" dt="2019-03-18T17:16:17.893" v="5024" actId="478"/>
          <ac:spMkLst>
            <pc:docMk/>
            <pc:sldMk cId="259087055" sldId="686"/>
            <ac:spMk id="13" creationId="{9640351B-50F9-4376-A810-2FD4B10C45DA}"/>
          </ac:spMkLst>
        </pc:spChg>
        <pc:spChg chg="mod">
          <ac:chgData name="G 2" userId="8d203687cf76d0fd" providerId="LiveId" clId="{76E2985F-61D3-4F0E-8587-FEEB01D31A41}" dt="2019-03-18T17:11:48.580" v="5019" actId="1076"/>
          <ac:spMkLst>
            <pc:docMk/>
            <pc:sldMk cId="259087055" sldId="686"/>
            <ac:spMk id="14" creationId="{53C76C3E-66BC-466E-91C6-40E893E9056A}"/>
          </ac:spMkLst>
        </pc:spChg>
        <pc:picChg chg="del">
          <ac:chgData name="G 2" userId="8d203687cf76d0fd" providerId="LiveId" clId="{76E2985F-61D3-4F0E-8587-FEEB01D31A41}" dt="2019-03-18T17:16:05.851" v="5021" actId="478"/>
          <ac:picMkLst>
            <pc:docMk/>
            <pc:sldMk cId="259087055" sldId="686"/>
            <ac:picMk id="3" creationId="{287788D4-A59B-4163-9F33-6F8BDEAB8C03}"/>
          </ac:picMkLst>
        </pc:picChg>
        <pc:picChg chg="add mod">
          <ac:chgData name="G 2" userId="8d203687cf76d0fd" providerId="LiveId" clId="{76E2985F-61D3-4F0E-8587-FEEB01D31A41}" dt="2019-03-18T17:16:07.101" v="5023" actId="1076"/>
          <ac:picMkLst>
            <pc:docMk/>
            <pc:sldMk cId="259087055" sldId="686"/>
            <ac:picMk id="5" creationId="{537D7992-7BF8-46D8-B240-0D67C08816B6}"/>
          </ac:picMkLst>
        </pc:picChg>
        <pc:picChg chg="del mod">
          <ac:chgData name="G 2" userId="8d203687cf76d0fd" providerId="LiveId" clId="{76E2985F-61D3-4F0E-8587-FEEB01D31A41}" dt="2019-03-18T17:16:05.851" v="5021" actId="478"/>
          <ac:picMkLst>
            <pc:docMk/>
            <pc:sldMk cId="259087055" sldId="686"/>
            <ac:picMk id="16" creationId="{EAF4CF5E-919B-47BC-8C47-57B6A733094F}"/>
          </ac:picMkLst>
        </pc:picChg>
      </pc:sldChg>
      <pc:sldChg chg="addSp delSp modSp add ord">
        <pc:chgData name="G 2" userId="8d203687cf76d0fd" providerId="LiveId" clId="{76E2985F-61D3-4F0E-8587-FEEB01D31A41}" dt="2019-03-18T20:19:46.271" v="8257"/>
        <pc:sldMkLst>
          <pc:docMk/>
          <pc:sldMk cId="464840888" sldId="687"/>
        </pc:sldMkLst>
        <pc:spChg chg="del">
          <ac:chgData name="G 2" userId="8d203687cf76d0fd" providerId="LiveId" clId="{76E2985F-61D3-4F0E-8587-FEEB01D31A41}" dt="2019-03-18T17:52:56.749" v="5837" actId="478"/>
          <ac:spMkLst>
            <pc:docMk/>
            <pc:sldMk cId="464840888" sldId="687"/>
            <ac:spMk id="5" creationId="{379A6240-8DB5-4E3B-A1FF-C2B5F7C8F2F4}"/>
          </ac:spMkLst>
        </pc:spChg>
        <pc:spChg chg="add mod">
          <ac:chgData name="G 2" userId="8d203687cf76d0fd" providerId="LiveId" clId="{76E2985F-61D3-4F0E-8587-FEEB01D31A41}" dt="2019-03-18T18:07:17.811" v="6774"/>
          <ac:spMkLst>
            <pc:docMk/>
            <pc:sldMk cId="464840888" sldId="687"/>
            <ac:spMk id="5" creationId="{4547AA16-6AE6-4DC4-A3FA-6BA7B4AEE629}"/>
          </ac:spMkLst>
        </pc:spChg>
        <pc:spChg chg="add del">
          <ac:chgData name="G 2" userId="8d203687cf76d0fd" providerId="LiveId" clId="{76E2985F-61D3-4F0E-8587-FEEB01D31A41}" dt="2019-03-18T17:53:24.689" v="5841"/>
          <ac:spMkLst>
            <pc:docMk/>
            <pc:sldMk cId="464840888" sldId="687"/>
            <ac:spMk id="6" creationId="{6BFFC819-5468-4DA1-8FAC-1E612BC744E5}"/>
          </ac:spMkLst>
        </pc:spChg>
        <pc:spChg chg="add mod">
          <ac:chgData name="G 2" userId="8d203687cf76d0fd" providerId="LiveId" clId="{76E2985F-61D3-4F0E-8587-FEEB01D31A41}" dt="2019-03-18T19:09:42.202" v="7589" actId="114"/>
          <ac:spMkLst>
            <pc:docMk/>
            <pc:sldMk cId="464840888" sldId="687"/>
            <ac:spMk id="6" creationId="{C1B47136-CAA1-46AE-91CD-FA56DBD148E5}"/>
          </ac:spMkLst>
        </pc:spChg>
        <pc:spChg chg="mod">
          <ac:chgData name="G 2" userId="8d203687cf76d0fd" providerId="LiveId" clId="{76E2985F-61D3-4F0E-8587-FEEB01D31A41}" dt="2019-03-18T17:57:44.150" v="6117" actId="27636"/>
          <ac:spMkLst>
            <pc:docMk/>
            <pc:sldMk cId="464840888" sldId="687"/>
            <ac:spMk id="7" creationId="{E9FA7309-F1C6-4CBD-8CF9-4B7F9DDE73E1}"/>
          </ac:spMkLst>
        </pc:spChg>
        <pc:spChg chg="add mod">
          <ac:chgData name="G 2" userId="8d203687cf76d0fd" providerId="LiveId" clId="{76E2985F-61D3-4F0E-8587-FEEB01D31A41}" dt="2019-03-18T19:09:54.506" v="7594" actId="20577"/>
          <ac:spMkLst>
            <pc:docMk/>
            <pc:sldMk cId="464840888" sldId="687"/>
            <ac:spMk id="8" creationId="{AFF60BFC-C680-470D-BC9E-A905FBDD3649}"/>
          </ac:spMkLst>
        </pc:spChg>
        <pc:spChg chg="add del mod">
          <ac:chgData name="G 2" userId="8d203687cf76d0fd" providerId="LiveId" clId="{76E2985F-61D3-4F0E-8587-FEEB01D31A41}" dt="2019-03-18T17:57:37.823" v="6103"/>
          <ac:spMkLst>
            <pc:docMk/>
            <pc:sldMk cId="464840888" sldId="687"/>
            <ac:spMk id="9" creationId="{73D3876F-E7CB-4824-AD2A-64230E098F60}"/>
          </ac:spMkLst>
        </pc:spChg>
        <pc:spChg chg="add mod">
          <ac:chgData name="G 2" userId="8d203687cf76d0fd" providerId="LiveId" clId="{76E2985F-61D3-4F0E-8587-FEEB01D31A41}" dt="2019-03-18T18:10:01.434" v="6834"/>
          <ac:spMkLst>
            <pc:docMk/>
            <pc:sldMk cId="464840888" sldId="687"/>
            <ac:spMk id="12" creationId="{99A66485-6211-4BCC-BD43-CC765377936D}"/>
          </ac:spMkLst>
        </pc:spChg>
        <pc:spChg chg="add mod">
          <ac:chgData name="G 2" userId="8d203687cf76d0fd" providerId="LiveId" clId="{76E2985F-61D3-4F0E-8587-FEEB01D31A41}" dt="2019-03-18T18:06:28.055" v="6677" actId="20577"/>
          <ac:spMkLst>
            <pc:docMk/>
            <pc:sldMk cId="464840888" sldId="687"/>
            <ac:spMk id="13" creationId="{C9FD66CB-F6D2-49DF-8102-F8A7ED3DE05F}"/>
          </ac:spMkLst>
        </pc:spChg>
        <pc:spChg chg="add del mod">
          <ac:chgData name="G 2" userId="8d203687cf76d0fd" providerId="LiveId" clId="{76E2985F-61D3-4F0E-8587-FEEB01D31A41}" dt="2019-03-18T20:19:46.271" v="8257"/>
          <ac:spMkLst>
            <pc:docMk/>
            <pc:sldMk cId="464840888" sldId="687"/>
            <ac:spMk id="14" creationId="{F0BC710E-8D5A-471C-B7AB-B8B1002CA1F0}"/>
          </ac:spMkLst>
        </pc:spChg>
        <pc:picChg chg="add mod">
          <ac:chgData name="G 2" userId="8d203687cf76d0fd" providerId="LiveId" clId="{76E2985F-61D3-4F0E-8587-FEEB01D31A41}" dt="2019-03-18T17:57:50.557" v="6121" actId="14100"/>
          <ac:picMkLst>
            <pc:docMk/>
            <pc:sldMk cId="464840888" sldId="687"/>
            <ac:picMk id="3" creationId="{25815D3E-0176-47B6-8279-E3672EE6E154}"/>
          </ac:picMkLst>
        </pc:picChg>
        <pc:picChg chg="del">
          <ac:chgData name="G 2" userId="8d203687cf76d0fd" providerId="LiveId" clId="{76E2985F-61D3-4F0E-8587-FEEB01D31A41}" dt="2019-03-18T17:52:55.345" v="5836" actId="478"/>
          <ac:picMkLst>
            <pc:docMk/>
            <pc:sldMk cId="464840888" sldId="687"/>
            <ac:picMk id="8" creationId="{0D091775-4376-4C4D-96C7-2F956AA7D5DF}"/>
          </ac:picMkLst>
        </pc:picChg>
        <pc:picChg chg="add mod">
          <ac:chgData name="G 2" userId="8d203687cf76d0fd" providerId="LiveId" clId="{76E2985F-61D3-4F0E-8587-FEEB01D31A41}" dt="2019-03-18T17:58:00.450" v="6128" actId="1076"/>
          <ac:picMkLst>
            <pc:docMk/>
            <pc:sldMk cId="464840888" sldId="687"/>
            <ac:picMk id="10" creationId="{AE2D1C78-F1CD-40C7-AD5C-A7F373C9F057}"/>
          </ac:picMkLst>
        </pc:picChg>
        <pc:picChg chg="add mod">
          <ac:chgData name="G 2" userId="8d203687cf76d0fd" providerId="LiveId" clId="{76E2985F-61D3-4F0E-8587-FEEB01D31A41}" dt="2019-03-18T18:08:20.525" v="6783" actId="1076"/>
          <ac:picMkLst>
            <pc:docMk/>
            <pc:sldMk cId="464840888" sldId="687"/>
            <ac:picMk id="11" creationId="{69E70975-4778-493D-8244-4339B92A2D4C}"/>
          </ac:picMkLst>
        </pc:picChg>
      </pc:sldChg>
      <pc:sldChg chg="addSp delSp modSp add">
        <pc:chgData name="G 2" userId="8d203687cf76d0fd" providerId="LiveId" clId="{76E2985F-61D3-4F0E-8587-FEEB01D31A41}" dt="2019-03-18T18:47:42.966" v="7498" actId="1076"/>
        <pc:sldMkLst>
          <pc:docMk/>
          <pc:sldMk cId="3812753546" sldId="688"/>
        </pc:sldMkLst>
        <pc:spChg chg="add mod">
          <ac:chgData name="G 2" userId="8d203687cf76d0fd" providerId="LiveId" clId="{76E2985F-61D3-4F0E-8587-FEEB01D31A41}" dt="2019-03-18T18:37:07.547" v="7383" actId="1076"/>
          <ac:spMkLst>
            <pc:docMk/>
            <pc:sldMk cId="3812753546" sldId="688"/>
            <ac:spMk id="8" creationId="{36935E5C-8D60-4DF3-B039-C37D567FE840}"/>
          </ac:spMkLst>
        </pc:spChg>
        <pc:spChg chg="mod">
          <ac:chgData name="G 2" userId="8d203687cf76d0fd" providerId="LiveId" clId="{76E2985F-61D3-4F0E-8587-FEEB01D31A41}" dt="2019-03-18T18:47:42.966" v="7498" actId="1076"/>
          <ac:spMkLst>
            <pc:docMk/>
            <pc:sldMk cId="3812753546" sldId="688"/>
            <ac:spMk id="11" creationId="{00DD3F7B-F2AF-4B52-B26F-8EA1FDBC4AEB}"/>
          </ac:spMkLst>
        </pc:spChg>
        <pc:spChg chg="del">
          <ac:chgData name="G 2" userId="8d203687cf76d0fd" providerId="LiveId" clId="{76E2985F-61D3-4F0E-8587-FEEB01D31A41}" dt="2019-03-18T18:24:03.057" v="7069" actId="478"/>
          <ac:spMkLst>
            <pc:docMk/>
            <pc:sldMk cId="3812753546" sldId="688"/>
            <ac:spMk id="13" creationId="{9640351B-50F9-4376-A810-2FD4B10C45DA}"/>
          </ac:spMkLst>
        </pc:spChg>
        <pc:spChg chg="add mod">
          <ac:chgData name="G 2" userId="8d203687cf76d0fd" providerId="LiveId" clId="{76E2985F-61D3-4F0E-8587-FEEB01D31A41}" dt="2019-03-18T18:47:40.812" v="7497" actId="1076"/>
          <ac:spMkLst>
            <pc:docMk/>
            <pc:sldMk cId="3812753546" sldId="688"/>
            <ac:spMk id="14" creationId="{46262A25-75B8-4637-B198-F896B270D25A}"/>
          </ac:spMkLst>
        </pc:spChg>
        <pc:spChg chg="add mod">
          <ac:chgData name="G 2" userId="8d203687cf76d0fd" providerId="LiveId" clId="{76E2985F-61D3-4F0E-8587-FEEB01D31A41}" dt="2019-03-18T18:39:06.099" v="7419" actId="1076"/>
          <ac:spMkLst>
            <pc:docMk/>
            <pc:sldMk cId="3812753546" sldId="688"/>
            <ac:spMk id="17" creationId="{65043FE1-CC8C-494A-931D-09E842876ACA}"/>
          </ac:spMkLst>
        </pc:spChg>
        <pc:picChg chg="del">
          <ac:chgData name="G 2" userId="8d203687cf76d0fd" providerId="LiveId" clId="{76E2985F-61D3-4F0E-8587-FEEB01D31A41}" dt="2019-03-18T18:22:43.073" v="7043" actId="478"/>
          <ac:picMkLst>
            <pc:docMk/>
            <pc:sldMk cId="3812753546" sldId="688"/>
            <ac:picMk id="3" creationId="{FF6CF874-A5B2-4755-88C2-2D0D95A08C7F}"/>
          </ac:picMkLst>
        </pc:picChg>
        <pc:picChg chg="add del">
          <ac:chgData name="G 2" userId="8d203687cf76d0fd" providerId="LiveId" clId="{76E2985F-61D3-4F0E-8587-FEEB01D31A41}" dt="2019-03-18T18:23:34.778" v="7053" actId="478"/>
          <ac:picMkLst>
            <pc:docMk/>
            <pc:sldMk cId="3812753546" sldId="688"/>
            <ac:picMk id="5" creationId="{738B21FC-3245-47E0-9BA5-D3AACB2AE012}"/>
          </ac:picMkLst>
        </pc:picChg>
        <pc:picChg chg="del">
          <ac:chgData name="G 2" userId="8d203687cf76d0fd" providerId="LiveId" clId="{76E2985F-61D3-4F0E-8587-FEEB01D31A41}" dt="2019-03-18T18:22:26.750" v="6987"/>
          <ac:picMkLst>
            <pc:docMk/>
            <pc:sldMk cId="3812753546" sldId="688"/>
            <ac:picMk id="6" creationId="{CDF1E6DA-13B0-4292-ACD5-C711B96C87B0}"/>
          </ac:picMkLst>
        </pc:picChg>
        <pc:picChg chg="add mod">
          <ac:chgData name="G 2" userId="8d203687cf76d0fd" providerId="LiveId" clId="{76E2985F-61D3-4F0E-8587-FEEB01D31A41}" dt="2019-03-18T18:37:13.628" v="7386" actId="1076"/>
          <ac:picMkLst>
            <pc:docMk/>
            <pc:sldMk cId="3812753546" sldId="688"/>
            <ac:picMk id="7" creationId="{301423CB-CDC6-4F58-B191-B63A36C1F9CA}"/>
          </ac:picMkLst>
        </pc:picChg>
        <pc:picChg chg="add mod">
          <ac:chgData name="G 2" userId="8d203687cf76d0fd" providerId="LiveId" clId="{76E2985F-61D3-4F0E-8587-FEEB01D31A41}" dt="2019-03-18T18:37:10.196" v="7385" actId="1076"/>
          <ac:picMkLst>
            <pc:docMk/>
            <pc:sldMk cId="3812753546" sldId="688"/>
            <ac:picMk id="9" creationId="{12509685-46E0-4CFE-B430-908686D28456}"/>
          </ac:picMkLst>
        </pc:picChg>
        <pc:picChg chg="add del mod">
          <ac:chgData name="G 2" userId="8d203687cf76d0fd" providerId="LiveId" clId="{76E2985F-61D3-4F0E-8587-FEEB01D31A41}" dt="2019-03-18T18:22:25.465" v="6986"/>
          <ac:picMkLst>
            <pc:docMk/>
            <pc:sldMk cId="3812753546" sldId="688"/>
            <ac:picMk id="10" creationId="{7D6E13B5-60DF-44FD-8561-342229ED5AF0}"/>
          </ac:picMkLst>
        </pc:picChg>
        <pc:picChg chg="add mod">
          <ac:chgData name="G 2" userId="8d203687cf76d0fd" providerId="LiveId" clId="{76E2985F-61D3-4F0E-8587-FEEB01D31A41}" dt="2019-03-18T18:37:14.725" v="7387" actId="1076"/>
          <ac:picMkLst>
            <pc:docMk/>
            <pc:sldMk cId="3812753546" sldId="688"/>
            <ac:picMk id="12" creationId="{04552AC5-C5FF-411A-A468-03ADAB0A47FC}"/>
          </ac:picMkLst>
        </pc:picChg>
        <pc:picChg chg="add mod">
          <ac:chgData name="G 2" userId="8d203687cf76d0fd" providerId="LiveId" clId="{76E2985F-61D3-4F0E-8587-FEEB01D31A41}" dt="2019-03-18T18:37:05.877" v="7382" actId="1076"/>
          <ac:picMkLst>
            <pc:docMk/>
            <pc:sldMk cId="3812753546" sldId="688"/>
            <ac:picMk id="16" creationId="{B0537519-E307-4E43-AD5B-343DFB77ACBA}"/>
          </ac:picMkLst>
        </pc:picChg>
      </pc:sldChg>
      <pc:sldChg chg="addSp delSp modSp add">
        <pc:chgData name="G 2" userId="8d203687cf76d0fd" providerId="LiveId" clId="{76E2985F-61D3-4F0E-8587-FEEB01D31A41}" dt="2019-03-18T18:46:06.999" v="7446" actId="478"/>
        <pc:sldMkLst>
          <pc:docMk/>
          <pc:sldMk cId="1353214361" sldId="689"/>
        </pc:sldMkLst>
        <pc:spChg chg="del">
          <ac:chgData name="G 2" userId="8d203687cf76d0fd" providerId="LiveId" clId="{76E2985F-61D3-4F0E-8587-FEEB01D31A41}" dt="2019-03-18T18:44:59.647" v="7421" actId="478"/>
          <ac:spMkLst>
            <pc:docMk/>
            <pc:sldMk cId="1353214361" sldId="689"/>
            <ac:spMk id="11" creationId="{00DD3F7B-F2AF-4B52-B26F-8EA1FDBC4AEB}"/>
          </ac:spMkLst>
        </pc:spChg>
        <pc:spChg chg="del">
          <ac:chgData name="G 2" userId="8d203687cf76d0fd" providerId="LiveId" clId="{76E2985F-61D3-4F0E-8587-FEEB01D31A41}" dt="2019-03-18T18:45:03.539" v="7422" actId="478"/>
          <ac:spMkLst>
            <pc:docMk/>
            <pc:sldMk cId="1353214361" sldId="689"/>
            <ac:spMk id="13" creationId="{9640351B-50F9-4376-A810-2FD4B10C45DA}"/>
          </ac:spMkLst>
        </pc:spChg>
        <pc:picChg chg="del">
          <ac:chgData name="G 2" userId="8d203687cf76d0fd" providerId="LiveId" clId="{76E2985F-61D3-4F0E-8587-FEEB01D31A41}" dt="2019-03-18T18:44:59.647" v="7421" actId="478"/>
          <ac:picMkLst>
            <pc:docMk/>
            <pc:sldMk cId="1353214361" sldId="689"/>
            <ac:picMk id="3" creationId="{FF6CF874-A5B2-4755-88C2-2D0D95A08C7F}"/>
          </ac:picMkLst>
        </pc:picChg>
        <pc:picChg chg="add mod">
          <ac:chgData name="G 2" userId="8d203687cf76d0fd" providerId="LiveId" clId="{76E2985F-61D3-4F0E-8587-FEEB01D31A41}" dt="2019-03-18T18:45:25.121" v="7429" actId="1076"/>
          <ac:picMkLst>
            <pc:docMk/>
            <pc:sldMk cId="1353214361" sldId="689"/>
            <ac:picMk id="5" creationId="{3DBA6064-9324-480A-87B7-7644ABF85A0A}"/>
          </ac:picMkLst>
        </pc:picChg>
        <pc:picChg chg="add mod">
          <ac:chgData name="G 2" userId="8d203687cf76d0fd" providerId="LiveId" clId="{76E2985F-61D3-4F0E-8587-FEEB01D31A41}" dt="2019-03-18T18:45:34.521" v="7431" actId="1076"/>
          <ac:picMkLst>
            <pc:docMk/>
            <pc:sldMk cId="1353214361" sldId="689"/>
            <ac:picMk id="6" creationId="{5E4E1EE4-CB72-4470-9E06-B7AF5FC51BF9}"/>
          </ac:picMkLst>
        </pc:picChg>
        <pc:picChg chg="add del mod">
          <ac:chgData name="G 2" userId="8d203687cf76d0fd" providerId="LiveId" clId="{76E2985F-61D3-4F0E-8587-FEEB01D31A41}" dt="2019-03-18T18:45:49.917" v="7438" actId="478"/>
          <ac:picMkLst>
            <pc:docMk/>
            <pc:sldMk cId="1353214361" sldId="689"/>
            <ac:picMk id="7" creationId="{21651E43-C422-48F8-9F46-D0B526DDFDA8}"/>
          </ac:picMkLst>
        </pc:picChg>
        <pc:picChg chg="add del mod">
          <ac:chgData name="G 2" userId="8d203687cf76d0fd" providerId="LiveId" clId="{76E2985F-61D3-4F0E-8587-FEEB01D31A41}" dt="2019-03-18T18:46:06.999" v="7446" actId="478"/>
          <ac:picMkLst>
            <pc:docMk/>
            <pc:sldMk cId="1353214361" sldId="689"/>
            <ac:picMk id="8" creationId="{5D7CE396-7541-4954-934C-110BCE65DA48}"/>
          </ac:picMkLst>
        </pc:picChg>
      </pc:sldChg>
      <pc:sldChg chg="addSp delSp modSp add">
        <pc:chgData name="G 2" userId="8d203687cf76d0fd" providerId="LiveId" clId="{76E2985F-61D3-4F0E-8587-FEEB01D31A41}" dt="2019-03-18T18:46:43.228" v="7462" actId="1076"/>
        <pc:sldMkLst>
          <pc:docMk/>
          <pc:sldMk cId="1545439474" sldId="690"/>
        </pc:sldMkLst>
        <pc:picChg chg="add mod">
          <ac:chgData name="G 2" userId="8d203687cf76d0fd" providerId="LiveId" clId="{76E2985F-61D3-4F0E-8587-FEEB01D31A41}" dt="2019-03-18T18:46:40.150" v="7459" actId="1076"/>
          <ac:picMkLst>
            <pc:docMk/>
            <pc:sldMk cId="1545439474" sldId="690"/>
            <ac:picMk id="3" creationId="{B20E78EF-C58A-4AB4-965A-DD770E570155}"/>
          </ac:picMkLst>
        </pc:picChg>
        <pc:picChg chg="del">
          <ac:chgData name="G 2" userId="8d203687cf76d0fd" providerId="LiveId" clId="{76E2985F-61D3-4F0E-8587-FEEB01D31A41}" dt="2019-03-18T18:46:04.601" v="7444" actId="478"/>
          <ac:picMkLst>
            <pc:docMk/>
            <pc:sldMk cId="1545439474" sldId="690"/>
            <ac:picMk id="5" creationId="{3DBA6064-9324-480A-87B7-7644ABF85A0A}"/>
          </ac:picMkLst>
        </pc:picChg>
        <pc:picChg chg="del">
          <ac:chgData name="G 2" userId="8d203687cf76d0fd" providerId="LiveId" clId="{76E2985F-61D3-4F0E-8587-FEEB01D31A41}" dt="2019-03-18T18:46:04.601" v="7444" actId="478"/>
          <ac:picMkLst>
            <pc:docMk/>
            <pc:sldMk cId="1545439474" sldId="690"/>
            <ac:picMk id="6" creationId="{5E4E1EE4-CB72-4470-9E06-B7AF5FC51BF9}"/>
          </ac:picMkLst>
        </pc:picChg>
        <pc:picChg chg="add mod">
          <ac:chgData name="G 2" userId="8d203687cf76d0fd" providerId="LiveId" clId="{76E2985F-61D3-4F0E-8587-FEEB01D31A41}" dt="2019-03-18T18:46:27.901" v="7454" actId="1076"/>
          <ac:picMkLst>
            <pc:docMk/>
            <pc:sldMk cId="1545439474" sldId="690"/>
            <ac:picMk id="7" creationId="{79DF4804-6328-4C9A-97BC-DF50AB5A99A5}"/>
          </ac:picMkLst>
        </pc:picChg>
        <pc:picChg chg="del mod">
          <ac:chgData name="G 2" userId="8d203687cf76d0fd" providerId="LiveId" clId="{76E2985F-61D3-4F0E-8587-FEEB01D31A41}" dt="2019-03-18T18:46:26.255" v="7452" actId="478"/>
          <ac:picMkLst>
            <pc:docMk/>
            <pc:sldMk cId="1545439474" sldId="690"/>
            <ac:picMk id="8" creationId="{5D7CE396-7541-4954-934C-110BCE65DA48}"/>
          </ac:picMkLst>
        </pc:picChg>
        <pc:picChg chg="add mod">
          <ac:chgData name="G 2" userId="8d203687cf76d0fd" providerId="LiveId" clId="{76E2985F-61D3-4F0E-8587-FEEB01D31A41}" dt="2019-03-18T18:46:43.228" v="7462" actId="1076"/>
          <ac:picMkLst>
            <pc:docMk/>
            <pc:sldMk cId="1545439474" sldId="690"/>
            <ac:picMk id="9" creationId="{C505437D-9086-4D66-9BF0-326A6216AEBA}"/>
          </ac:picMkLst>
        </pc:picChg>
      </pc:sldChg>
      <pc:sldChg chg="addSp delSp modSp add del">
        <pc:chgData name="G 2" userId="8d203687cf76d0fd" providerId="LiveId" clId="{76E2985F-61D3-4F0E-8587-FEEB01D31A41}" dt="2019-03-18T20:19:48.090" v="8260" actId="1076"/>
        <pc:sldMkLst>
          <pc:docMk/>
          <pc:sldMk cId="200427402" sldId="691"/>
        </pc:sldMkLst>
        <pc:spChg chg="mod">
          <ac:chgData name="G 2" userId="8d203687cf76d0fd" providerId="LiveId" clId="{76E2985F-61D3-4F0E-8587-FEEB01D31A41}" dt="2019-03-18T19:41:45.725" v="7691"/>
          <ac:spMkLst>
            <pc:docMk/>
            <pc:sldMk cId="200427402" sldId="691"/>
            <ac:spMk id="4" creationId="{00000000-0000-0000-0000-000000000000}"/>
          </ac:spMkLst>
        </pc:spChg>
        <pc:spChg chg="add mod">
          <ac:chgData name="G 2" userId="8d203687cf76d0fd" providerId="LiveId" clId="{76E2985F-61D3-4F0E-8587-FEEB01D31A41}" dt="2019-03-18T20:17:19.687" v="8229" actId="1076"/>
          <ac:spMkLst>
            <pc:docMk/>
            <pc:sldMk cId="200427402" sldId="691"/>
            <ac:spMk id="6" creationId="{1CC9EED9-97EC-41BE-860D-AB736F39B80B}"/>
          </ac:spMkLst>
        </pc:spChg>
        <pc:spChg chg="add mod">
          <ac:chgData name="G 2" userId="8d203687cf76d0fd" providerId="LiveId" clId="{76E2985F-61D3-4F0E-8587-FEEB01D31A41}" dt="2019-03-18T20:15:57.201" v="8091" actId="1076"/>
          <ac:spMkLst>
            <pc:docMk/>
            <pc:sldMk cId="200427402" sldId="691"/>
            <ac:spMk id="8" creationId="{EC066E52-CFBA-451C-884B-5AD50B6622C5}"/>
          </ac:spMkLst>
        </pc:spChg>
        <pc:spChg chg="add mod">
          <ac:chgData name="G 2" userId="8d203687cf76d0fd" providerId="LiveId" clId="{76E2985F-61D3-4F0E-8587-FEEB01D31A41}" dt="2019-03-18T20:17:17.982" v="8228" actId="1076"/>
          <ac:spMkLst>
            <pc:docMk/>
            <pc:sldMk cId="200427402" sldId="691"/>
            <ac:spMk id="10" creationId="{7B8AEE2A-3515-4FA0-BCD8-3F16D3847509}"/>
          </ac:spMkLst>
        </pc:spChg>
        <pc:spChg chg="add mod">
          <ac:chgData name="G 2" userId="8d203687cf76d0fd" providerId="LiveId" clId="{76E2985F-61D3-4F0E-8587-FEEB01D31A41}" dt="2019-03-18T20:19:48.090" v="8260" actId="1076"/>
          <ac:spMkLst>
            <pc:docMk/>
            <pc:sldMk cId="200427402" sldId="691"/>
            <ac:spMk id="11" creationId="{3DDC0DB8-4D92-411C-A106-226CC7E62BC9}"/>
          </ac:spMkLst>
        </pc:spChg>
        <pc:picChg chg="del">
          <ac:chgData name="G 2" userId="8d203687cf76d0fd" providerId="LiveId" clId="{76E2985F-61D3-4F0E-8587-FEEB01D31A41}" dt="2019-03-18T19:41:49.047" v="7692" actId="478"/>
          <ac:picMkLst>
            <pc:docMk/>
            <pc:sldMk cId="200427402" sldId="691"/>
            <ac:picMk id="3" creationId="{B20E78EF-C58A-4AB4-965A-DD770E570155}"/>
          </ac:picMkLst>
        </pc:picChg>
        <pc:picChg chg="add mod">
          <ac:chgData name="G 2" userId="8d203687cf76d0fd" providerId="LiveId" clId="{76E2985F-61D3-4F0E-8587-FEEB01D31A41}" dt="2019-03-18T20:17:20.403" v="8230" actId="1076"/>
          <ac:picMkLst>
            <pc:docMk/>
            <pc:sldMk cId="200427402" sldId="691"/>
            <ac:picMk id="5" creationId="{6C22A456-25B9-4B7C-8E0F-42482802AE72}"/>
          </ac:picMkLst>
        </pc:picChg>
        <pc:picChg chg="del">
          <ac:chgData name="G 2" userId="8d203687cf76d0fd" providerId="LiveId" clId="{76E2985F-61D3-4F0E-8587-FEEB01D31A41}" dt="2019-03-18T19:41:49.047" v="7692" actId="478"/>
          <ac:picMkLst>
            <pc:docMk/>
            <pc:sldMk cId="200427402" sldId="691"/>
            <ac:picMk id="7" creationId="{79DF4804-6328-4C9A-97BC-DF50AB5A99A5}"/>
          </ac:picMkLst>
        </pc:picChg>
        <pc:picChg chg="del">
          <ac:chgData name="G 2" userId="8d203687cf76d0fd" providerId="LiveId" clId="{76E2985F-61D3-4F0E-8587-FEEB01D31A41}" dt="2019-03-18T19:41:49.047" v="7692" actId="478"/>
          <ac:picMkLst>
            <pc:docMk/>
            <pc:sldMk cId="200427402" sldId="691"/>
            <ac:picMk id="9" creationId="{C505437D-9086-4D66-9BF0-326A6216AEBA}"/>
          </ac:picMkLst>
        </pc:picChg>
      </pc:sldChg>
      <pc:sldChg chg="addSp delSp modSp add">
        <pc:chgData name="G 2" userId="8d203687cf76d0fd" providerId="LiveId" clId="{76E2985F-61D3-4F0E-8587-FEEB01D31A41}" dt="2019-03-18T19:42:13.533" v="7696" actId="404"/>
        <pc:sldMkLst>
          <pc:docMk/>
          <pc:sldMk cId="3140058013" sldId="692"/>
        </pc:sldMkLst>
        <pc:spChg chg="del">
          <ac:chgData name="G 2" userId="8d203687cf76d0fd" providerId="LiveId" clId="{76E2985F-61D3-4F0E-8587-FEEB01D31A41}" dt="2019-03-18T19:42:03.194" v="7694"/>
          <ac:spMkLst>
            <pc:docMk/>
            <pc:sldMk cId="3140058013" sldId="692"/>
            <ac:spMk id="2" creationId="{4AB947ED-6EC5-4914-93B5-6DAA3F5C11EB}"/>
          </ac:spMkLst>
        </pc:spChg>
        <pc:spChg chg="add mod">
          <ac:chgData name="G 2" userId="8d203687cf76d0fd" providerId="LiveId" clId="{76E2985F-61D3-4F0E-8587-FEEB01D31A41}" dt="2019-03-18T19:42:13.533" v="7696" actId="404"/>
          <ac:spMkLst>
            <pc:docMk/>
            <pc:sldMk cId="3140058013" sldId="692"/>
            <ac:spMk id="4" creationId="{FD08CAA5-5B67-45E3-99AB-556A364EA09F}"/>
          </ac:spMkLst>
        </pc:spChg>
      </pc:sldChg>
      <pc:sldChg chg="modSp add">
        <pc:chgData name="G 2" userId="8d203687cf76d0fd" providerId="LiveId" clId="{76E2985F-61D3-4F0E-8587-FEEB01D31A41}" dt="2019-03-18T19:42:25.989" v="7698"/>
        <pc:sldMkLst>
          <pc:docMk/>
          <pc:sldMk cId="1717511062" sldId="693"/>
        </pc:sldMkLst>
        <pc:spChg chg="mod">
          <ac:chgData name="G 2" userId="8d203687cf76d0fd" providerId="LiveId" clId="{76E2985F-61D3-4F0E-8587-FEEB01D31A41}" dt="2019-03-18T19:42:25.989" v="7698"/>
          <ac:spMkLst>
            <pc:docMk/>
            <pc:sldMk cId="1717511062" sldId="693"/>
            <ac:spMk id="4" creationId="{FD08CAA5-5B67-45E3-99AB-556A364EA09F}"/>
          </ac:spMkLst>
        </pc:spChg>
      </pc:sldChg>
      <pc:sldChg chg="modSp add">
        <pc:chgData name="G 2" userId="8d203687cf76d0fd" providerId="LiveId" clId="{76E2985F-61D3-4F0E-8587-FEEB01D31A41}" dt="2019-03-18T19:42:34.427" v="7700"/>
        <pc:sldMkLst>
          <pc:docMk/>
          <pc:sldMk cId="694382884" sldId="694"/>
        </pc:sldMkLst>
        <pc:spChg chg="mod">
          <ac:chgData name="G 2" userId="8d203687cf76d0fd" providerId="LiveId" clId="{76E2985F-61D3-4F0E-8587-FEEB01D31A41}" dt="2019-03-18T19:42:34.427" v="7700"/>
          <ac:spMkLst>
            <pc:docMk/>
            <pc:sldMk cId="694382884" sldId="694"/>
            <ac:spMk id="4" creationId="{FD08CAA5-5B67-45E3-99AB-556A364EA09F}"/>
          </ac:spMkLst>
        </pc:spChg>
      </pc:sldChg>
      <pc:sldChg chg="modSp add">
        <pc:chgData name="G 2" userId="8d203687cf76d0fd" providerId="LiveId" clId="{76E2985F-61D3-4F0E-8587-FEEB01D31A41}" dt="2019-03-18T19:56:50.209" v="7848"/>
        <pc:sldMkLst>
          <pc:docMk/>
          <pc:sldMk cId="3773327093" sldId="695"/>
        </pc:sldMkLst>
        <pc:spChg chg="mod">
          <ac:chgData name="G 2" userId="8d203687cf76d0fd" providerId="LiveId" clId="{76E2985F-61D3-4F0E-8587-FEEB01D31A41}" dt="2019-03-18T19:56:50.209" v="7848"/>
          <ac:spMkLst>
            <pc:docMk/>
            <pc:sldMk cId="3773327093" sldId="695"/>
            <ac:spMk id="4" creationId="{00000000-0000-0000-0000-000000000000}"/>
          </ac:spMkLst>
        </pc:spChg>
      </pc:sldChg>
      <pc:sldChg chg="modSp add">
        <pc:chgData name="G 2" userId="8d203687cf76d0fd" providerId="LiveId" clId="{76E2985F-61D3-4F0E-8587-FEEB01D31A41}" dt="2019-03-18T19:57:18.030" v="7853"/>
        <pc:sldMkLst>
          <pc:docMk/>
          <pc:sldMk cId="4094841143" sldId="696"/>
        </pc:sldMkLst>
        <pc:spChg chg="mod">
          <ac:chgData name="G 2" userId="8d203687cf76d0fd" providerId="LiveId" clId="{76E2985F-61D3-4F0E-8587-FEEB01D31A41}" dt="2019-03-18T19:57:18.030" v="7853"/>
          <ac:spMkLst>
            <pc:docMk/>
            <pc:sldMk cId="4094841143" sldId="696"/>
            <ac:spMk id="4" creationId="{FD08CAA5-5B67-45E3-99AB-556A364EA09F}"/>
          </ac:spMkLst>
        </pc:spChg>
      </pc:sldChg>
      <pc:sldChg chg="addSp delSp modSp add del ord">
        <pc:chgData name="G 2" userId="8d203687cf76d0fd" providerId="LiveId" clId="{76E2985F-61D3-4F0E-8587-FEEB01D31A41}" dt="2019-03-18T22:04:30.262" v="9936" actId="2696"/>
        <pc:sldMkLst>
          <pc:docMk/>
          <pc:sldMk cId="2132508291" sldId="697"/>
        </pc:sldMkLst>
        <pc:spChg chg="add mod">
          <ac:chgData name="G 2" userId="8d203687cf76d0fd" providerId="LiveId" clId="{76E2985F-61D3-4F0E-8587-FEEB01D31A41}" dt="2019-03-18T21:18:18.830" v="9095" actId="1076"/>
          <ac:spMkLst>
            <pc:docMk/>
            <pc:sldMk cId="2132508291" sldId="697"/>
            <ac:spMk id="3" creationId="{B7692912-7854-4339-88E4-84D66FF91699}"/>
          </ac:spMkLst>
        </pc:spChg>
        <pc:spChg chg="mod">
          <ac:chgData name="G 2" userId="8d203687cf76d0fd" providerId="LiveId" clId="{76E2985F-61D3-4F0E-8587-FEEB01D31A41}" dt="2019-03-18T21:15:10.787" v="8857" actId="14100"/>
          <ac:spMkLst>
            <pc:docMk/>
            <pc:sldMk cId="2132508291" sldId="697"/>
            <ac:spMk id="7" creationId="{E9FA7309-F1C6-4CBD-8CF9-4B7F9DDE73E1}"/>
          </ac:spMkLst>
        </pc:spChg>
        <pc:spChg chg="del">
          <ac:chgData name="G 2" userId="8d203687cf76d0fd" providerId="LiveId" clId="{76E2985F-61D3-4F0E-8587-FEEB01D31A41}" dt="2019-03-18T21:12:28.506" v="8638" actId="478"/>
          <ac:spMkLst>
            <pc:docMk/>
            <pc:sldMk cId="2132508291" sldId="697"/>
            <ac:spMk id="8" creationId="{56A4447F-7D87-4D48-A0BB-0F0A59C6D550}"/>
          </ac:spMkLst>
        </pc:spChg>
        <pc:spChg chg="add del mod">
          <ac:chgData name="G 2" userId="8d203687cf76d0fd" providerId="LiveId" clId="{76E2985F-61D3-4F0E-8587-FEEB01D31A41}" dt="2019-03-18T21:14:47.472" v="8815" actId="478"/>
          <ac:spMkLst>
            <pc:docMk/>
            <pc:sldMk cId="2132508291" sldId="697"/>
            <ac:spMk id="9" creationId="{F24765F1-E3DC-4EFF-B6BD-376D31114004}"/>
          </ac:spMkLst>
        </pc:spChg>
        <pc:spChg chg="add mod">
          <ac:chgData name="G 2" userId="8d203687cf76d0fd" providerId="LiveId" clId="{76E2985F-61D3-4F0E-8587-FEEB01D31A41}" dt="2019-03-18T22:03:01.261" v="9904" actId="1076"/>
          <ac:spMkLst>
            <pc:docMk/>
            <pc:sldMk cId="2132508291" sldId="697"/>
            <ac:spMk id="10" creationId="{69C08D8B-B7A0-4A24-B75E-1ABD1BC3668D}"/>
          </ac:spMkLst>
        </pc:spChg>
        <pc:spChg chg="add del">
          <ac:chgData name="G 2" userId="8d203687cf76d0fd" providerId="LiveId" clId="{76E2985F-61D3-4F0E-8587-FEEB01D31A41}" dt="2019-03-18T21:15:29.795" v="8872"/>
          <ac:spMkLst>
            <pc:docMk/>
            <pc:sldMk cId="2132508291" sldId="697"/>
            <ac:spMk id="11" creationId="{11F85646-B015-45D6-9A79-06A6CBFF5976}"/>
          </ac:spMkLst>
        </pc:spChg>
        <pc:spChg chg="add del">
          <ac:chgData name="G 2" userId="8d203687cf76d0fd" providerId="LiveId" clId="{76E2985F-61D3-4F0E-8587-FEEB01D31A41}" dt="2019-03-18T21:15:29.615" v="8871"/>
          <ac:spMkLst>
            <pc:docMk/>
            <pc:sldMk cId="2132508291" sldId="697"/>
            <ac:spMk id="12" creationId="{A62B3E8B-1967-4E9B-8A3B-9DDDE09807C8}"/>
          </ac:spMkLst>
        </pc:spChg>
        <pc:spChg chg="add mod">
          <ac:chgData name="G 2" userId="8d203687cf76d0fd" providerId="LiveId" clId="{76E2985F-61D3-4F0E-8587-FEEB01D31A41}" dt="2019-03-18T22:03:19.359" v="9908" actId="1076"/>
          <ac:spMkLst>
            <pc:docMk/>
            <pc:sldMk cId="2132508291" sldId="697"/>
            <ac:spMk id="16" creationId="{78FF9628-8A5F-4A0D-8B9A-FBEB3155F849}"/>
          </ac:spMkLst>
        </pc:spChg>
        <pc:spChg chg="add del">
          <ac:chgData name="G 2" userId="8d203687cf76d0fd" providerId="LiveId" clId="{76E2985F-61D3-4F0E-8587-FEEB01D31A41}" dt="2019-03-18T21:19:47.328" v="9126"/>
          <ac:spMkLst>
            <pc:docMk/>
            <pc:sldMk cId="2132508291" sldId="697"/>
            <ac:spMk id="17" creationId="{1595F4D8-F976-458B-B292-BB7242FA454D}"/>
          </ac:spMkLst>
        </pc:spChg>
        <pc:spChg chg="add del mod ord">
          <ac:chgData name="G 2" userId="8d203687cf76d0fd" providerId="LiveId" clId="{76E2985F-61D3-4F0E-8587-FEEB01D31A41}" dt="2019-03-18T22:03:48.103" v="9915" actId="478"/>
          <ac:spMkLst>
            <pc:docMk/>
            <pc:sldMk cId="2132508291" sldId="697"/>
            <ac:spMk id="19" creationId="{CDCA597B-CE76-48A4-B422-89EB7DD7315B}"/>
          </ac:spMkLst>
        </pc:spChg>
        <pc:picChg chg="add del mod">
          <ac:chgData name="G 2" userId="8d203687cf76d0fd" providerId="LiveId" clId="{76E2985F-61D3-4F0E-8587-FEEB01D31A41}" dt="2019-03-18T21:14:31.100" v="8808" actId="478"/>
          <ac:picMkLst>
            <pc:docMk/>
            <pc:sldMk cId="2132508291" sldId="697"/>
            <ac:picMk id="5" creationId="{99EF643E-C8AA-465B-B62F-FADB79FE7FBF}"/>
          </ac:picMkLst>
        </pc:picChg>
        <pc:picChg chg="add mod">
          <ac:chgData name="G 2" userId="8d203687cf76d0fd" providerId="LiveId" clId="{76E2985F-61D3-4F0E-8587-FEEB01D31A41}" dt="2019-03-18T22:03:00.090" v="9902" actId="1076"/>
          <ac:picMkLst>
            <pc:docMk/>
            <pc:sldMk cId="2132508291" sldId="697"/>
            <ac:picMk id="6" creationId="{7F223BD7-580B-4A2B-83F6-CFD9AF657445}"/>
          </ac:picMkLst>
        </pc:picChg>
        <pc:picChg chg="add del mod">
          <ac:chgData name="G 2" userId="8d203687cf76d0fd" providerId="LiveId" clId="{76E2985F-61D3-4F0E-8587-FEEB01D31A41}" dt="2019-03-18T22:02:33.044" v="9886" actId="478"/>
          <ac:picMkLst>
            <pc:docMk/>
            <pc:sldMk cId="2132508291" sldId="697"/>
            <ac:picMk id="13" creationId="{B2D1D02A-63A3-4909-B0FF-6D45FAEE2DDC}"/>
          </ac:picMkLst>
        </pc:picChg>
        <pc:picChg chg="add mod">
          <ac:chgData name="G 2" userId="8d203687cf76d0fd" providerId="LiveId" clId="{76E2985F-61D3-4F0E-8587-FEEB01D31A41}" dt="2019-03-18T22:03:19.359" v="9908" actId="1076"/>
          <ac:picMkLst>
            <pc:docMk/>
            <pc:sldMk cId="2132508291" sldId="697"/>
            <ac:picMk id="14" creationId="{FEDC0046-DE00-4E33-9D0A-DC1ED385231D}"/>
          </ac:picMkLst>
        </pc:picChg>
        <pc:picChg chg="add mod">
          <ac:chgData name="G 2" userId="8d203687cf76d0fd" providerId="LiveId" clId="{76E2985F-61D3-4F0E-8587-FEEB01D31A41}" dt="2019-03-18T22:04:00.829" v="9917" actId="1076"/>
          <ac:picMkLst>
            <pc:docMk/>
            <pc:sldMk cId="2132508291" sldId="697"/>
            <ac:picMk id="18" creationId="{0617BA53-A042-4295-AF02-CBEFC7A64C7F}"/>
          </ac:picMkLst>
        </pc:picChg>
      </pc:sldChg>
      <pc:sldChg chg="delSp add">
        <pc:chgData name="G 2" userId="8d203687cf76d0fd" providerId="LiveId" clId="{76E2985F-61D3-4F0E-8587-FEEB01D31A41}" dt="2019-03-18T20:20:04.812" v="8264" actId="478"/>
        <pc:sldMkLst>
          <pc:docMk/>
          <pc:sldMk cId="753023440" sldId="698"/>
        </pc:sldMkLst>
        <pc:spChg chg="del">
          <ac:chgData name="G 2" userId="8d203687cf76d0fd" providerId="LiveId" clId="{76E2985F-61D3-4F0E-8587-FEEB01D31A41}" dt="2019-03-18T20:20:04.812" v="8264" actId="478"/>
          <ac:spMkLst>
            <pc:docMk/>
            <pc:sldMk cId="753023440" sldId="698"/>
            <ac:spMk id="5" creationId="{379A6240-8DB5-4E3B-A1FF-C2B5F7C8F2F4}"/>
          </ac:spMkLst>
        </pc:spChg>
      </pc:sldChg>
      <pc:sldChg chg="addSp delSp modSp add ord modAnim">
        <pc:chgData name="G 2" userId="8d203687cf76d0fd" providerId="LiveId" clId="{76E2985F-61D3-4F0E-8587-FEEB01D31A41}" dt="2019-03-18T20:24:53.356" v="8586" actId="207"/>
        <pc:sldMkLst>
          <pc:docMk/>
          <pc:sldMk cId="3751995553" sldId="699"/>
        </pc:sldMkLst>
        <pc:spChg chg="add mod">
          <ac:chgData name="G 2" userId="8d203687cf76d0fd" providerId="LiveId" clId="{76E2985F-61D3-4F0E-8587-FEEB01D31A41}" dt="2019-03-18T20:24:53.356" v="8586" actId="207"/>
          <ac:spMkLst>
            <pc:docMk/>
            <pc:sldMk cId="3751995553" sldId="699"/>
            <ac:spMk id="6" creationId="{A2B1FBF4-752F-40E3-A5C3-C0490B50AAD6}"/>
          </ac:spMkLst>
        </pc:spChg>
        <pc:picChg chg="del">
          <ac:chgData name="G 2" userId="8d203687cf76d0fd" providerId="LiveId" clId="{76E2985F-61D3-4F0E-8587-FEEB01D31A41}" dt="2019-03-18T20:22:18.851" v="8267" actId="478"/>
          <ac:picMkLst>
            <pc:docMk/>
            <pc:sldMk cId="3751995553" sldId="699"/>
            <ac:picMk id="3" creationId="{FFBDD2C8-6B0C-4513-B452-238301CF9009}"/>
          </ac:picMkLst>
        </pc:picChg>
        <pc:picChg chg="del">
          <ac:chgData name="G 2" userId="8d203687cf76d0fd" providerId="LiveId" clId="{76E2985F-61D3-4F0E-8587-FEEB01D31A41}" dt="2019-03-18T20:22:18.851" v="8267" actId="478"/>
          <ac:picMkLst>
            <pc:docMk/>
            <pc:sldMk cId="3751995553" sldId="699"/>
            <ac:picMk id="5" creationId="{9EE6F063-AF0E-424B-A6EE-3B4DD3E1EC55}"/>
          </ac:picMkLst>
        </pc:picChg>
        <pc:picChg chg="del mod">
          <ac:chgData name="G 2" userId="8d203687cf76d0fd" providerId="LiveId" clId="{76E2985F-61D3-4F0E-8587-FEEB01D31A41}" dt="2019-03-18T20:22:18.851" v="8267" actId="478"/>
          <ac:picMkLst>
            <pc:docMk/>
            <pc:sldMk cId="3751995553" sldId="699"/>
            <ac:picMk id="9" creationId="{28F3A0F2-AD31-4B18-9BA0-1AC0F67F8CF6}"/>
          </ac:picMkLst>
        </pc:picChg>
      </pc:sldChg>
      <pc:sldChg chg="addSp delSp modSp add ord">
        <pc:chgData name="G 2" userId="8d203687cf76d0fd" providerId="LiveId" clId="{76E2985F-61D3-4F0E-8587-FEEB01D31A41}" dt="2019-03-18T23:32:55.114" v="12691"/>
        <pc:sldMkLst>
          <pc:docMk/>
          <pc:sldMk cId="1807499228" sldId="700"/>
        </pc:sldMkLst>
        <pc:spChg chg="add mod">
          <ac:chgData name="G 2" userId="8d203687cf76d0fd" providerId="LiveId" clId="{76E2985F-61D3-4F0E-8587-FEEB01D31A41}" dt="2019-03-18T22:00:32.995" v="9860" actId="1076"/>
          <ac:spMkLst>
            <pc:docMk/>
            <pc:sldMk cId="1807499228" sldId="700"/>
            <ac:spMk id="5" creationId="{BEB2C078-A61D-457D-9B09-C06440DA3F1B}"/>
          </ac:spMkLst>
        </pc:spChg>
        <pc:spChg chg="mod">
          <ac:chgData name="G 2" userId="8d203687cf76d0fd" providerId="LiveId" clId="{76E2985F-61D3-4F0E-8587-FEEB01D31A41}" dt="2019-03-18T23:32:55.114" v="12691"/>
          <ac:spMkLst>
            <pc:docMk/>
            <pc:sldMk cId="1807499228" sldId="700"/>
            <ac:spMk id="7" creationId="{E9FA7309-F1C6-4CBD-8CF9-4B7F9DDE73E1}"/>
          </ac:spMkLst>
        </pc:spChg>
        <pc:spChg chg="del">
          <ac:chgData name="G 2" userId="8d203687cf76d0fd" providerId="LiveId" clId="{76E2985F-61D3-4F0E-8587-FEEB01D31A41}" dt="2019-03-18T21:59:09.971" v="9843" actId="478"/>
          <ac:spMkLst>
            <pc:docMk/>
            <pc:sldMk cId="1807499228" sldId="700"/>
            <ac:spMk id="8" creationId="{56A4447F-7D87-4D48-A0BB-0F0A59C6D550}"/>
          </ac:spMkLst>
        </pc:spChg>
        <pc:spChg chg="mod">
          <ac:chgData name="G 2" userId="8d203687cf76d0fd" providerId="LiveId" clId="{76E2985F-61D3-4F0E-8587-FEEB01D31A41}" dt="2019-03-18T21:59:20.199" v="9850" actId="1076"/>
          <ac:spMkLst>
            <pc:docMk/>
            <pc:sldMk cId="1807499228" sldId="700"/>
            <ac:spMk id="15" creationId="{00000000-0000-0000-0000-000000000000}"/>
          </ac:spMkLst>
        </pc:spChg>
        <pc:picChg chg="add mod">
          <ac:chgData name="G 2" userId="8d203687cf76d0fd" providerId="LiveId" clId="{76E2985F-61D3-4F0E-8587-FEEB01D31A41}" dt="2019-03-18T22:00:30.645" v="9859" actId="14100"/>
          <ac:picMkLst>
            <pc:docMk/>
            <pc:sldMk cId="1807499228" sldId="700"/>
            <ac:picMk id="3" creationId="{DF849321-1062-4D3F-904F-1B5921BF3164}"/>
          </ac:picMkLst>
        </pc:picChg>
        <pc:picChg chg="add del mod">
          <ac:chgData name="G 2" userId="8d203687cf76d0fd" providerId="LiveId" clId="{76E2985F-61D3-4F0E-8587-FEEB01D31A41}" dt="2019-03-18T22:18:34.209" v="10275" actId="478"/>
          <ac:picMkLst>
            <pc:docMk/>
            <pc:sldMk cId="1807499228" sldId="700"/>
            <ac:picMk id="6" creationId="{26E8DD30-B588-4963-9F8D-D7D8331DBDC4}"/>
          </ac:picMkLst>
        </pc:picChg>
      </pc:sldChg>
      <pc:sldChg chg="addSp delSp modSp add ord modTransition">
        <pc:chgData name="G 2" userId="8d203687cf76d0fd" providerId="LiveId" clId="{76E2985F-61D3-4F0E-8587-FEEB01D31A41}" dt="2019-03-18T22:04:29.411" v="9935"/>
        <pc:sldMkLst>
          <pc:docMk/>
          <pc:sldMk cId="1767211852" sldId="701"/>
        </pc:sldMkLst>
        <pc:spChg chg="del">
          <ac:chgData name="G 2" userId="8d203687cf76d0fd" providerId="LiveId" clId="{76E2985F-61D3-4F0E-8587-FEEB01D31A41}" dt="2019-03-18T22:02:26.787" v="9884" actId="478"/>
          <ac:spMkLst>
            <pc:docMk/>
            <pc:sldMk cId="1767211852" sldId="701"/>
            <ac:spMk id="10" creationId="{69C08D8B-B7A0-4A24-B75E-1ABD1BC3668D}"/>
          </ac:spMkLst>
        </pc:spChg>
        <pc:spChg chg="add mod">
          <ac:chgData name="G 2" userId="8d203687cf76d0fd" providerId="LiveId" clId="{76E2985F-61D3-4F0E-8587-FEEB01D31A41}" dt="2019-03-18T22:04:26.838" v="9933" actId="1076"/>
          <ac:spMkLst>
            <pc:docMk/>
            <pc:sldMk cId="1767211852" sldId="701"/>
            <ac:spMk id="17" creationId="{7F9A328C-1594-42FC-AC01-532015309FA9}"/>
          </ac:spMkLst>
        </pc:spChg>
        <pc:picChg chg="mod">
          <ac:chgData name="G 2" userId="8d203687cf76d0fd" providerId="LiveId" clId="{76E2985F-61D3-4F0E-8587-FEEB01D31A41}" dt="2019-03-18T22:02:25.329" v="9883" actId="1076"/>
          <ac:picMkLst>
            <pc:docMk/>
            <pc:sldMk cId="1767211852" sldId="701"/>
            <ac:picMk id="13" creationId="{B2D1D02A-63A3-4909-B0FF-6D45FAEE2DDC}"/>
          </ac:picMkLst>
        </pc:picChg>
        <pc:picChg chg="add del">
          <ac:chgData name="G 2" userId="8d203687cf76d0fd" providerId="LiveId" clId="{76E2985F-61D3-4F0E-8587-FEEB01D31A41}" dt="2019-03-18T22:04:21.189" v="9931" actId="478"/>
          <ac:picMkLst>
            <pc:docMk/>
            <pc:sldMk cId="1767211852" sldId="701"/>
            <ac:picMk id="18" creationId="{0617BA53-A042-4295-AF02-CBEFC7A64C7F}"/>
          </ac:picMkLst>
        </pc:picChg>
      </pc:sldChg>
      <pc:sldChg chg="delSp modSp add ord">
        <pc:chgData name="G 2" userId="8d203687cf76d0fd" providerId="LiveId" clId="{76E2985F-61D3-4F0E-8587-FEEB01D31A41}" dt="2019-03-18T23:28:05.793" v="12607"/>
        <pc:sldMkLst>
          <pc:docMk/>
          <pc:sldMk cId="1779771687" sldId="702"/>
        </pc:sldMkLst>
        <pc:spChg chg="del mod">
          <ac:chgData name="G 2" userId="8d203687cf76d0fd" providerId="LiveId" clId="{76E2985F-61D3-4F0E-8587-FEEB01D31A41}" dt="2019-03-18T22:04:06.020" v="9920" actId="478"/>
          <ac:spMkLst>
            <pc:docMk/>
            <pc:sldMk cId="1779771687" sldId="702"/>
            <ac:spMk id="10" creationId="{69C08D8B-B7A0-4A24-B75E-1ABD1BC3668D}"/>
          </ac:spMkLst>
        </pc:spChg>
        <pc:spChg chg="del">
          <ac:chgData name="G 2" userId="8d203687cf76d0fd" providerId="LiveId" clId="{76E2985F-61D3-4F0E-8587-FEEB01D31A41}" dt="2019-03-18T22:04:06.020" v="9920" actId="478"/>
          <ac:spMkLst>
            <pc:docMk/>
            <pc:sldMk cId="1779771687" sldId="702"/>
            <ac:spMk id="16" creationId="{78FF9628-8A5F-4A0D-8B9A-FBEB3155F849}"/>
          </ac:spMkLst>
        </pc:spChg>
        <pc:picChg chg="del">
          <ac:chgData name="G 2" userId="8d203687cf76d0fd" providerId="LiveId" clId="{76E2985F-61D3-4F0E-8587-FEEB01D31A41}" dt="2019-03-18T22:04:07.143" v="9921" actId="478"/>
          <ac:picMkLst>
            <pc:docMk/>
            <pc:sldMk cId="1779771687" sldId="702"/>
            <ac:picMk id="6" creationId="{7F223BD7-580B-4A2B-83F6-CFD9AF657445}"/>
          </ac:picMkLst>
        </pc:picChg>
        <pc:picChg chg="del">
          <ac:chgData name="G 2" userId="8d203687cf76d0fd" providerId="LiveId" clId="{76E2985F-61D3-4F0E-8587-FEEB01D31A41}" dt="2019-03-18T22:04:06.020" v="9920" actId="478"/>
          <ac:picMkLst>
            <pc:docMk/>
            <pc:sldMk cId="1779771687" sldId="702"/>
            <ac:picMk id="14" creationId="{FEDC0046-DE00-4E33-9D0A-DC1ED385231D}"/>
          </ac:picMkLst>
        </pc:picChg>
        <pc:picChg chg="mod">
          <ac:chgData name="G 2" userId="8d203687cf76d0fd" providerId="LiveId" clId="{76E2985F-61D3-4F0E-8587-FEEB01D31A41}" dt="2019-03-18T22:04:20.896" v="9929" actId="1076"/>
          <ac:picMkLst>
            <pc:docMk/>
            <pc:sldMk cId="1779771687" sldId="702"/>
            <ac:picMk id="18" creationId="{0617BA53-A042-4295-AF02-CBEFC7A64C7F}"/>
          </ac:picMkLst>
        </pc:picChg>
      </pc:sldChg>
      <pc:sldChg chg="addSp modSp add del ord modTransition">
        <pc:chgData name="G 2" userId="8d203687cf76d0fd" providerId="LiveId" clId="{76E2985F-61D3-4F0E-8587-FEEB01D31A41}" dt="2019-03-18T23:39:51.284" v="12818" actId="2696"/>
        <pc:sldMkLst>
          <pc:docMk/>
          <pc:sldMk cId="951929209" sldId="703"/>
        </pc:sldMkLst>
        <pc:spChg chg="mod">
          <ac:chgData name="G 2" userId="8d203687cf76d0fd" providerId="LiveId" clId="{76E2985F-61D3-4F0E-8587-FEEB01D31A41}" dt="2019-03-18T23:34:26.704" v="12740" actId="5793"/>
          <ac:spMkLst>
            <pc:docMk/>
            <pc:sldMk cId="951929209" sldId="703"/>
            <ac:spMk id="8" creationId="{56A4447F-7D87-4D48-A0BB-0F0A59C6D550}"/>
          </ac:spMkLst>
        </pc:spChg>
        <pc:picChg chg="add mod">
          <ac:chgData name="G 2" userId="8d203687cf76d0fd" providerId="LiveId" clId="{76E2985F-61D3-4F0E-8587-FEEB01D31A41}" dt="2019-03-18T23:35:59.412" v="12747" actId="1076"/>
          <ac:picMkLst>
            <pc:docMk/>
            <pc:sldMk cId="951929209" sldId="703"/>
            <ac:picMk id="3" creationId="{F10F68C0-12DC-4520-8909-D22631B41893}"/>
          </ac:picMkLst>
        </pc:picChg>
        <pc:picChg chg="add mod modCrop">
          <ac:chgData name="G 2" userId="8d203687cf76d0fd" providerId="LiveId" clId="{76E2985F-61D3-4F0E-8587-FEEB01D31A41}" dt="2019-03-18T23:36:25.250" v="12759" actId="14100"/>
          <ac:picMkLst>
            <pc:docMk/>
            <pc:sldMk cId="951929209" sldId="703"/>
            <ac:picMk id="5" creationId="{DC5031CB-95A5-44FC-A7A4-EC902CC67961}"/>
          </ac:picMkLst>
        </pc:picChg>
        <pc:picChg chg="add mod modCrop">
          <ac:chgData name="G 2" userId="8d203687cf76d0fd" providerId="LiveId" clId="{76E2985F-61D3-4F0E-8587-FEEB01D31A41}" dt="2019-03-18T23:36:37.235" v="12763" actId="1076"/>
          <ac:picMkLst>
            <pc:docMk/>
            <pc:sldMk cId="951929209" sldId="703"/>
            <ac:picMk id="9" creationId="{D4DBBD75-4680-44FD-9337-47A5409AC3A1}"/>
          </ac:picMkLst>
        </pc:picChg>
      </pc:sldChg>
      <pc:sldChg chg="add del">
        <pc:chgData name="G 2" userId="8d203687cf76d0fd" providerId="LiveId" clId="{76E2985F-61D3-4F0E-8587-FEEB01D31A41}" dt="2019-03-18T22:06:38.507" v="9947"/>
        <pc:sldMkLst>
          <pc:docMk/>
          <pc:sldMk cId="1290981655" sldId="703"/>
        </pc:sldMkLst>
      </pc:sldChg>
      <pc:sldChg chg="addSp delSp modSp add ord">
        <pc:chgData name="G 2" userId="8d203687cf76d0fd" providerId="LiveId" clId="{76E2985F-61D3-4F0E-8587-FEEB01D31A41}" dt="2019-03-18T23:39:45.860" v="12816"/>
        <pc:sldMkLst>
          <pc:docMk/>
          <pc:sldMk cId="1808640732" sldId="704"/>
        </pc:sldMkLst>
        <pc:spChg chg="del">
          <ac:chgData name="G 2" userId="8d203687cf76d0fd" providerId="LiveId" clId="{76E2985F-61D3-4F0E-8587-FEEB01D31A41}" dt="2019-03-18T22:17:48.964" v="10270" actId="478"/>
          <ac:spMkLst>
            <pc:docMk/>
            <pc:sldMk cId="1808640732" sldId="704"/>
            <ac:spMk id="5" creationId="{BEB2C078-A61D-457D-9B09-C06440DA3F1B}"/>
          </ac:spMkLst>
        </pc:spChg>
        <pc:spChg chg="del">
          <ac:chgData name="G 2" userId="8d203687cf76d0fd" providerId="LiveId" clId="{76E2985F-61D3-4F0E-8587-FEEB01D31A41}" dt="2019-03-18T22:17:48.964" v="10270" actId="478"/>
          <ac:spMkLst>
            <pc:docMk/>
            <pc:sldMk cId="1808640732" sldId="704"/>
            <ac:spMk id="7" creationId="{E9FA7309-F1C6-4CBD-8CF9-4B7F9DDE73E1}"/>
          </ac:spMkLst>
        </pc:spChg>
        <pc:spChg chg="add mod">
          <ac:chgData name="G 2" userId="8d203687cf76d0fd" providerId="LiveId" clId="{76E2985F-61D3-4F0E-8587-FEEB01D31A41}" dt="2019-03-18T23:28:58.961" v="12612" actId="20578"/>
          <ac:spMkLst>
            <pc:docMk/>
            <pc:sldMk cId="1808640732" sldId="704"/>
            <ac:spMk id="10" creationId="{99470E70-05E0-4BF2-B99B-2C8815CA49B9}"/>
          </ac:spMkLst>
        </pc:spChg>
        <pc:picChg chg="del">
          <ac:chgData name="G 2" userId="8d203687cf76d0fd" providerId="LiveId" clId="{76E2985F-61D3-4F0E-8587-FEEB01D31A41}" dt="2019-03-18T22:17:48.964" v="10270" actId="478"/>
          <ac:picMkLst>
            <pc:docMk/>
            <pc:sldMk cId="1808640732" sldId="704"/>
            <ac:picMk id="3" creationId="{DF849321-1062-4D3F-904F-1B5921BF3164}"/>
          </ac:picMkLst>
        </pc:picChg>
        <pc:picChg chg="del">
          <ac:chgData name="G 2" userId="8d203687cf76d0fd" providerId="LiveId" clId="{76E2985F-61D3-4F0E-8587-FEEB01D31A41}" dt="2019-03-18T22:17:45.543" v="10269"/>
          <ac:picMkLst>
            <pc:docMk/>
            <pc:sldMk cId="1808640732" sldId="704"/>
            <ac:picMk id="6" creationId="{26E8DD30-B588-4963-9F8D-D7D8331DBDC4}"/>
          </ac:picMkLst>
        </pc:picChg>
        <pc:picChg chg="add mod">
          <ac:chgData name="G 2" userId="8d203687cf76d0fd" providerId="LiveId" clId="{76E2985F-61D3-4F0E-8587-FEEB01D31A41}" dt="2019-03-18T22:17:52.528" v="10273" actId="1076"/>
          <ac:picMkLst>
            <pc:docMk/>
            <pc:sldMk cId="1808640732" sldId="704"/>
            <ac:picMk id="9" creationId="{D44A60AC-77AD-42B9-8B05-6F2276719006}"/>
          </ac:picMkLst>
        </pc:picChg>
      </pc:sldChg>
      <pc:sldChg chg="modSp add">
        <pc:chgData name="G 2" userId="8d203687cf76d0fd" providerId="LiveId" clId="{76E2985F-61D3-4F0E-8587-FEEB01D31A41}" dt="2019-03-18T22:21:07.935" v="10279" actId="20577"/>
        <pc:sldMkLst>
          <pc:docMk/>
          <pc:sldMk cId="3900562519" sldId="705"/>
        </pc:sldMkLst>
        <pc:spChg chg="mod">
          <ac:chgData name="G 2" userId="8d203687cf76d0fd" providerId="LiveId" clId="{76E2985F-61D3-4F0E-8587-FEEB01D31A41}" dt="2019-03-18T22:21:07.935" v="10279" actId="20577"/>
          <ac:spMkLst>
            <pc:docMk/>
            <pc:sldMk cId="3900562519" sldId="705"/>
            <ac:spMk id="4" creationId="{FD08CAA5-5B67-45E3-99AB-556A364EA09F}"/>
          </ac:spMkLst>
        </pc:spChg>
      </pc:sldChg>
      <pc:sldChg chg="modSp add">
        <pc:chgData name="G 2" userId="8d203687cf76d0fd" providerId="LiveId" clId="{76E2985F-61D3-4F0E-8587-FEEB01D31A41}" dt="2019-03-18T23:19:15.306" v="12426" actId="20577"/>
        <pc:sldMkLst>
          <pc:docMk/>
          <pc:sldMk cId="782743420" sldId="706"/>
        </pc:sldMkLst>
        <pc:spChg chg="mod">
          <ac:chgData name="G 2" userId="8d203687cf76d0fd" providerId="LiveId" clId="{76E2985F-61D3-4F0E-8587-FEEB01D31A41}" dt="2019-03-18T22:54:04.352" v="11607"/>
          <ac:spMkLst>
            <pc:docMk/>
            <pc:sldMk cId="782743420" sldId="706"/>
            <ac:spMk id="4" creationId="{00000000-0000-0000-0000-000000000000}"/>
          </ac:spMkLst>
        </pc:spChg>
        <pc:spChg chg="mod">
          <ac:chgData name="G 2" userId="8d203687cf76d0fd" providerId="LiveId" clId="{76E2985F-61D3-4F0E-8587-FEEB01D31A41}" dt="2019-03-18T23:19:15.306" v="12426" actId="20577"/>
          <ac:spMkLst>
            <pc:docMk/>
            <pc:sldMk cId="782743420" sldId="706"/>
            <ac:spMk id="7" creationId="{E9FA7309-F1C6-4CBD-8CF9-4B7F9DDE73E1}"/>
          </ac:spMkLst>
        </pc:spChg>
        <pc:spChg chg="mod">
          <ac:chgData name="G 2" userId="8d203687cf76d0fd" providerId="LiveId" clId="{76E2985F-61D3-4F0E-8587-FEEB01D31A41}" dt="2019-03-18T23:17:11.448" v="12272" actId="20577"/>
          <ac:spMkLst>
            <pc:docMk/>
            <pc:sldMk cId="782743420" sldId="706"/>
            <ac:spMk id="8" creationId="{56A4447F-7D87-4D48-A0BB-0F0A59C6D550}"/>
          </ac:spMkLst>
        </pc:spChg>
      </pc:sldChg>
      <pc:sldChg chg="addSp delSp modSp add">
        <pc:chgData name="G 2" userId="8d203687cf76d0fd" providerId="LiveId" clId="{76E2985F-61D3-4F0E-8587-FEEB01D31A41}" dt="2019-03-18T23:05:31.481" v="11731"/>
        <pc:sldMkLst>
          <pc:docMk/>
          <pc:sldMk cId="3424585302" sldId="707"/>
        </pc:sldMkLst>
        <pc:spChg chg="mod">
          <ac:chgData name="G 2" userId="8d203687cf76d0fd" providerId="LiveId" clId="{76E2985F-61D3-4F0E-8587-FEEB01D31A41}" dt="2019-03-18T22:54:25.188" v="11612"/>
          <ac:spMkLst>
            <pc:docMk/>
            <pc:sldMk cId="3424585302" sldId="707"/>
            <ac:spMk id="4" creationId="{00000000-0000-0000-0000-000000000000}"/>
          </ac:spMkLst>
        </pc:spChg>
        <pc:spChg chg="add del">
          <ac:chgData name="G 2" userId="8d203687cf76d0fd" providerId="LiveId" clId="{76E2985F-61D3-4F0E-8587-FEEB01D31A41}" dt="2019-03-18T23:05:31.481" v="11731"/>
          <ac:spMkLst>
            <pc:docMk/>
            <pc:sldMk cId="3424585302" sldId="707"/>
            <ac:spMk id="7" creationId="{6D86E6FA-8EFF-4E43-A1BD-4B47DB63D7D1}"/>
          </ac:spMkLst>
        </pc:spChg>
        <pc:picChg chg="add mod ord">
          <ac:chgData name="G 2" userId="8d203687cf76d0fd" providerId="LiveId" clId="{76E2985F-61D3-4F0E-8587-FEEB01D31A41}" dt="2019-03-18T22:59:20.290" v="11624" actId="167"/>
          <ac:picMkLst>
            <pc:docMk/>
            <pc:sldMk cId="3424585302" sldId="707"/>
            <ac:picMk id="3" creationId="{B55184DE-9612-4B90-9CF1-88F386C6B66A}"/>
          </ac:picMkLst>
        </pc:picChg>
        <pc:picChg chg="add mod">
          <ac:chgData name="G 2" userId="8d203687cf76d0fd" providerId="LiveId" clId="{76E2985F-61D3-4F0E-8587-FEEB01D31A41}" dt="2019-03-18T22:59:05.051" v="11619" actId="1076"/>
          <ac:picMkLst>
            <pc:docMk/>
            <pc:sldMk cId="3424585302" sldId="707"/>
            <ac:picMk id="5" creationId="{6CD21AC7-DCB2-4D85-8626-15F99AD552EE}"/>
          </ac:picMkLst>
        </pc:picChg>
        <pc:picChg chg="add mod">
          <ac:chgData name="G 2" userId="8d203687cf76d0fd" providerId="LiveId" clId="{76E2985F-61D3-4F0E-8587-FEEB01D31A41}" dt="2019-03-18T22:59:12.205" v="11621" actId="1076"/>
          <ac:picMkLst>
            <pc:docMk/>
            <pc:sldMk cId="3424585302" sldId="707"/>
            <ac:picMk id="6" creationId="{12EA4115-994A-4C37-8034-4DC99B904B64}"/>
          </ac:picMkLst>
        </pc:picChg>
        <pc:picChg chg="del">
          <ac:chgData name="G 2" userId="8d203687cf76d0fd" providerId="LiveId" clId="{76E2985F-61D3-4F0E-8587-FEEB01D31A41}" dt="2019-03-18T22:54:16.913" v="11608" actId="478"/>
          <ac:picMkLst>
            <pc:docMk/>
            <pc:sldMk cId="3424585302" sldId="707"/>
            <ac:picMk id="9" creationId="{D44A60AC-77AD-42B9-8B05-6F2276719006}"/>
          </ac:picMkLst>
        </pc:picChg>
      </pc:sldChg>
      <pc:sldChg chg="addSp delSp modSp add">
        <pc:chgData name="G 2" userId="8d203687cf76d0fd" providerId="LiveId" clId="{76E2985F-61D3-4F0E-8587-FEEB01D31A41}" dt="2019-03-18T23:08:49.974" v="11861" actId="478"/>
        <pc:sldMkLst>
          <pc:docMk/>
          <pc:sldMk cId="22601379" sldId="708"/>
        </pc:sldMkLst>
        <pc:spChg chg="add mod">
          <ac:chgData name="G 2" userId="8d203687cf76d0fd" providerId="LiveId" clId="{76E2985F-61D3-4F0E-8587-FEEB01D31A41}" dt="2019-03-18T23:06:23.459" v="11828" actId="113"/>
          <ac:spMkLst>
            <pc:docMk/>
            <pc:sldMk cId="22601379" sldId="708"/>
            <ac:spMk id="8" creationId="{595FE82B-1E0D-4766-AA29-29CB2CC9C5DB}"/>
          </ac:spMkLst>
        </pc:spChg>
        <pc:spChg chg="add del mod">
          <ac:chgData name="G 2" userId="8d203687cf76d0fd" providerId="LiveId" clId="{76E2985F-61D3-4F0E-8587-FEEB01D31A41}" dt="2019-03-18T23:07:24.558" v="11835"/>
          <ac:spMkLst>
            <pc:docMk/>
            <pc:sldMk cId="22601379" sldId="708"/>
            <ac:spMk id="9" creationId="{2F304C54-A4E9-40F5-B768-D3E4FEF0C805}"/>
          </ac:spMkLst>
        </pc:spChg>
        <pc:spChg chg="add mod">
          <ac:chgData name="G 2" userId="8d203687cf76d0fd" providerId="LiveId" clId="{76E2985F-61D3-4F0E-8587-FEEB01D31A41}" dt="2019-03-18T23:08:21.556" v="11840" actId="1076"/>
          <ac:spMkLst>
            <pc:docMk/>
            <pc:sldMk cId="22601379" sldId="708"/>
            <ac:spMk id="11" creationId="{1E6BC7D5-C053-40D6-8787-0008704177E8}"/>
          </ac:spMkLst>
        </pc:spChg>
        <pc:spChg chg="add mod">
          <ac:chgData name="G 2" userId="8d203687cf76d0fd" providerId="LiveId" clId="{76E2985F-61D3-4F0E-8587-FEEB01D31A41}" dt="2019-03-18T23:08:37.006" v="11858" actId="1076"/>
          <ac:spMkLst>
            <pc:docMk/>
            <pc:sldMk cId="22601379" sldId="708"/>
            <ac:spMk id="13" creationId="{AF13F692-7766-4EE0-BE8B-63C7AC7E6183}"/>
          </ac:spMkLst>
        </pc:spChg>
        <pc:spChg chg="add del mod">
          <ac:chgData name="G 2" userId="8d203687cf76d0fd" providerId="LiveId" clId="{76E2985F-61D3-4F0E-8587-FEEB01D31A41}" dt="2019-03-18T23:08:49.974" v="11861" actId="478"/>
          <ac:spMkLst>
            <pc:docMk/>
            <pc:sldMk cId="22601379" sldId="708"/>
            <ac:spMk id="14" creationId="{39E17F94-4D3C-40B0-861C-D94CAA5D5782}"/>
          </ac:spMkLst>
        </pc:spChg>
        <pc:picChg chg="del">
          <ac:chgData name="G 2" userId="8d203687cf76d0fd" providerId="LiveId" clId="{76E2985F-61D3-4F0E-8587-FEEB01D31A41}" dt="2019-03-18T23:05:18.249" v="11720" actId="478"/>
          <ac:picMkLst>
            <pc:docMk/>
            <pc:sldMk cId="22601379" sldId="708"/>
            <ac:picMk id="3" creationId="{B55184DE-9612-4B90-9CF1-88F386C6B66A}"/>
          </ac:picMkLst>
        </pc:picChg>
        <pc:picChg chg="del">
          <ac:chgData name="G 2" userId="8d203687cf76d0fd" providerId="LiveId" clId="{76E2985F-61D3-4F0E-8587-FEEB01D31A41}" dt="2019-03-18T23:05:24.177" v="11727" actId="478"/>
          <ac:picMkLst>
            <pc:docMk/>
            <pc:sldMk cId="22601379" sldId="708"/>
            <ac:picMk id="5" creationId="{6CD21AC7-DCB2-4D85-8626-15F99AD552EE}"/>
          </ac:picMkLst>
        </pc:picChg>
        <pc:picChg chg="del mod">
          <ac:chgData name="G 2" userId="8d203687cf76d0fd" providerId="LiveId" clId="{76E2985F-61D3-4F0E-8587-FEEB01D31A41}" dt="2019-03-18T23:05:24.177" v="11727" actId="478"/>
          <ac:picMkLst>
            <pc:docMk/>
            <pc:sldMk cId="22601379" sldId="708"/>
            <ac:picMk id="6" creationId="{12EA4115-994A-4C37-8034-4DC99B904B64}"/>
          </ac:picMkLst>
        </pc:picChg>
        <pc:picChg chg="add mod">
          <ac:chgData name="G 2" userId="8d203687cf76d0fd" providerId="LiveId" clId="{76E2985F-61D3-4F0E-8587-FEEB01D31A41}" dt="2019-03-18T23:06:27.523" v="11829" actId="1076"/>
          <ac:picMkLst>
            <pc:docMk/>
            <pc:sldMk cId="22601379" sldId="708"/>
            <ac:picMk id="7" creationId="{E3177486-530D-47EB-A859-DB1AC971E427}"/>
          </ac:picMkLst>
        </pc:picChg>
        <pc:picChg chg="add mod">
          <ac:chgData name="G 2" userId="8d203687cf76d0fd" providerId="LiveId" clId="{76E2985F-61D3-4F0E-8587-FEEB01D31A41}" dt="2019-03-18T23:05:34.354" v="11734" actId="571"/>
          <ac:picMkLst>
            <pc:docMk/>
            <pc:sldMk cId="22601379" sldId="708"/>
            <ac:picMk id="10" creationId="{E9F0AC32-4679-45C5-914C-0746DB2DFB7E}"/>
          </ac:picMkLst>
        </pc:picChg>
      </pc:sldChg>
      <pc:sldChg chg="addSp delSp modSp add">
        <pc:chgData name="G 2" userId="8d203687cf76d0fd" providerId="LiveId" clId="{76E2985F-61D3-4F0E-8587-FEEB01D31A41}" dt="2019-03-19T00:21:56.435" v="15005" actId="1076"/>
        <pc:sldMkLst>
          <pc:docMk/>
          <pc:sldMk cId="3953533632" sldId="709"/>
        </pc:sldMkLst>
        <pc:spChg chg="add mod">
          <ac:chgData name="G 2" userId="8d203687cf76d0fd" providerId="LiveId" clId="{76E2985F-61D3-4F0E-8587-FEEB01D31A41}" dt="2019-03-19T00:21:56.435" v="15005" actId="1076"/>
          <ac:spMkLst>
            <pc:docMk/>
            <pc:sldMk cId="3953533632" sldId="709"/>
            <ac:spMk id="6" creationId="{69138EBB-1FB5-4BE0-B946-BBB42BCCD037}"/>
          </ac:spMkLst>
        </pc:spChg>
        <pc:spChg chg="del mod">
          <ac:chgData name="G 2" userId="8d203687cf76d0fd" providerId="LiveId" clId="{76E2985F-61D3-4F0E-8587-FEEB01D31A41}" dt="2019-03-18T23:39:58.896" v="12823" actId="478"/>
          <ac:spMkLst>
            <pc:docMk/>
            <pc:sldMk cId="3953533632" sldId="709"/>
            <ac:spMk id="8" creationId="{56A4447F-7D87-4D48-A0BB-0F0A59C6D550}"/>
          </ac:spMkLst>
        </pc:spChg>
        <pc:picChg chg="mod">
          <ac:chgData name="G 2" userId="8d203687cf76d0fd" providerId="LiveId" clId="{76E2985F-61D3-4F0E-8587-FEEB01D31A41}" dt="2019-03-18T23:40:04.106" v="12824" actId="14100"/>
          <ac:picMkLst>
            <pc:docMk/>
            <pc:sldMk cId="3953533632" sldId="709"/>
            <ac:picMk id="3" creationId="{F10F68C0-12DC-4520-8909-D22631B41893}"/>
          </ac:picMkLst>
        </pc:picChg>
        <pc:picChg chg="add mod">
          <ac:chgData name="G 2" userId="8d203687cf76d0fd" providerId="LiveId" clId="{76E2985F-61D3-4F0E-8587-FEEB01D31A41}" dt="2019-03-19T00:21:56.435" v="15005" actId="1076"/>
          <ac:picMkLst>
            <pc:docMk/>
            <pc:sldMk cId="3953533632" sldId="709"/>
            <ac:picMk id="5" creationId="{22B2E892-C9C9-4846-B012-5DD1A6525322}"/>
          </ac:picMkLst>
        </pc:picChg>
      </pc:sldChg>
      <pc:sldChg chg="addSp delSp modSp add ord modTransition">
        <pc:chgData name="G 2" userId="8d203687cf76d0fd" providerId="LiveId" clId="{76E2985F-61D3-4F0E-8587-FEEB01D31A41}" dt="2019-03-18T23:38:51.986" v="12815" actId="113"/>
        <pc:sldMkLst>
          <pc:docMk/>
          <pc:sldMk cId="2255977217" sldId="710"/>
        </pc:sldMkLst>
        <pc:spChg chg="add mod">
          <ac:chgData name="G 2" userId="8d203687cf76d0fd" providerId="LiveId" clId="{76E2985F-61D3-4F0E-8587-FEEB01D31A41}" dt="2019-03-18T23:38:51.986" v="12815" actId="113"/>
          <ac:spMkLst>
            <pc:docMk/>
            <pc:sldMk cId="2255977217" sldId="710"/>
            <ac:spMk id="6" creationId="{D8B70B4F-3036-4DF5-9F00-A5B341A72FF7}"/>
          </ac:spMkLst>
        </pc:spChg>
        <pc:spChg chg="mod">
          <ac:chgData name="G 2" userId="8d203687cf76d0fd" providerId="LiveId" clId="{76E2985F-61D3-4F0E-8587-FEEB01D31A41}" dt="2019-03-18T23:38:05.538" v="12789"/>
          <ac:spMkLst>
            <pc:docMk/>
            <pc:sldMk cId="2255977217" sldId="710"/>
            <ac:spMk id="8" creationId="{56A4447F-7D87-4D48-A0BB-0F0A59C6D550}"/>
          </ac:spMkLst>
        </pc:spChg>
        <pc:picChg chg="del">
          <ac:chgData name="G 2" userId="8d203687cf76d0fd" providerId="LiveId" clId="{76E2985F-61D3-4F0E-8587-FEEB01D31A41}" dt="2019-03-18T23:37:01.351" v="12776" actId="478"/>
          <ac:picMkLst>
            <pc:docMk/>
            <pc:sldMk cId="2255977217" sldId="710"/>
            <ac:picMk id="3" creationId="{F10F68C0-12DC-4520-8909-D22631B41893}"/>
          </ac:picMkLst>
        </pc:picChg>
        <pc:picChg chg="mod">
          <ac:chgData name="G 2" userId="8d203687cf76d0fd" providerId="LiveId" clId="{76E2985F-61D3-4F0E-8587-FEEB01D31A41}" dt="2019-03-18T23:38:40.079" v="12812" actId="1076"/>
          <ac:picMkLst>
            <pc:docMk/>
            <pc:sldMk cId="2255977217" sldId="710"/>
            <ac:picMk id="5" creationId="{DC5031CB-95A5-44FC-A7A4-EC902CC67961}"/>
          </ac:picMkLst>
        </pc:picChg>
        <pc:picChg chg="mod modCrop">
          <ac:chgData name="G 2" userId="8d203687cf76d0fd" providerId="LiveId" clId="{76E2985F-61D3-4F0E-8587-FEEB01D31A41}" dt="2019-03-18T23:38:36.510" v="12809" actId="14100"/>
          <ac:picMkLst>
            <pc:docMk/>
            <pc:sldMk cId="2255977217" sldId="710"/>
            <ac:picMk id="9" creationId="{D4DBBD75-4680-44FD-9337-47A5409AC3A1}"/>
          </ac:picMkLst>
        </pc:picChg>
        <pc:picChg chg="add mod ord modCrop">
          <ac:chgData name="G 2" userId="8d203687cf76d0fd" providerId="LiveId" clId="{76E2985F-61D3-4F0E-8587-FEEB01D31A41}" dt="2019-03-18T23:38:37.420" v="12810" actId="1076"/>
          <ac:picMkLst>
            <pc:docMk/>
            <pc:sldMk cId="2255977217" sldId="710"/>
            <ac:picMk id="10" creationId="{CEE23E31-A252-468B-88C3-E8B503B4326A}"/>
          </ac:picMkLst>
        </pc:picChg>
      </pc:sldChg>
      <pc:sldChg chg="modSp add">
        <pc:chgData name="G 2" userId="8d203687cf76d0fd" providerId="LiveId" clId="{76E2985F-61D3-4F0E-8587-FEEB01D31A41}" dt="2019-03-19T00:09:14.635" v="14996"/>
        <pc:sldMkLst>
          <pc:docMk/>
          <pc:sldMk cId="875145578" sldId="711"/>
        </pc:sldMkLst>
        <pc:spChg chg="mod">
          <ac:chgData name="G 2" userId="8d203687cf76d0fd" providerId="LiveId" clId="{76E2985F-61D3-4F0E-8587-FEEB01D31A41}" dt="2019-03-18T23:52:44.107" v="13333"/>
          <ac:spMkLst>
            <pc:docMk/>
            <pc:sldMk cId="875145578" sldId="711"/>
            <ac:spMk id="4" creationId="{00000000-0000-0000-0000-000000000000}"/>
          </ac:spMkLst>
        </pc:spChg>
        <pc:spChg chg="mod">
          <ac:chgData name="G 2" userId="8d203687cf76d0fd" providerId="LiveId" clId="{76E2985F-61D3-4F0E-8587-FEEB01D31A41}" dt="2019-03-19T00:01:56.691" v="14044"/>
          <ac:spMkLst>
            <pc:docMk/>
            <pc:sldMk cId="875145578" sldId="711"/>
            <ac:spMk id="7" creationId="{E9FA7309-F1C6-4CBD-8CF9-4B7F9DDE73E1}"/>
          </ac:spMkLst>
        </pc:spChg>
        <pc:spChg chg="mod">
          <ac:chgData name="G 2" userId="8d203687cf76d0fd" providerId="LiveId" clId="{76E2985F-61D3-4F0E-8587-FEEB01D31A41}" dt="2019-03-19T00:09:14.635" v="14996"/>
          <ac:spMkLst>
            <pc:docMk/>
            <pc:sldMk cId="875145578" sldId="711"/>
            <ac:spMk id="8" creationId="{56A4447F-7D87-4D48-A0BB-0F0A59C6D550}"/>
          </ac:spMkLst>
        </pc:spChg>
      </pc:sldChg>
      <pc:sldChg chg="modSp add">
        <pc:chgData name="G 2" userId="8d203687cf76d0fd" providerId="LiveId" clId="{76E2985F-61D3-4F0E-8587-FEEB01D31A41}" dt="2019-03-19T00:09:47.838" v="14998"/>
        <pc:sldMkLst>
          <pc:docMk/>
          <pc:sldMk cId="553268900" sldId="712"/>
        </pc:sldMkLst>
        <pc:spChg chg="mod">
          <ac:chgData name="G 2" userId="8d203687cf76d0fd" providerId="LiveId" clId="{76E2985F-61D3-4F0E-8587-FEEB01D31A41}" dt="2019-03-19T00:09:47.838" v="14998"/>
          <ac:spMkLst>
            <pc:docMk/>
            <pc:sldMk cId="553268900" sldId="712"/>
            <ac:spMk id="4" creationId="{FD08CAA5-5B67-45E3-99AB-556A364EA09F}"/>
          </ac:spMkLst>
        </pc:spChg>
      </pc:sldChg>
      <pc:sldChg chg="addSp delSp modSp add">
        <pc:chgData name="G 2" userId="8d203687cf76d0fd" providerId="LiveId" clId="{76E2985F-61D3-4F0E-8587-FEEB01D31A41}" dt="2019-03-19T01:13:46.087" v="16243"/>
        <pc:sldMkLst>
          <pc:docMk/>
          <pc:sldMk cId="1816244664" sldId="713"/>
        </pc:sldMkLst>
        <pc:spChg chg="add del">
          <ac:chgData name="G 2" userId="8d203687cf76d0fd" providerId="LiveId" clId="{76E2985F-61D3-4F0E-8587-FEEB01D31A41}" dt="2019-03-19T00:53:05.385" v="15248"/>
          <ac:spMkLst>
            <pc:docMk/>
            <pc:sldMk cId="1816244664" sldId="713"/>
            <ac:spMk id="3" creationId="{89306292-5979-4B25-B9CE-93C06C2B705A}"/>
          </ac:spMkLst>
        </pc:spChg>
        <pc:spChg chg="mod">
          <ac:chgData name="G 2" userId="8d203687cf76d0fd" providerId="LiveId" clId="{76E2985F-61D3-4F0E-8587-FEEB01D31A41}" dt="2019-03-19T00:10:40.922" v="15000"/>
          <ac:spMkLst>
            <pc:docMk/>
            <pc:sldMk cId="1816244664" sldId="713"/>
            <ac:spMk id="4" creationId="{00000000-0000-0000-0000-000000000000}"/>
          </ac:spMkLst>
        </pc:spChg>
        <pc:spChg chg="mod">
          <ac:chgData name="G 2" userId="8d203687cf76d0fd" providerId="LiveId" clId="{76E2985F-61D3-4F0E-8587-FEEB01D31A41}" dt="2019-03-19T01:13:46.087" v="16243"/>
          <ac:spMkLst>
            <pc:docMk/>
            <pc:sldMk cId="1816244664" sldId="713"/>
            <ac:spMk id="7" creationId="{E9FA7309-F1C6-4CBD-8CF9-4B7F9DDE73E1}"/>
          </ac:spMkLst>
        </pc:spChg>
        <pc:spChg chg="mod">
          <ac:chgData name="G 2" userId="8d203687cf76d0fd" providerId="LiveId" clId="{76E2985F-61D3-4F0E-8587-FEEB01D31A41}" dt="2019-03-19T01:13:30.121" v="16161"/>
          <ac:spMkLst>
            <pc:docMk/>
            <pc:sldMk cId="1816244664" sldId="713"/>
            <ac:spMk id="8" creationId="{56A4447F-7D87-4D48-A0BB-0F0A59C6D550}"/>
          </ac:spMkLst>
        </pc:spChg>
        <pc:picChg chg="add del">
          <ac:chgData name="G 2" userId="8d203687cf76d0fd" providerId="LiveId" clId="{76E2985F-61D3-4F0E-8587-FEEB01D31A41}" dt="2019-03-19T00:57:34.274" v="15339" actId="478"/>
          <ac:picMkLst>
            <pc:docMk/>
            <pc:sldMk cId="1816244664" sldId="713"/>
            <ac:picMk id="5" creationId="{B28518B1-C47A-4B6C-AE52-442A455EE5B8}"/>
          </ac:picMkLst>
        </pc:picChg>
      </pc:sldChg>
      <pc:sldChg chg="addSp delSp modSp add">
        <pc:chgData name="G 2" userId="8d203687cf76d0fd" providerId="LiveId" clId="{76E2985F-61D3-4F0E-8587-FEEB01D31A41}" dt="2019-03-19T00:57:56.404" v="15354" actId="1076"/>
        <pc:sldMkLst>
          <pc:docMk/>
          <pc:sldMk cId="719560211" sldId="714"/>
        </pc:sldMkLst>
        <pc:spChg chg="add mod">
          <ac:chgData name="G 2" userId="8d203687cf76d0fd" providerId="LiveId" clId="{76E2985F-61D3-4F0E-8587-FEEB01D31A41}" dt="2019-03-19T00:57:56.404" v="15354" actId="1076"/>
          <ac:spMkLst>
            <pc:docMk/>
            <pc:sldMk cId="719560211" sldId="714"/>
            <ac:spMk id="3" creationId="{8260B0C5-7C3A-48EB-85D7-9C0301ACC81D}"/>
          </ac:spMkLst>
        </pc:spChg>
        <pc:spChg chg="del">
          <ac:chgData name="G 2" userId="8d203687cf76d0fd" providerId="LiveId" clId="{76E2985F-61D3-4F0E-8587-FEEB01D31A41}" dt="2019-03-19T00:57:37.643" v="15341" actId="478"/>
          <ac:spMkLst>
            <pc:docMk/>
            <pc:sldMk cId="719560211" sldId="714"/>
            <ac:spMk id="7" creationId="{E9FA7309-F1C6-4CBD-8CF9-4B7F9DDE73E1}"/>
          </ac:spMkLst>
        </pc:spChg>
        <pc:spChg chg="del">
          <ac:chgData name="G 2" userId="8d203687cf76d0fd" providerId="LiveId" clId="{76E2985F-61D3-4F0E-8587-FEEB01D31A41}" dt="2019-03-19T00:57:37.643" v="15341" actId="478"/>
          <ac:spMkLst>
            <pc:docMk/>
            <pc:sldMk cId="719560211" sldId="714"/>
            <ac:spMk id="8" creationId="{56A4447F-7D87-4D48-A0BB-0F0A59C6D550}"/>
          </ac:spMkLst>
        </pc:spChg>
        <pc:picChg chg="mod">
          <ac:chgData name="G 2" userId="8d203687cf76d0fd" providerId="LiveId" clId="{76E2985F-61D3-4F0E-8587-FEEB01D31A41}" dt="2019-03-19T00:57:50.105" v="15346" actId="1076"/>
          <ac:picMkLst>
            <pc:docMk/>
            <pc:sldMk cId="719560211" sldId="714"/>
            <ac:picMk id="5" creationId="{B28518B1-C47A-4B6C-AE52-442A455EE5B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6CA9A1-49A5-4813-BE73-64411D697E83}" type="datetimeFigureOut">
              <a:rPr kumimoji="1" lang="ja-JP" altLang="en-US" smtClean="0"/>
              <a:t>2020/4/2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2E35D2-4F1F-4BDF-88EC-2B2C6B449510}" type="slidenum">
              <a:rPr kumimoji="1" lang="ja-JP" altLang="en-US" smtClean="0"/>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18005-AB2E-4230-9CBF-EC876F8C3946}" type="datetimeFigureOut">
              <a:rPr kumimoji="1" lang="ja-JP" altLang="en-US" smtClean="0"/>
              <a:t>2020/4/2</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E3972-898B-454C-95F2-E930BA80A49A}" type="slidenum">
              <a:rPr kumimoji="1" lang="ja-JP" altLang="en-US" smtClean="0"/>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0369" y="3036909"/>
            <a:ext cx="10191262" cy="784189"/>
          </a:xfrm>
        </p:spPr>
        <p:txBody>
          <a:bodyPr wrap="square">
            <a:spAutoFit/>
          </a:bodyPr>
          <a:lstStyle>
            <a:lvl1pPr algn="ctr">
              <a:lnSpc>
                <a:spcPct val="120000"/>
              </a:lnSpc>
              <a:defRPr sz="4431" b="1"/>
            </a:lvl1pPr>
          </a:lstStyle>
          <a:p>
            <a:endParaRPr kumimoji="1" lang="ja-JP" altLang="en-US" dirty="0"/>
          </a:p>
        </p:txBody>
      </p:sp>
      <p:sp>
        <p:nvSpPr>
          <p:cNvPr id="8" name="フッター プレースホルダー 3"/>
          <p:cNvSpPr>
            <a:spLocks noGrp="1"/>
          </p:cNvSpPr>
          <p:nvPr>
            <p:ph type="ftr" sz="quarter" idx="3"/>
          </p:nvPr>
        </p:nvSpPr>
        <p:spPr>
          <a:xfrm>
            <a:off x="113797" y="6561808"/>
            <a:ext cx="778272" cy="228870"/>
          </a:xfrm>
          <a:prstGeom prst="rect">
            <a:avLst/>
          </a:prstGeom>
          <a:solidFill>
            <a:schemeClr val="bg1"/>
          </a:solidFill>
          <a:ln>
            <a:noFill/>
          </a:ln>
        </p:spPr>
        <p:txBody>
          <a:bodyPr wrap="square" lIns="0" tIns="36000" rIns="0" bIns="18000" anchor="ctr" anchorCtr="0">
            <a:spAutoFit/>
          </a:bodyPr>
          <a:lstStyle>
            <a:lvl1pPr algn="ctr">
              <a:lnSpc>
                <a:spcPct val="120000"/>
              </a:lnSpc>
              <a:defRPr sz="985">
                <a:solidFill>
                  <a:schemeClr val="tx1"/>
                </a:solidFill>
                <a:latin typeface="+mn-ea"/>
                <a:ea typeface="+mn-ea"/>
                <a:cs typeface="メイリオ" pitchFamily="50" charset="-128"/>
              </a:defRPr>
            </a:lvl1pPr>
          </a:lstStyle>
          <a:p>
            <a:r>
              <a:rPr lang="en-US" altLang="ja-JP"/>
              <a:t>#J18031</a:t>
            </a:r>
            <a:endParaRPr lang="ja-JP" altLang="en-US" dirty="0"/>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63435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ガイド位置">
    <p:spTree>
      <p:nvGrpSpPr>
        <p:cNvPr id="1" name=""/>
        <p:cNvGrpSpPr/>
        <p:nvPr/>
      </p:nvGrpSpPr>
      <p:grpSpPr>
        <a:xfrm>
          <a:off x="0" y="0"/>
          <a:ext cx="0" cy="0"/>
          <a:chOff x="0" y="0"/>
          <a:chExt cx="0" cy="0"/>
        </a:xfrm>
      </p:grpSpPr>
      <p:cxnSp>
        <p:nvCxnSpPr>
          <p:cNvPr id="27" name="直線コネクタ 26"/>
          <p:cNvCxnSpPr/>
          <p:nvPr userDrawn="1"/>
        </p:nvCxnSpPr>
        <p:spPr>
          <a:xfrm flipV="1">
            <a:off x="1000369"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6096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4191001"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798927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11191631"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56696"/>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91"/>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9003"/>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6134" y="4976817"/>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01313"/>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6140236" y="3248985"/>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メイリオ" pitchFamily="50" charset="-128"/>
              </a:rPr>
              <a:t>0cm</a:t>
            </a:r>
          </a:p>
        </p:txBody>
      </p:sp>
      <p:sp>
        <p:nvSpPr>
          <p:cNvPr id="38" name="AutoShape 33"/>
          <p:cNvSpPr>
            <a:spLocks noChangeArrowheads="1"/>
          </p:cNvSpPr>
          <p:nvPr userDrawn="1"/>
        </p:nvSpPr>
        <p:spPr bwMode="gray">
          <a:xfrm>
            <a:off x="6140313" y="1715281"/>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39" name="AutoShape 33"/>
          <p:cNvSpPr>
            <a:spLocks noChangeArrowheads="1"/>
          </p:cNvSpPr>
          <p:nvPr userDrawn="1"/>
        </p:nvSpPr>
        <p:spPr bwMode="gray">
          <a:xfrm>
            <a:off x="291047" y="3563943"/>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11.50cm</a:t>
            </a:r>
          </a:p>
        </p:txBody>
      </p:sp>
      <p:sp>
        <p:nvSpPr>
          <p:cNvPr id="40" name="AutoShape 33"/>
          <p:cNvSpPr>
            <a:spLocks noChangeArrowheads="1"/>
          </p:cNvSpPr>
          <p:nvPr userDrawn="1"/>
        </p:nvSpPr>
        <p:spPr bwMode="gray">
          <a:xfrm>
            <a:off x="6140313" y="6021293"/>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7.70cm</a:t>
            </a:r>
          </a:p>
        </p:txBody>
      </p:sp>
      <p:sp>
        <p:nvSpPr>
          <p:cNvPr id="41" name="AutoShape 33"/>
          <p:cNvSpPr>
            <a:spLocks noChangeArrowheads="1"/>
          </p:cNvSpPr>
          <p:nvPr userDrawn="1"/>
        </p:nvSpPr>
        <p:spPr bwMode="gray">
          <a:xfrm>
            <a:off x="6140313" y="468896"/>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7.70cm</a:t>
            </a:r>
          </a:p>
        </p:txBody>
      </p:sp>
      <p:sp>
        <p:nvSpPr>
          <p:cNvPr id="42" name="AutoShape 33"/>
          <p:cNvSpPr>
            <a:spLocks noChangeArrowheads="1"/>
          </p:cNvSpPr>
          <p:nvPr userDrawn="1"/>
        </p:nvSpPr>
        <p:spPr bwMode="gray">
          <a:xfrm>
            <a:off x="3481556" y="3573020"/>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3" name="AutoShape 33"/>
          <p:cNvSpPr>
            <a:spLocks noChangeArrowheads="1"/>
          </p:cNvSpPr>
          <p:nvPr userDrawn="1"/>
        </p:nvSpPr>
        <p:spPr bwMode="gray">
          <a:xfrm>
            <a:off x="5386998"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0cm</a:t>
            </a:r>
          </a:p>
        </p:txBody>
      </p:sp>
      <p:sp>
        <p:nvSpPr>
          <p:cNvPr id="44" name="AutoShape 33"/>
          <p:cNvSpPr>
            <a:spLocks noChangeArrowheads="1"/>
          </p:cNvSpPr>
          <p:nvPr userDrawn="1"/>
        </p:nvSpPr>
        <p:spPr bwMode="gray">
          <a:xfrm>
            <a:off x="7292441"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5" name="AutoShape 33"/>
          <p:cNvSpPr>
            <a:spLocks noChangeArrowheads="1"/>
          </p:cNvSpPr>
          <p:nvPr userDrawn="1"/>
        </p:nvSpPr>
        <p:spPr bwMode="gray">
          <a:xfrm>
            <a:off x="10482949"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11.50cm</a:t>
            </a:r>
          </a:p>
        </p:txBody>
      </p:sp>
      <p:sp>
        <p:nvSpPr>
          <p:cNvPr id="46" name="AutoShape 33"/>
          <p:cNvSpPr>
            <a:spLocks noChangeArrowheads="1"/>
          </p:cNvSpPr>
          <p:nvPr userDrawn="1"/>
        </p:nvSpPr>
        <p:spPr bwMode="gray">
          <a:xfrm>
            <a:off x="6140313" y="4825380"/>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8" name="タイトル 1"/>
          <p:cNvSpPr>
            <a:spLocks noGrp="1"/>
          </p:cNvSpPr>
          <p:nvPr>
            <p:ph type="title"/>
          </p:nvPr>
        </p:nvSpPr>
        <p:spPr bwMode="gray">
          <a:xfrm>
            <a:off x="335360" y="152636"/>
            <a:ext cx="11521280" cy="396044"/>
          </a:xfrm>
        </p:spPr>
        <p:txBody>
          <a:bodyPr/>
          <a:lstStyle>
            <a:lvl1pPr>
              <a:defRPr>
                <a:solidFill>
                  <a:schemeClr val="tx1"/>
                </a:solidFill>
              </a:defRPr>
            </a:lvl1pPr>
          </a:lstStyle>
          <a:p>
            <a:r>
              <a:rPr kumimoji="1" lang="ja-JP" altLang="en-US" dirty="0"/>
              <a:t>マスター タイトルの書式設定</a:t>
            </a:r>
          </a:p>
        </p:txBody>
      </p:sp>
      <p:sp>
        <p:nvSpPr>
          <p:cNvPr id="49"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26" name="フッター プレースホルダー 2"/>
          <p:cNvSpPr>
            <a:spLocks noGrp="1"/>
          </p:cNvSpPr>
          <p:nvPr>
            <p:ph type="ftr" sz="quarter" idx="3"/>
          </p:nvPr>
        </p:nvSpPr>
        <p:spPr>
          <a:xfrm>
            <a:off x="113797" y="6575112"/>
            <a:ext cx="778272" cy="202260"/>
          </a:xfrm>
          <a:prstGeom prst="rect">
            <a:avLst/>
          </a:prstGeom>
          <a:solidFill>
            <a:schemeClr val="bg1">
              <a:lumMod val="95000"/>
            </a:schemeClr>
          </a:solidFill>
        </p:spPr>
        <p:txBody>
          <a:bodyPr lIns="0" tIns="36000" rIns="0" bIns="18000" anchor="ctr" anchorCtr="0"/>
          <a:lstStyle>
            <a:lvl1pPr algn="ctr">
              <a:lnSpc>
                <a:spcPct val="120000"/>
              </a:lnSpc>
              <a:defRPr sz="985">
                <a:solidFill>
                  <a:schemeClr val="tx1"/>
                </a:solidFill>
                <a:latin typeface="メイリオ" pitchFamily="50" charset="-128"/>
                <a:ea typeface="メイリオ" pitchFamily="50" charset="-128"/>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1" y="0"/>
            <a:ext cx="2328985" cy="6858000"/>
          </a:xfrm>
          <a:prstGeom prst="rect">
            <a:avLst/>
          </a:prstGeom>
          <a:solidFill>
            <a:schemeClr val="tx2"/>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gray">
          <a:xfrm>
            <a:off x="2906585" y="1051200"/>
            <a:ext cx="8285046" cy="396044"/>
          </a:xfrm>
        </p:spPr>
        <p:txBody>
          <a:bodyPr/>
          <a:lstStyle>
            <a:lvl1pPr>
              <a:defRPr>
                <a:solidFill>
                  <a:schemeClr val="tx2"/>
                </a:solidFill>
              </a:defRPr>
            </a:lvl1pPr>
          </a:lstStyle>
          <a:p>
            <a:r>
              <a:rPr kumimoji="1" lang="ja-JP" altLang="en-US" dirty="0"/>
              <a:t>マスター タイトルの書式設定</a:t>
            </a:r>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309392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中扉">
    <p:bg>
      <p:bgPr>
        <a:solidFill>
          <a:schemeClr val="bg2"/>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78486" y="3035054"/>
            <a:ext cx="10635028" cy="751896"/>
          </a:xfrm>
          <a:ln w="6350">
            <a:solidFill>
              <a:schemeClr val="tx2"/>
            </a:solidFill>
          </a:ln>
        </p:spPr>
        <p:txBody>
          <a:bodyPr wrap="square" lIns="180000" tIns="180000" rIns="180000" bIns="144000">
            <a:spAutoFit/>
          </a:bodyPr>
          <a:lstStyle>
            <a:lvl1pPr algn="ctr">
              <a:lnSpc>
                <a:spcPct val="120000"/>
              </a:lnSpc>
              <a:defRPr sz="2400" b="1">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113797" y="6575112"/>
            <a:ext cx="778272" cy="202260"/>
          </a:xfrm>
          <a:prstGeom prst="rect">
            <a:avLst/>
          </a:prstGeom>
          <a:solidFill>
            <a:schemeClr val="bg1"/>
          </a:solidFill>
        </p:spPr>
        <p:txBody>
          <a:bodyPr lIns="0" tIns="36000" rIns="0" bIns="18000" anchor="ctr" anchorCtr="0"/>
          <a:lstStyle>
            <a:lvl1pPr algn="ctr">
              <a:lnSpc>
                <a:spcPct val="120000"/>
              </a:lnSpc>
              <a:defRPr sz="985">
                <a:solidFill>
                  <a:schemeClr val="tx2"/>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2"/>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nSpc>
                <a:spcPct val="110000"/>
              </a:lnSpc>
              <a:defRPr/>
            </a:lvl1pPr>
          </a:lstStyle>
          <a:p>
            <a:r>
              <a:rPr kumimoji="1" lang="ja-JP" altLang="en-US" dirty="0"/>
              <a:t>マスター タイトルの書式設定</a:t>
            </a:r>
          </a:p>
        </p:txBody>
      </p:sp>
      <p:sp>
        <p:nvSpPr>
          <p:cNvPr id="7" name="Rectangle 10"/>
          <p:cNvSpPr>
            <a:spLocks noChangeArrowheads="1"/>
          </p:cNvSpPr>
          <p:nvPr userDrawn="1"/>
        </p:nvSpPr>
        <p:spPr bwMode="auto">
          <a:xfrm>
            <a:off x="0" y="639763"/>
            <a:ext cx="12192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2215"/>
          </a:p>
        </p:txBody>
      </p:sp>
      <p:sp>
        <p:nvSpPr>
          <p:cNvPr id="8"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9" name="フッター プレースホルダー 3"/>
          <p:cNvSpPr>
            <a:spLocks noGrp="1"/>
          </p:cNvSpPr>
          <p:nvPr>
            <p:ph type="ftr" sz="quarter" idx="3"/>
          </p:nvPr>
        </p:nvSpPr>
        <p:spPr>
          <a:xfrm>
            <a:off x="113797" y="6561808"/>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chemeClr val="tx1"/>
                </a:solidFill>
                <a:latin typeface="+mn-ea"/>
                <a:ea typeface="+mn-ea"/>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156010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12192000" cy="656692"/>
          </a:xfrm>
          <a:prstGeom prst="roundRect">
            <a:avLst>
              <a:gd name="adj" fmla="val 0"/>
            </a:avLst>
          </a:prstGeom>
          <a:solidFill>
            <a:schemeClr val="tx1">
              <a:alpha val="80000"/>
            </a:schemeClr>
          </a:solidFill>
          <a:ln>
            <a:noFill/>
          </a:ln>
          <a:effectLst/>
        </p:spPr>
        <p:txBody>
          <a:bodyPr lIns="0" tIns="0" rIns="0" bIns="0" rtlCol="0" anchor="ctr">
            <a:noAutofit/>
          </a:bodyPr>
          <a:lstStyle/>
          <a:p>
            <a:pPr algn="just">
              <a:lnSpc>
                <a:spcPct val="140000"/>
              </a:lnSpc>
              <a:spcBef>
                <a:spcPct val="0"/>
              </a:spcBef>
              <a:spcAft>
                <a:spcPts val="738"/>
              </a:spcAft>
            </a:pPr>
            <a:endParaRPr kumimoji="1" lang="ja-JP" altLang="en-US" sz="1969"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lnSpc>
                <a:spcPct val="110000"/>
              </a:lnSpc>
              <a:defRPr sz="2954">
                <a:solidFill>
                  <a:schemeClr val="bg1"/>
                </a:solidFill>
              </a:defRPr>
            </a:lvl1p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113797" y="6561808"/>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rgbClr val="4D4D4D"/>
                </a:solidFill>
                <a:latin typeface="+mn-ea"/>
                <a:ea typeface="+mn-ea"/>
                <a:cs typeface="メイリオ" pitchFamily="50" charset="-128"/>
              </a:defRPr>
            </a:lvl1pPr>
          </a:lstStyle>
          <a:p>
            <a:r>
              <a:rPr lang="en-US" altLang="ja-JP" dirty="0"/>
              <a:t>#J18031</a:t>
            </a:r>
            <a:endParaRPr lang="ja-JP" altLang="en-US" dirty="0"/>
          </a:p>
        </p:txBody>
      </p:sp>
    </p:spTree>
    <p:extLst>
      <p:ext uri="{BB962C8B-B14F-4D97-AF65-F5344CB8AC3E}">
        <p14:creationId xmlns:p14="http://schemas.microsoft.com/office/powerpoint/2010/main" val="336182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79673" y="404664"/>
            <a:ext cx="11388342" cy="396044"/>
          </a:xfrm>
        </p:spPr>
        <p:txBody>
          <a:bodyPr/>
          <a:lstStyle>
            <a:lvl1pPr algn="ctr">
              <a:defRPr b="0">
                <a:solidFill>
                  <a:schemeClr val="tx2"/>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335360" y="6368024"/>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rgbClr val="4D4D4D"/>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a:xfrm>
            <a:off x="9020633" y="641225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12199404"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p:spPr>
        <p:txBody>
          <a:bodyPr wrap="square" lIns="0" tIns="0" rIns="0" bIns="0" rtlCol="0" anchor="ctr">
            <a:noAutofit/>
          </a:bodyPr>
          <a:lstStyle/>
          <a:p>
            <a:pPr algn="just">
              <a:lnSpc>
                <a:spcPct val="140000"/>
              </a:lnSpc>
              <a:spcBef>
                <a:spcPct val="0"/>
              </a:spcBef>
              <a:spcAft>
                <a:spcPts val="738"/>
              </a:spcAft>
            </a:pPr>
            <a:endParaRPr lang="ja-JP" altLang="en-US" sz="1969"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113797" y="6575112"/>
            <a:ext cx="778272" cy="202260"/>
          </a:xfrm>
          <a:prstGeom prst="rect">
            <a:avLst/>
          </a:prstGeom>
          <a:solidFill>
            <a:schemeClr val="bg1">
              <a:lumMod val="95000"/>
            </a:schemeClr>
          </a:solidFill>
        </p:spPr>
        <p:txBody>
          <a:bodyPr lIns="0" tIns="36000" rIns="0" bIns="18000" anchor="ctr" anchorCtr="0"/>
          <a:lstStyle>
            <a:lvl1pPr algn="ctr">
              <a:lnSpc>
                <a:spcPct val="120000"/>
              </a:lnSpc>
              <a:defRPr sz="985">
                <a:solidFill>
                  <a:schemeClr val="tx1"/>
                </a:solidFill>
                <a:latin typeface="メイリオ" pitchFamily="50" charset="-128"/>
                <a:ea typeface="メイリオ" pitchFamily="50" charset="-128"/>
                <a:cs typeface="メイリオ" pitchFamily="50" charset="-128"/>
              </a:defRPr>
            </a:lvl1pPr>
          </a:lstStyle>
          <a:p>
            <a:r>
              <a:rPr lang="en-US" altLang="ja-JP"/>
              <a:t>#J18031</a:t>
            </a:r>
            <a:endParaRPr lang="ja-JP" altLang="en-US" dirty="0"/>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ブランク（メインカラー）">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chemeClr val="tx2"/>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bwMode="white">
          <a:xfrm>
            <a:off x="9153570" y="6592272"/>
            <a:ext cx="2844800" cy="257113"/>
          </a:xfrm>
          <a:prstGeom prst="rect">
            <a:avLst/>
          </a:prstGeom>
        </p:spPr>
        <p:txBody>
          <a:bodyPr vert="horz" lIns="0" tIns="0" rIns="0" bIns="0" rtlCol="0" anchor="ctr"/>
          <a:lstStyle>
            <a:lvl1pPr algn="r">
              <a:defRPr sz="1231"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ブランク（ブラック）">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rgbClr val="000000"/>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bwMode="white">
          <a:xfrm>
            <a:off x="9153570" y="6592272"/>
            <a:ext cx="2844800" cy="257113"/>
          </a:xfrm>
          <a:prstGeom prst="rect">
            <a:avLst/>
          </a:prstGeom>
        </p:spPr>
        <p:txBody>
          <a:bodyPr vert="horz" lIns="0" tIns="0" rIns="0" bIns="0" rtlCol="0" anchor="ctr"/>
          <a:lstStyle>
            <a:lvl1pPr algn="r">
              <a:defRPr sz="1231"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400698693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35360" y="152636"/>
            <a:ext cx="1152128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24" r:id="rId1"/>
    <p:sldLayoutId id="2147483663" r:id="rId2"/>
    <p:sldLayoutId id="2147483712" r:id="rId3"/>
    <p:sldLayoutId id="2147483725" r:id="rId4"/>
    <p:sldLayoutId id="2147483698" r:id="rId5"/>
    <p:sldLayoutId id="2147483714" r:id="rId6"/>
    <p:sldLayoutId id="2147483699" r:id="rId7"/>
    <p:sldLayoutId id="2147483700" r:id="rId8"/>
    <p:sldLayoutId id="2147483726" r:id="rId9"/>
    <p:sldLayoutId id="2147483716" r:id="rId10"/>
  </p:sldLayoutIdLst>
  <p:hf hdr="0" ftr="0" dt="0"/>
  <p:txStyles>
    <p:titleStyle>
      <a:lvl1pPr algn="l" defTabSz="1125472" rtl="0" eaLnBrk="1" latinLnBrk="0" hangingPunct="1">
        <a:spcBef>
          <a:spcPct val="0"/>
        </a:spcBef>
        <a:buNone/>
        <a:defRPr kumimoji="1" sz="2954" kern="1200">
          <a:solidFill>
            <a:schemeClr val="tx1"/>
          </a:solidFill>
          <a:latin typeface="+mj-ea"/>
          <a:ea typeface="+mj-ea"/>
          <a:cs typeface="メイリオ" pitchFamily="50" charset="-128"/>
        </a:defRPr>
      </a:lvl1pPr>
    </p:titleStyle>
    <p:bodyStyle>
      <a:lvl1pPr marL="422051" indent="-422051" algn="l" defTabSz="1125472" rtl="0" eaLnBrk="1" latinLnBrk="0" hangingPunct="1">
        <a:spcBef>
          <a:spcPct val="20000"/>
        </a:spcBef>
        <a:buFont typeface="Arial" pitchFamily="34" charset="0"/>
        <a:buChar char="•"/>
        <a:defRPr kumimoji="1" sz="3939" kern="1200">
          <a:solidFill>
            <a:schemeClr val="tx1"/>
          </a:solidFill>
          <a:latin typeface="+mn-lt"/>
          <a:ea typeface="+mn-ea"/>
          <a:cs typeface="+mn-cs"/>
        </a:defRPr>
      </a:lvl1pPr>
      <a:lvl2pPr marL="914446" indent="-351710" algn="l" defTabSz="1125472" rtl="0" eaLnBrk="1" latinLnBrk="0" hangingPunct="1">
        <a:spcBef>
          <a:spcPct val="20000"/>
        </a:spcBef>
        <a:buFont typeface="Arial" pitchFamily="34" charset="0"/>
        <a:buChar char="–"/>
        <a:defRPr kumimoji="1" sz="3446" kern="1200">
          <a:solidFill>
            <a:schemeClr val="tx1"/>
          </a:solidFill>
          <a:latin typeface="+mn-lt"/>
          <a:ea typeface="+mn-ea"/>
          <a:cs typeface="+mn-cs"/>
        </a:defRPr>
      </a:lvl2pPr>
      <a:lvl3pPr marL="1406839" indent="-281368" algn="l" defTabSz="1125472" rtl="0" eaLnBrk="1" latinLnBrk="0" hangingPunct="1">
        <a:spcBef>
          <a:spcPct val="20000"/>
        </a:spcBef>
        <a:buFont typeface="Arial" pitchFamily="34" charset="0"/>
        <a:buChar char="•"/>
        <a:defRPr kumimoji="1" sz="2954" kern="1200">
          <a:solidFill>
            <a:schemeClr val="tx1"/>
          </a:solidFill>
          <a:latin typeface="+mn-lt"/>
          <a:ea typeface="+mn-ea"/>
          <a:cs typeface="+mn-cs"/>
        </a:defRPr>
      </a:lvl3pPr>
      <a:lvl4pPr marL="1969575"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4pPr>
      <a:lvl5pPr marL="2532312"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5pPr>
      <a:lvl6pPr marL="3095047"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6pPr>
      <a:lvl7pPr marL="3657783"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7pPr>
      <a:lvl8pPr marL="4220519"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8pPr>
      <a:lvl9pPr marL="4783254"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9pPr>
    </p:bodyStyle>
    <p:otherStyle>
      <a:defPPr>
        <a:defRPr lang="ja-JP"/>
      </a:defPPr>
      <a:lvl1pPr marL="0" algn="l" defTabSz="1125472" rtl="0" eaLnBrk="1" latinLnBrk="0" hangingPunct="1">
        <a:defRPr kumimoji="1" sz="2215" kern="1200">
          <a:solidFill>
            <a:schemeClr val="tx1"/>
          </a:solidFill>
          <a:latin typeface="+mn-lt"/>
          <a:ea typeface="+mn-ea"/>
          <a:cs typeface="+mn-cs"/>
        </a:defRPr>
      </a:lvl1pPr>
      <a:lvl2pPr marL="562737" algn="l" defTabSz="1125472" rtl="0" eaLnBrk="1" latinLnBrk="0" hangingPunct="1">
        <a:defRPr kumimoji="1" sz="2215" kern="1200">
          <a:solidFill>
            <a:schemeClr val="tx1"/>
          </a:solidFill>
          <a:latin typeface="+mn-lt"/>
          <a:ea typeface="+mn-ea"/>
          <a:cs typeface="+mn-cs"/>
        </a:defRPr>
      </a:lvl2pPr>
      <a:lvl3pPr marL="1125472" algn="l" defTabSz="1125472" rtl="0" eaLnBrk="1" latinLnBrk="0" hangingPunct="1">
        <a:defRPr kumimoji="1" sz="2215" kern="1200">
          <a:solidFill>
            <a:schemeClr val="tx1"/>
          </a:solidFill>
          <a:latin typeface="+mn-lt"/>
          <a:ea typeface="+mn-ea"/>
          <a:cs typeface="+mn-cs"/>
        </a:defRPr>
      </a:lvl3pPr>
      <a:lvl4pPr marL="1688207" algn="l" defTabSz="1125472" rtl="0" eaLnBrk="1" latinLnBrk="0" hangingPunct="1">
        <a:defRPr kumimoji="1" sz="2215" kern="1200">
          <a:solidFill>
            <a:schemeClr val="tx1"/>
          </a:solidFill>
          <a:latin typeface="+mn-lt"/>
          <a:ea typeface="+mn-ea"/>
          <a:cs typeface="+mn-cs"/>
        </a:defRPr>
      </a:lvl4pPr>
      <a:lvl5pPr marL="2250944" algn="l" defTabSz="1125472" rtl="0" eaLnBrk="1" latinLnBrk="0" hangingPunct="1">
        <a:defRPr kumimoji="1" sz="2215" kern="1200">
          <a:solidFill>
            <a:schemeClr val="tx1"/>
          </a:solidFill>
          <a:latin typeface="+mn-lt"/>
          <a:ea typeface="+mn-ea"/>
          <a:cs typeface="+mn-cs"/>
        </a:defRPr>
      </a:lvl5pPr>
      <a:lvl6pPr marL="2813679" algn="l" defTabSz="1125472" rtl="0" eaLnBrk="1" latinLnBrk="0" hangingPunct="1">
        <a:defRPr kumimoji="1" sz="2215" kern="1200">
          <a:solidFill>
            <a:schemeClr val="tx1"/>
          </a:solidFill>
          <a:latin typeface="+mn-lt"/>
          <a:ea typeface="+mn-ea"/>
          <a:cs typeface="+mn-cs"/>
        </a:defRPr>
      </a:lvl6pPr>
      <a:lvl7pPr marL="3376415" algn="l" defTabSz="1125472" rtl="0" eaLnBrk="1" latinLnBrk="0" hangingPunct="1">
        <a:defRPr kumimoji="1" sz="2215" kern="1200">
          <a:solidFill>
            <a:schemeClr val="tx1"/>
          </a:solidFill>
          <a:latin typeface="+mn-lt"/>
          <a:ea typeface="+mn-ea"/>
          <a:cs typeface="+mn-cs"/>
        </a:defRPr>
      </a:lvl7pPr>
      <a:lvl8pPr marL="3939151" algn="l" defTabSz="1125472" rtl="0" eaLnBrk="1" latinLnBrk="0" hangingPunct="1">
        <a:defRPr kumimoji="1" sz="2215" kern="1200">
          <a:solidFill>
            <a:schemeClr val="tx1"/>
          </a:solidFill>
          <a:latin typeface="+mn-lt"/>
          <a:ea typeface="+mn-ea"/>
          <a:cs typeface="+mn-cs"/>
        </a:defRPr>
      </a:lvl8pPr>
      <a:lvl9pPr marL="4501886" algn="l" defTabSz="1125472" rtl="0" eaLnBrk="1" latinLnBrk="0" hangingPunct="1">
        <a:defRPr kumimoji="1"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5AAFA-ED21-40FB-B7E3-3F6AFF68ABFC}"/>
              </a:ext>
            </a:extLst>
          </p:cNvPr>
          <p:cNvSpPr>
            <a:spLocks noGrp="1"/>
          </p:cNvSpPr>
          <p:nvPr>
            <p:ph type="title"/>
          </p:nvPr>
        </p:nvSpPr>
        <p:spPr>
          <a:xfrm>
            <a:off x="778486" y="2074794"/>
            <a:ext cx="11294178" cy="2672421"/>
          </a:xfrm>
        </p:spPr>
        <p:txBody>
          <a:bodyPr/>
          <a:lstStyle/>
          <a:p>
            <a:r>
              <a:rPr lang="en-US" altLang="ja-JP" sz="4000" dirty="0"/>
              <a:t>Adaptive Rendering with </a:t>
            </a:r>
            <a:br>
              <a:rPr lang="en-US" altLang="ja-JP" sz="4000" dirty="0"/>
            </a:br>
            <a:r>
              <a:rPr lang="en-US" altLang="ja-JP" sz="4000" dirty="0"/>
              <a:t>Non-Local Means Filtering</a:t>
            </a:r>
            <a:br>
              <a:rPr lang="en-US" altLang="ja-JP" dirty="0"/>
            </a:br>
            <a:br>
              <a:rPr lang="en-US" altLang="ja-JP" dirty="0"/>
            </a:br>
            <a:r>
              <a:rPr lang="en-US" altLang="ja-JP" dirty="0"/>
              <a:t>Rousselle, F., et al., (2012). ACM Transactions on Graphics. </a:t>
            </a:r>
            <a:endParaRPr kumimoji="1" lang="ja-JP" altLang="en-US" dirty="0"/>
          </a:p>
        </p:txBody>
      </p:sp>
      <p:sp>
        <p:nvSpPr>
          <p:cNvPr id="3" name="スライド番号プレースホルダー 2">
            <a:extLst>
              <a:ext uri="{FF2B5EF4-FFF2-40B4-BE49-F238E27FC236}">
                <a16:creationId xmlns:a16="http://schemas.microsoft.com/office/drawing/2014/main" id="{BCD0D11D-86AD-4146-8FE2-BE370FA1AAC2}"/>
              </a:ext>
            </a:extLst>
          </p:cNvPr>
          <p:cNvSpPr>
            <a:spLocks noGrp="1"/>
          </p:cNvSpPr>
          <p:nvPr>
            <p:ph type="sldNum" sz="quarter" idx="4"/>
          </p:nvPr>
        </p:nvSpPr>
        <p:spPr/>
        <p:txBody>
          <a:bodyPr/>
          <a:lstStyle/>
          <a:p>
            <a:fld id="{FB3508C7-2FE0-4945-9CBD-863E05F850D2}" type="slidenum">
              <a:rPr lang="ja-JP" altLang="en-US" smtClean="0"/>
              <a:pPr/>
              <a:t>0</a:t>
            </a:fld>
            <a:endParaRPr lang="ja-JP" altLang="en-US" dirty="0"/>
          </a:p>
        </p:txBody>
      </p:sp>
    </p:spTree>
    <p:extLst>
      <p:ext uri="{BB962C8B-B14F-4D97-AF65-F5344CB8AC3E}">
        <p14:creationId xmlns:p14="http://schemas.microsoft.com/office/powerpoint/2010/main" val="239105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Rendering with Non-Local Means Filtering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7" name="図 6">
            <a:extLst>
              <a:ext uri="{FF2B5EF4-FFF2-40B4-BE49-F238E27FC236}">
                <a16:creationId xmlns:a16="http://schemas.microsoft.com/office/drawing/2014/main" id="{72A305F3-9938-4EC9-AC5D-276F1A002584}"/>
              </a:ext>
            </a:extLst>
          </p:cNvPr>
          <p:cNvPicPr>
            <a:picLocks noChangeAspect="1"/>
          </p:cNvPicPr>
          <p:nvPr/>
        </p:nvPicPr>
        <p:blipFill>
          <a:blip r:embed="rId2"/>
          <a:stretch>
            <a:fillRect/>
          </a:stretch>
        </p:blipFill>
        <p:spPr>
          <a:xfrm>
            <a:off x="8515563" y="1134135"/>
            <a:ext cx="3165754" cy="5463769"/>
          </a:xfrm>
          <a:prstGeom prst="rect">
            <a:avLst/>
          </a:prstGeom>
        </p:spPr>
      </p:pic>
      <p:grpSp>
        <p:nvGrpSpPr>
          <p:cNvPr id="10" name="グループ化 9">
            <a:extLst>
              <a:ext uri="{FF2B5EF4-FFF2-40B4-BE49-F238E27FC236}">
                <a16:creationId xmlns:a16="http://schemas.microsoft.com/office/drawing/2014/main" id="{6B68CEDE-1C47-4FDC-9017-D45B37082AC1}"/>
              </a:ext>
            </a:extLst>
          </p:cNvPr>
          <p:cNvGrpSpPr/>
          <p:nvPr/>
        </p:nvGrpSpPr>
        <p:grpSpPr>
          <a:xfrm>
            <a:off x="263352" y="1134135"/>
            <a:ext cx="8336497" cy="2215341"/>
            <a:chOff x="179066" y="893241"/>
            <a:chExt cx="8336497" cy="2215341"/>
          </a:xfrm>
        </p:grpSpPr>
        <p:pic>
          <p:nvPicPr>
            <p:cNvPr id="6" name="図 5">
              <a:extLst>
                <a:ext uri="{FF2B5EF4-FFF2-40B4-BE49-F238E27FC236}">
                  <a16:creationId xmlns:a16="http://schemas.microsoft.com/office/drawing/2014/main" id="{CA02151A-FE5F-439E-BE3D-B09AAFB6A607}"/>
                </a:ext>
              </a:extLst>
            </p:cNvPr>
            <p:cNvPicPr>
              <a:picLocks noChangeAspect="1"/>
            </p:cNvPicPr>
            <p:nvPr/>
          </p:nvPicPr>
          <p:blipFill>
            <a:blip r:embed="rId3"/>
            <a:stretch>
              <a:fillRect/>
            </a:stretch>
          </p:blipFill>
          <p:spPr>
            <a:xfrm>
              <a:off x="179066" y="893241"/>
              <a:ext cx="8336497" cy="2215341"/>
            </a:xfrm>
            <a:prstGeom prst="rect">
              <a:avLst/>
            </a:prstGeom>
          </p:spPr>
        </p:pic>
        <p:sp>
          <p:nvSpPr>
            <p:cNvPr id="8" name="テキスト ボックス 7">
              <a:extLst>
                <a:ext uri="{FF2B5EF4-FFF2-40B4-BE49-F238E27FC236}">
                  <a16:creationId xmlns:a16="http://schemas.microsoft.com/office/drawing/2014/main" id="{7A0F0914-179B-4EAB-A5EF-72123F3B2276}"/>
                </a:ext>
              </a:extLst>
            </p:cNvPr>
            <p:cNvSpPr txBox="1"/>
            <p:nvPr/>
          </p:nvSpPr>
          <p:spPr>
            <a:xfrm>
              <a:off x="2283297" y="2097387"/>
              <a:ext cx="4364436" cy="276999"/>
            </a:xfrm>
            <a:prstGeom prst="rect">
              <a:avLst/>
            </a:prstGeom>
            <a:noFill/>
          </p:spPr>
          <p:txBody>
            <a:bodyPr wrap="square" rtlCol="0">
              <a:spAutoFit/>
            </a:bodyPr>
            <a:lstStyle/>
            <a:p>
              <a:r>
                <a:rPr lang="ja-JP" altLang="en-US" sz="1200" b="1" dirty="0">
                  <a:solidFill>
                    <a:schemeClr val="bg1"/>
                  </a:solidFill>
                </a:rPr>
                <a:t>既存手法　</a:t>
              </a:r>
              <a:r>
                <a:rPr lang="fr-FR" altLang="ja-JP" sz="1200" b="1" dirty="0">
                  <a:solidFill>
                    <a:schemeClr val="bg1"/>
                  </a:solidFill>
                </a:rPr>
                <a:t>Rousselle et al. [2011]</a:t>
              </a:r>
              <a:endParaRPr kumimoji="1" lang="ja-JP" altLang="en-US" sz="1200" b="1" dirty="0">
                <a:solidFill>
                  <a:schemeClr val="bg1"/>
                </a:solidFill>
              </a:endParaRPr>
            </a:p>
          </p:txBody>
        </p:sp>
        <p:sp>
          <p:nvSpPr>
            <p:cNvPr id="11" name="テキスト ボックス 10">
              <a:extLst>
                <a:ext uri="{FF2B5EF4-FFF2-40B4-BE49-F238E27FC236}">
                  <a16:creationId xmlns:a16="http://schemas.microsoft.com/office/drawing/2014/main" id="{11B416BC-C32F-4D9D-879B-E6A39AD380E1}"/>
                </a:ext>
              </a:extLst>
            </p:cNvPr>
            <p:cNvSpPr txBox="1"/>
            <p:nvPr/>
          </p:nvSpPr>
          <p:spPr>
            <a:xfrm>
              <a:off x="2284004" y="1419782"/>
              <a:ext cx="4364436" cy="276999"/>
            </a:xfrm>
            <a:prstGeom prst="rect">
              <a:avLst/>
            </a:prstGeom>
            <a:noFill/>
          </p:spPr>
          <p:txBody>
            <a:bodyPr wrap="square" rtlCol="0">
              <a:spAutoFit/>
            </a:bodyPr>
            <a:lstStyle/>
            <a:p>
              <a:r>
                <a:rPr lang="en-US" altLang="ja-JP" sz="1200" b="1" dirty="0">
                  <a:solidFill>
                    <a:schemeClr val="bg1"/>
                  </a:solidFill>
                </a:rPr>
                <a:t>low-discrepancy sampling</a:t>
              </a:r>
              <a:endParaRPr kumimoji="1" lang="ja-JP" altLang="en-US" sz="1200" b="1" dirty="0">
                <a:solidFill>
                  <a:schemeClr val="bg1"/>
                </a:solidFill>
              </a:endParaRPr>
            </a:p>
          </p:txBody>
        </p:sp>
      </p:grpSp>
      <p:pic>
        <p:nvPicPr>
          <p:cNvPr id="14" name="図 13">
            <a:extLst>
              <a:ext uri="{FF2B5EF4-FFF2-40B4-BE49-F238E27FC236}">
                <a16:creationId xmlns:a16="http://schemas.microsoft.com/office/drawing/2014/main" id="{E7DC1A2D-DF83-44C1-AC99-D652C06F1A34}"/>
              </a:ext>
            </a:extLst>
          </p:cNvPr>
          <p:cNvPicPr>
            <a:picLocks noChangeAspect="1"/>
          </p:cNvPicPr>
          <p:nvPr/>
        </p:nvPicPr>
        <p:blipFill>
          <a:blip r:embed="rId4"/>
          <a:stretch>
            <a:fillRect/>
          </a:stretch>
        </p:blipFill>
        <p:spPr>
          <a:xfrm>
            <a:off x="1257501" y="3934931"/>
            <a:ext cx="5466441" cy="2605638"/>
          </a:xfrm>
          <a:prstGeom prst="rect">
            <a:avLst/>
          </a:prstGeom>
        </p:spPr>
      </p:pic>
      <p:pic>
        <p:nvPicPr>
          <p:cNvPr id="16" name="図 15">
            <a:extLst>
              <a:ext uri="{FF2B5EF4-FFF2-40B4-BE49-F238E27FC236}">
                <a16:creationId xmlns:a16="http://schemas.microsoft.com/office/drawing/2014/main" id="{EF3A46D8-B678-4F88-A490-F17C39B48CFA}"/>
              </a:ext>
            </a:extLst>
          </p:cNvPr>
          <p:cNvPicPr>
            <a:picLocks noChangeAspect="1"/>
          </p:cNvPicPr>
          <p:nvPr/>
        </p:nvPicPr>
        <p:blipFill>
          <a:blip r:embed="rId5"/>
          <a:stretch>
            <a:fillRect/>
          </a:stretch>
        </p:blipFill>
        <p:spPr>
          <a:xfrm>
            <a:off x="1119688" y="3748847"/>
            <a:ext cx="5594024" cy="132490"/>
          </a:xfrm>
          <a:prstGeom prst="rect">
            <a:avLst/>
          </a:prstGeom>
        </p:spPr>
      </p:pic>
    </p:spTree>
    <p:extLst>
      <p:ext uri="{BB962C8B-B14F-4D97-AF65-F5344CB8AC3E}">
        <p14:creationId xmlns:p14="http://schemas.microsoft.com/office/powerpoint/2010/main" val="71956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Rendering with Non-Local Means Filtering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7" name="コンテンツ プレースホルダー 3">
            <a:extLst>
              <a:ext uri="{FF2B5EF4-FFF2-40B4-BE49-F238E27FC236}">
                <a16:creationId xmlns:a16="http://schemas.microsoft.com/office/drawing/2014/main" id="{E9FA7309-F1C6-4CBD-8CF9-4B7F9DDE73E1}"/>
              </a:ext>
            </a:extLst>
          </p:cNvPr>
          <p:cNvSpPr>
            <a:spLocks noGrp="1"/>
          </p:cNvSpPr>
          <p:nvPr/>
        </p:nvSpPr>
        <p:spPr>
          <a:xfrm>
            <a:off x="845626" y="1050917"/>
            <a:ext cx="5181600" cy="55529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t>分野・概要</a:t>
            </a:r>
          </a:p>
          <a:p>
            <a:pPr>
              <a:buFontTx/>
              <a:buChar char="-"/>
            </a:pPr>
            <a:r>
              <a:rPr lang="en-US" altLang="ja-JP" sz="2000" dirty="0"/>
              <a:t>MC</a:t>
            </a:r>
            <a:r>
              <a:rPr lang="ja-JP" altLang="en-US" sz="2000" dirty="0"/>
              <a:t>レンダリング＋フィルター</a:t>
            </a:r>
            <a:endParaRPr lang="en-US" altLang="ja-JP" sz="2000" dirty="0"/>
          </a:p>
          <a:p>
            <a:pPr>
              <a:buFontTx/>
              <a:buChar char="-"/>
            </a:pPr>
            <a:r>
              <a:rPr lang="en-US" altLang="ja-JP" sz="2000" dirty="0"/>
              <a:t>non-local means filter</a:t>
            </a:r>
            <a:r>
              <a:rPr lang="ja-JP" altLang="en-US" sz="2000" dirty="0"/>
              <a:t>（</a:t>
            </a:r>
            <a:r>
              <a:rPr lang="en-US" altLang="ja-JP" sz="2000" dirty="0"/>
              <a:t>NLM</a:t>
            </a:r>
            <a:r>
              <a:rPr lang="ja-JP" altLang="en-US" sz="2000" dirty="0"/>
              <a:t>）の拡張</a:t>
            </a:r>
          </a:p>
          <a:p>
            <a:endParaRPr lang="en-US" altLang="ja-JP" sz="2000" b="1" dirty="0"/>
          </a:p>
          <a:p>
            <a:r>
              <a:rPr lang="ja-JP" altLang="en-US" sz="2000" b="1" dirty="0"/>
              <a:t>コントリビューション</a:t>
            </a:r>
          </a:p>
          <a:p>
            <a:pPr>
              <a:buFontTx/>
              <a:buChar char="-"/>
            </a:pPr>
            <a:r>
              <a:rPr lang="ja-JP" altLang="en-US" sz="2000" dirty="0"/>
              <a:t>適応的レンダリングフレームワーク</a:t>
            </a:r>
            <a:endParaRPr lang="en-US" altLang="ja-JP" sz="2000" dirty="0"/>
          </a:p>
          <a:p>
            <a:pPr>
              <a:buFontTx/>
              <a:buChar char="-"/>
            </a:pPr>
            <a:r>
              <a:rPr lang="en-US" altLang="ja-JP" sz="2000" dirty="0"/>
              <a:t>Dual-buffer</a:t>
            </a:r>
            <a:r>
              <a:rPr lang="ja-JP" altLang="en-US" sz="2000" dirty="0"/>
              <a:t>によるエラー推定</a:t>
            </a:r>
            <a:endParaRPr lang="en-US" altLang="ja-JP" sz="2000" dirty="0"/>
          </a:p>
          <a:p>
            <a:pPr>
              <a:buFontTx/>
              <a:buChar char="-"/>
            </a:pPr>
            <a:r>
              <a:rPr lang="en-US" altLang="ja-JP" sz="2000" dirty="0"/>
              <a:t>NLM</a:t>
            </a:r>
            <a:r>
              <a:rPr lang="ja-JP" altLang="en-US" sz="2000" dirty="0"/>
              <a:t>で</a:t>
            </a:r>
            <a:r>
              <a:rPr lang="en-US" altLang="ja-JP" sz="2000" dirty="0"/>
              <a:t>MC</a:t>
            </a:r>
            <a:r>
              <a:rPr lang="ja-JP" altLang="en-US" sz="2000" dirty="0"/>
              <a:t>レンダリングの画像をノイズ除去</a:t>
            </a:r>
            <a:endParaRPr lang="en-US" altLang="ja-JP" sz="2000" dirty="0"/>
          </a:p>
          <a:p>
            <a:pPr>
              <a:buFontTx/>
              <a:buChar char="-"/>
            </a:pPr>
            <a:endParaRPr lang="en-US" altLang="ja-JP" sz="2000" b="1" dirty="0"/>
          </a:p>
          <a:p>
            <a:r>
              <a:rPr lang="ja-JP" altLang="en-US" sz="2000" b="1" dirty="0"/>
              <a:t>従来のアプローチとその問題点</a:t>
            </a:r>
          </a:p>
          <a:p>
            <a:pPr>
              <a:buFontTx/>
              <a:buChar char="-"/>
            </a:pPr>
            <a:r>
              <a:rPr lang="ja-JP" altLang="en-US" sz="2000" dirty="0"/>
              <a:t>従来手法ではフィルタリング部分が画像処理の</a:t>
            </a:r>
            <a:r>
              <a:rPr lang="en-US" altLang="ja-JP" sz="2000" dirty="0"/>
              <a:t>SOTA</a:t>
            </a:r>
            <a:r>
              <a:rPr lang="ja-JP" altLang="en-US" sz="2000" dirty="0"/>
              <a:t>に及んでいなかった。</a:t>
            </a:r>
            <a:endParaRPr lang="en-US" altLang="ja-JP" sz="2000" dirty="0"/>
          </a:p>
          <a:p>
            <a:pPr marL="0" indent="0">
              <a:buNone/>
            </a:pPr>
            <a:r>
              <a:rPr lang="en-US" altLang="ja-JP" sz="2000" dirty="0"/>
              <a:t>straightforward wavelet shrinkage</a:t>
            </a:r>
            <a:endParaRPr lang="da-DK" altLang="ja-JP" sz="2000" dirty="0"/>
          </a:p>
          <a:p>
            <a:pPr marL="0" indent="0">
              <a:buNone/>
            </a:pPr>
            <a:r>
              <a:rPr lang="da-DK" altLang="ja-JP" sz="2000" dirty="0"/>
              <a:t>[Overbeck et al. 2009]</a:t>
            </a:r>
          </a:p>
          <a:p>
            <a:pPr marL="0" indent="0">
              <a:buNone/>
            </a:pPr>
            <a:r>
              <a:rPr lang="en-US" altLang="ja-JP" sz="2000" dirty="0"/>
              <a:t>adaptive bandwidth selection with isotropic Gaussian filters</a:t>
            </a:r>
            <a:endParaRPr lang="da-DK" altLang="ja-JP" sz="2000" dirty="0"/>
          </a:p>
          <a:p>
            <a:pPr marL="0" indent="0">
              <a:buNone/>
            </a:pPr>
            <a:r>
              <a:rPr lang="da-DK" altLang="ja-JP" sz="2000" dirty="0"/>
              <a:t>[Rousselle et al. 2011]</a:t>
            </a:r>
            <a:endParaRPr lang="en-US" altLang="ja-JP" sz="2000" dirty="0"/>
          </a:p>
        </p:txBody>
      </p:sp>
      <p:sp>
        <p:nvSpPr>
          <p:cNvPr id="8" name="コンテンツ プレースホルダー 4">
            <a:extLst>
              <a:ext uri="{FF2B5EF4-FFF2-40B4-BE49-F238E27FC236}">
                <a16:creationId xmlns:a16="http://schemas.microsoft.com/office/drawing/2014/main" id="{56A4447F-7D87-4D48-A0BB-0F0A59C6D550}"/>
              </a:ext>
            </a:extLst>
          </p:cNvPr>
          <p:cNvSpPr>
            <a:spLocks noGrp="1"/>
          </p:cNvSpPr>
          <p:nvPr/>
        </p:nvSpPr>
        <p:spPr>
          <a:xfrm>
            <a:off x="6173416" y="1050917"/>
            <a:ext cx="5935252" cy="55529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t>アプローチ</a:t>
            </a:r>
          </a:p>
          <a:p>
            <a:pPr>
              <a:buFontTx/>
              <a:buChar char="-"/>
            </a:pPr>
            <a:r>
              <a:rPr lang="en-US" altLang="ja-JP" sz="2000" dirty="0"/>
              <a:t>[</a:t>
            </a:r>
            <a:r>
              <a:rPr lang="ja-JP" altLang="en-US" sz="2000" dirty="0"/>
              <a:t>↺</a:t>
            </a:r>
            <a:r>
              <a:rPr lang="en-US" altLang="ja-JP" sz="2000" dirty="0"/>
              <a:t>]</a:t>
            </a:r>
            <a:r>
              <a:rPr lang="ja-JP" altLang="en-US" sz="2000" dirty="0"/>
              <a:t>適応的</a:t>
            </a:r>
            <a:r>
              <a:rPr lang="en-US" altLang="ja-JP" sz="2000" dirty="0"/>
              <a:t>MC sample</a:t>
            </a:r>
            <a:r>
              <a:rPr lang="ja-JP" altLang="en-US" sz="2000" dirty="0"/>
              <a:t>→デノイズ→エラー推定</a:t>
            </a:r>
            <a:endParaRPr lang="en-US" altLang="ja-JP" sz="2000" dirty="0"/>
          </a:p>
          <a:p>
            <a:pPr marL="0" indent="0">
              <a:buNone/>
            </a:pPr>
            <a:endParaRPr lang="ja-JP" altLang="en-US" sz="2000" dirty="0"/>
          </a:p>
          <a:p>
            <a:r>
              <a:rPr lang="ja-JP" altLang="en-US" sz="2000" b="1" dirty="0"/>
              <a:t>結果</a:t>
            </a:r>
            <a:endParaRPr lang="en-US" altLang="ja-JP" sz="2000" dirty="0"/>
          </a:p>
          <a:p>
            <a:pPr>
              <a:buFontTx/>
              <a:buChar char="-"/>
            </a:pPr>
            <a:r>
              <a:rPr lang="ja-JP" altLang="en-US" sz="2000" dirty="0"/>
              <a:t>複雑な領域でも平滑化せずノイズ除去できる</a:t>
            </a:r>
            <a:endParaRPr lang="en-US" altLang="ja-JP" sz="2000" dirty="0"/>
          </a:p>
          <a:p>
            <a:pPr>
              <a:buFontTx/>
              <a:buChar char="-"/>
            </a:pPr>
            <a:r>
              <a:rPr lang="ja-JP" altLang="en-US" sz="2000"/>
              <a:t>サンプルとして</a:t>
            </a:r>
            <a:r>
              <a:rPr lang="en-US" altLang="ja-JP" sz="2000"/>
              <a:t>Random</a:t>
            </a:r>
            <a:r>
              <a:rPr lang="ja-JP" altLang="en-US" sz="2000" dirty="0"/>
              <a:t>ではなく</a:t>
            </a:r>
            <a:r>
              <a:rPr lang="en-US" altLang="ja-JP" sz="2000" dirty="0"/>
              <a:t>low-discrepancy sequences</a:t>
            </a:r>
            <a:r>
              <a:rPr lang="ja-JP" altLang="en-US" sz="2000" dirty="0"/>
              <a:t>も可能</a:t>
            </a:r>
            <a:endParaRPr lang="en-US" altLang="ja-JP" sz="2000" dirty="0"/>
          </a:p>
          <a:p>
            <a:pPr>
              <a:buFontTx/>
              <a:buChar char="-"/>
            </a:pPr>
            <a:r>
              <a:rPr lang="ja-JP" altLang="en-US" sz="2000" dirty="0"/>
              <a:t>画素平均と画素サンプル分散の比較により低コントラスト領域でもデノイズ</a:t>
            </a:r>
            <a:endParaRPr lang="en-US" altLang="ja-JP" sz="2000" dirty="0"/>
          </a:p>
          <a:p>
            <a:pPr>
              <a:buFontTx/>
              <a:buChar char="-"/>
            </a:pPr>
            <a:endParaRPr lang="ja-JP" altLang="en-US" sz="2000" dirty="0"/>
          </a:p>
          <a:p>
            <a:r>
              <a:rPr lang="ja-JP" altLang="en-US" sz="2000" b="1" dirty="0"/>
              <a:t>制限と今後の課題</a:t>
            </a:r>
          </a:p>
          <a:p>
            <a:pPr>
              <a:buFontTx/>
              <a:buChar char="-"/>
            </a:pPr>
            <a:r>
              <a:rPr kumimoji="1" lang="en-US" altLang="ja-JP" sz="2000" dirty="0"/>
              <a:t>Denoising Filter</a:t>
            </a:r>
            <a:r>
              <a:rPr kumimoji="1" lang="ja-JP" altLang="en-US" sz="2000" dirty="0"/>
              <a:t>の性能に大きく依存</a:t>
            </a:r>
            <a:endParaRPr kumimoji="1" lang="en-US" altLang="ja-JP" sz="2000" dirty="0"/>
          </a:p>
          <a:p>
            <a:pPr>
              <a:buFontTx/>
              <a:buChar char="-"/>
            </a:pPr>
            <a:r>
              <a:rPr kumimoji="1" lang="ja-JP" altLang="en-US" sz="2000" dirty="0"/>
              <a:t>ブルートフォースサンプリングのため効率的な光輸送経路が見つからない場合非効率→</a:t>
            </a:r>
            <a:r>
              <a:rPr kumimoji="1" lang="en-US" altLang="ja-JP" sz="2000" dirty="0"/>
              <a:t>MLT</a:t>
            </a:r>
            <a:r>
              <a:rPr kumimoji="1" lang="ja-JP" altLang="en-US" sz="2000" dirty="0"/>
              <a:t>を試すと良いかも</a:t>
            </a:r>
            <a:endParaRPr kumimoji="1" lang="en-US" altLang="ja-JP" sz="2000" dirty="0"/>
          </a:p>
          <a:p>
            <a:pPr>
              <a:buFontTx/>
              <a:buChar char="-"/>
            </a:pPr>
            <a:r>
              <a:rPr lang="ja-JP" altLang="en-US" sz="2000" dirty="0"/>
              <a:t>時間方向への拡張（動画に対応）</a:t>
            </a:r>
            <a:endParaRPr lang="en-US" altLang="ja-JP" sz="2000" dirty="0"/>
          </a:p>
          <a:p>
            <a:pPr>
              <a:buFontTx/>
              <a:buChar char="-"/>
            </a:pPr>
            <a:endParaRPr kumimoji="1" lang="ja-JP" altLang="en-US" sz="2000" dirty="0"/>
          </a:p>
        </p:txBody>
      </p:sp>
    </p:spTree>
    <p:extLst>
      <p:ext uri="{BB962C8B-B14F-4D97-AF65-F5344CB8AC3E}">
        <p14:creationId xmlns:p14="http://schemas.microsoft.com/office/powerpoint/2010/main" val="181624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Rendering with Non-Local Means Filtering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12" name="図 11">
            <a:extLst>
              <a:ext uri="{FF2B5EF4-FFF2-40B4-BE49-F238E27FC236}">
                <a16:creationId xmlns:a16="http://schemas.microsoft.com/office/drawing/2014/main" id="{293B2369-8D8F-4425-858B-987CB257F69E}"/>
              </a:ext>
            </a:extLst>
          </p:cNvPr>
          <p:cNvPicPr>
            <a:picLocks noChangeAspect="1"/>
          </p:cNvPicPr>
          <p:nvPr/>
        </p:nvPicPr>
        <p:blipFill>
          <a:blip r:embed="rId2"/>
          <a:stretch>
            <a:fillRect/>
          </a:stretch>
        </p:blipFill>
        <p:spPr>
          <a:xfrm>
            <a:off x="2025492" y="1039823"/>
            <a:ext cx="7432991" cy="5385462"/>
          </a:xfrm>
          <a:prstGeom prst="rect">
            <a:avLst/>
          </a:prstGeom>
        </p:spPr>
      </p:pic>
    </p:spTree>
    <p:extLst>
      <p:ext uri="{BB962C8B-B14F-4D97-AF65-F5344CB8AC3E}">
        <p14:creationId xmlns:p14="http://schemas.microsoft.com/office/powerpoint/2010/main" val="885558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Rendering with Non-Local Means Filtering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9" name="図 8">
            <a:extLst>
              <a:ext uri="{FF2B5EF4-FFF2-40B4-BE49-F238E27FC236}">
                <a16:creationId xmlns:a16="http://schemas.microsoft.com/office/drawing/2014/main" id="{6C088B0C-4FF8-49C9-8106-D268FA8DFFC3}"/>
              </a:ext>
            </a:extLst>
          </p:cNvPr>
          <p:cNvPicPr>
            <a:picLocks noChangeAspect="1"/>
          </p:cNvPicPr>
          <p:nvPr/>
        </p:nvPicPr>
        <p:blipFill>
          <a:blip r:embed="rId2"/>
          <a:stretch>
            <a:fillRect/>
          </a:stretch>
        </p:blipFill>
        <p:spPr>
          <a:xfrm>
            <a:off x="983572" y="1366803"/>
            <a:ext cx="10612331" cy="5058481"/>
          </a:xfrm>
          <a:prstGeom prst="rect">
            <a:avLst/>
          </a:prstGeom>
        </p:spPr>
      </p:pic>
      <p:pic>
        <p:nvPicPr>
          <p:cNvPr id="3" name="図 2">
            <a:extLst>
              <a:ext uri="{FF2B5EF4-FFF2-40B4-BE49-F238E27FC236}">
                <a16:creationId xmlns:a16="http://schemas.microsoft.com/office/drawing/2014/main" id="{92462528-0743-4CD5-9291-7FDA83345BD6}"/>
              </a:ext>
            </a:extLst>
          </p:cNvPr>
          <p:cNvPicPr>
            <a:picLocks noChangeAspect="1"/>
          </p:cNvPicPr>
          <p:nvPr/>
        </p:nvPicPr>
        <p:blipFill>
          <a:blip r:embed="rId3"/>
          <a:stretch>
            <a:fillRect/>
          </a:stretch>
        </p:blipFill>
        <p:spPr>
          <a:xfrm>
            <a:off x="859729" y="1026098"/>
            <a:ext cx="10860016" cy="257211"/>
          </a:xfrm>
          <a:prstGeom prst="rect">
            <a:avLst/>
          </a:prstGeom>
        </p:spPr>
      </p:pic>
    </p:spTree>
    <p:extLst>
      <p:ext uri="{BB962C8B-B14F-4D97-AF65-F5344CB8AC3E}">
        <p14:creationId xmlns:p14="http://schemas.microsoft.com/office/powerpoint/2010/main" val="2128880607"/>
      </p:ext>
    </p:extLst>
  </p:cSld>
  <p:clrMapOvr>
    <a:masterClrMapping/>
  </p:clrMapOvr>
</p:sld>
</file>

<file path=ppt/theme/theme1.xml><?xml version="1.0" encoding="utf-8"?>
<a:theme xmlns:a="http://schemas.openxmlformats.org/drawingml/2006/main" name="PowerPoint Design">
  <a:themeElements>
    <a:clrScheme name="PowerPoint Design 2017">
      <a:dk1>
        <a:srgbClr val="4D4D4D"/>
      </a:dk1>
      <a:lt1>
        <a:srgbClr val="FFFFFF"/>
      </a:lt1>
      <a:dk2>
        <a:srgbClr val="0071BC"/>
      </a:dk2>
      <a:lt2>
        <a:srgbClr val="E2F1FA"/>
      </a:lt2>
      <a:accent1>
        <a:srgbClr val="00395E"/>
      </a:accent1>
      <a:accent2>
        <a:srgbClr val="0071BC"/>
      </a:accent2>
      <a:accent3>
        <a:srgbClr val="FF5050"/>
      </a:accent3>
      <a:accent4>
        <a:srgbClr val="FF9596"/>
      </a:accent4>
      <a:accent5>
        <a:srgbClr val="EAEAEA"/>
      </a:accent5>
      <a:accent6>
        <a:srgbClr val="AFAFAF"/>
      </a:accent6>
      <a:hlink>
        <a:srgbClr val="2FADFF"/>
      </a:hlink>
      <a:folHlink>
        <a:srgbClr val="00395E"/>
      </a:folHlink>
    </a:clrScheme>
    <a:fontScheme name="PowerPoint Design">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spPr>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smtClean="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25830</TotalTime>
  <Words>201</Words>
  <Application>Microsoft Office PowerPoint</Application>
  <PresentationFormat>ワイド画面</PresentationFormat>
  <Paragraphs>43</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メイリオ</vt:lpstr>
      <vt:lpstr>Arial</vt:lpstr>
      <vt:lpstr>Calibri</vt:lpstr>
      <vt:lpstr>PowerPoint Design</vt:lpstr>
      <vt:lpstr>Adaptive Rendering with  Non-Local Means Filtering  Rousselle, F., et al., (2012). ACM Transactions on Graphics. </vt:lpstr>
      <vt:lpstr>Adaptive Rendering with Non-Local Means Filtering</vt:lpstr>
      <vt:lpstr>Adaptive Rendering with Non-Local Means Filtering</vt:lpstr>
      <vt:lpstr>Adaptive Rendering with Non-Local Means Filtering</vt:lpstr>
      <vt:lpstr>Adaptive Rendering with Non-Local Means Filtering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Second-Order Occlusion-Aware Volumetric Radiance Caching  Author, 20XX, Source</dc:title>
  <cp:lastModifiedBy>G 2</cp:lastModifiedBy>
  <cp:revision>50</cp:revision>
  <dcterms:created xsi:type="dcterms:W3CDTF">2013-06-19T15:30:58Z</dcterms:created>
  <dcterms:modified xsi:type="dcterms:W3CDTF">2020-04-02T11:44:15Z</dcterms:modified>
</cp:coreProperties>
</file>