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8"/>
  </p:notesMasterIdLst>
  <p:handoutMasterIdLst>
    <p:handoutMasterId r:id="rId9"/>
  </p:handoutMasterIdLst>
  <p:sldIdLst>
    <p:sldId id="717" r:id="rId2"/>
    <p:sldId id="714" r:id="rId3"/>
    <p:sldId id="713" r:id="rId4"/>
    <p:sldId id="723" r:id="rId5"/>
    <p:sldId id="724" r:id="rId6"/>
    <p:sldId id="725"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185" userDrawn="1">
          <p15:clr>
            <a:srgbClr val="A4A3A4"/>
          </p15:clr>
        </p15:guide>
        <p15:guide id="3" orient="horz" pos="3135" userDrawn="1">
          <p15:clr>
            <a:srgbClr val="A4A3A4"/>
          </p15:clr>
        </p15:guide>
        <p15:guide id="4" orient="horz" pos="3906" userDrawn="1">
          <p15:clr>
            <a:srgbClr val="A4A3A4"/>
          </p15:clr>
        </p15:guide>
        <p15:guide id="5" orient="horz" pos="414" userDrawn="1">
          <p15:clr>
            <a:srgbClr val="A4A3A4"/>
          </p15:clr>
        </p15:guide>
        <p15:guide id="6" pos="630" userDrawn="1">
          <p15:clr>
            <a:srgbClr val="A4A3A4"/>
          </p15:clr>
        </p15:guide>
        <p15:guide id="7" pos="7050" userDrawn="1">
          <p15:clr>
            <a:srgbClr val="A4A3A4"/>
          </p15:clr>
        </p15:guide>
        <p15:guide id="8" pos="3840" userDrawn="1">
          <p15:clr>
            <a:srgbClr val="A4A3A4"/>
          </p15:clr>
        </p15:guide>
        <p15:guide id="9" pos="2683" userDrawn="1">
          <p15:clr>
            <a:srgbClr val="A4A3A4"/>
          </p15:clr>
        </p15:guide>
        <p15:guide id="10" pos="5042" userDrawn="1">
          <p15:clr>
            <a:srgbClr val="A4A3A4"/>
          </p15:clr>
        </p15:guide>
        <p15:guide id="11" pos="4063" userDrawn="1">
          <p15:clr>
            <a:srgbClr val="A4A3A4"/>
          </p15:clr>
        </p15:guide>
        <p15:guide id="12" pos="36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 2" initials="G2" lastIdx="5" clrIdx="0">
    <p:extLst>
      <p:ext uri="{19B8F6BF-5375-455C-9EA6-DF929625EA0E}">
        <p15:presenceInfo xmlns:p15="http://schemas.microsoft.com/office/powerpoint/2012/main" userId="8d203687cf76d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F1FA"/>
    <a:srgbClr val="E4007F"/>
    <a:srgbClr val="0071BC"/>
    <a:srgbClr val="FFEAEA"/>
    <a:srgbClr val="4D4D4D"/>
    <a:srgbClr val="000000"/>
    <a:srgbClr val="FF9900"/>
    <a:srgbClr val="F2F2F2"/>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32FE-8177-45EE-85F8-2758506E75C0}" v="5" dt="2019-03-19T04:25:46.042"/>
    <p1510:client id="{26134B75-232A-4FE3-911C-B23C890DD038}" v="26" dt="2019-03-19T04:45:35.537"/>
    <p1510:client id="{76E2985F-61D3-4F0E-8587-FEEB01D31A41}" v="16301" dt="2019-03-19T01:13:46.089"/>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autoAdjust="0"/>
  </p:normalViewPr>
  <p:slideViewPr>
    <p:cSldViewPr>
      <p:cViewPr varScale="1">
        <p:scale>
          <a:sx n="114" d="100"/>
          <a:sy n="114" d="100"/>
        </p:scale>
        <p:origin x="336" y="72"/>
      </p:cViewPr>
      <p:guideLst>
        <p:guide orient="horz" pos="2160"/>
        <p:guide orient="horz" pos="1185"/>
        <p:guide orient="horz" pos="3135"/>
        <p:guide orient="horz" pos="3906"/>
        <p:guide orient="horz" pos="414"/>
        <p:guide pos="630"/>
        <p:guide pos="7050"/>
        <p:guide pos="3840"/>
        <p:guide pos="2683"/>
        <p:guide pos="5042"/>
        <p:guide pos="4063"/>
        <p:guide pos="3613"/>
      </p:guideLst>
    </p:cSldViewPr>
  </p:slideViewPr>
  <p:outlineViewPr>
    <p:cViewPr>
      <p:scale>
        <a:sx n="33" d="100"/>
        <a:sy n="33" d="100"/>
      </p:scale>
      <p:origin x="0" y="612"/>
    </p:cViewPr>
  </p:outlineViewPr>
  <p:notesTextViewPr>
    <p:cViewPr>
      <p:scale>
        <a:sx n="1" d="1"/>
        <a:sy n="1" d="1"/>
      </p:scale>
      <p:origin x="0" y="0"/>
    </p:cViewPr>
  </p:notesTextViewPr>
  <p:notesViewPr>
    <p:cSldViewPr showGuides="1">
      <p:cViewPr varScale="1">
        <p:scale>
          <a:sx n="85" d="100"/>
          <a:sy n="85" d="100"/>
        </p:scale>
        <p:origin x="-37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 G" userId="8d203687cf76d0fd" providerId="LiveId" clId="{100E32FE-8177-45EE-85F8-2758506E75C0}"/>
    <pc:docChg chg="undo custSel addSld delSld modSld modMainMaster">
      <pc:chgData name="2 G" userId="8d203687cf76d0fd" providerId="LiveId" clId="{100E32FE-8177-45EE-85F8-2758506E75C0}" dt="2019-03-19T04:25:46.042" v="62" actId="207"/>
      <pc:docMkLst>
        <pc:docMk/>
      </pc:docMkLst>
      <pc:sldChg chg="modSp">
        <pc:chgData name="2 G" userId="8d203687cf76d0fd" providerId="LiveId" clId="{100E32FE-8177-45EE-85F8-2758506E75C0}" dt="2019-03-19T04:25:27.516" v="61" actId="1076"/>
        <pc:sldMkLst>
          <pc:docMk/>
          <pc:sldMk cId="3140058013" sldId="692"/>
        </pc:sldMkLst>
        <pc:spChg chg="mod">
          <ac:chgData name="2 G" userId="8d203687cf76d0fd" providerId="LiveId" clId="{100E32FE-8177-45EE-85F8-2758506E75C0}" dt="2019-03-19T04:25:27.516" v="61" actId="1076"/>
          <ac:spMkLst>
            <pc:docMk/>
            <pc:sldMk cId="3140058013" sldId="692"/>
            <ac:spMk id="4" creationId="{FD08CAA5-5B67-45E3-99AB-556A364EA09F}"/>
          </ac:spMkLst>
        </pc:spChg>
      </pc:sldChg>
      <pc:sldMasterChg chg="modSldLayout">
        <pc:chgData name="2 G" userId="8d203687cf76d0fd" providerId="LiveId" clId="{100E32FE-8177-45EE-85F8-2758506E75C0}" dt="2019-03-19T04:25:46.042" v="62" actId="207"/>
        <pc:sldMasterMkLst>
          <pc:docMk/>
          <pc:sldMasterMk cId="2093298996" sldId="2147483658"/>
        </pc:sldMasterMkLst>
        <pc:sldLayoutChg chg="modSp">
          <pc:chgData name="2 G" userId="8d203687cf76d0fd" providerId="LiveId" clId="{100E32FE-8177-45EE-85F8-2758506E75C0}" dt="2019-03-19T04:25:46.042" v="62" actId="207"/>
          <pc:sldLayoutMkLst>
            <pc:docMk/>
            <pc:sldMasterMk cId="2093298996" sldId="2147483658"/>
            <pc:sldLayoutMk cId="1269886764" sldId="2147483712"/>
          </pc:sldLayoutMkLst>
          <pc:spChg chg="mod">
            <ac:chgData name="2 G" userId="8d203687cf76d0fd" providerId="LiveId" clId="{100E32FE-8177-45EE-85F8-2758506E75C0}" dt="2019-03-19T04:25:46.042" v="62" actId="207"/>
            <ac:spMkLst>
              <pc:docMk/>
              <pc:sldMasterMk cId="2093298996" sldId="2147483658"/>
              <pc:sldLayoutMk cId="1269886764" sldId="2147483712"/>
              <ac:spMk id="7" creationId="{00000000-0000-0000-0000-000000000000}"/>
            </ac:spMkLst>
          </pc:spChg>
        </pc:sldLayoutChg>
      </pc:sldMasterChg>
    </pc:docChg>
  </pc:docChgLst>
  <pc:docChgLst>
    <pc:chgData name="2 G" userId="8d203687cf76d0fd" providerId="LiveId" clId="{26134B75-232A-4FE3-911C-B23C890DD038}"/>
    <pc:docChg chg="undo custSel addSld delSld modSld sldOrd modMainMaster">
      <pc:chgData name="2 G" userId="8d203687cf76d0fd" providerId="LiveId" clId="{26134B75-232A-4FE3-911C-B23C890DD038}" dt="2019-03-19T04:45:52.604" v="295" actId="1076"/>
      <pc:docMkLst>
        <pc:docMk/>
      </pc:docMkLst>
      <pc:sldChg chg="del">
        <pc:chgData name="2 G" userId="8d203687cf76d0fd" providerId="LiveId" clId="{26134B75-232A-4FE3-911C-B23C890DD038}" dt="2019-03-19T04:29:41.569" v="4" actId="2696"/>
        <pc:sldMkLst>
          <pc:docMk/>
          <pc:sldMk cId="2149104172" sldId="669"/>
        </pc:sldMkLst>
      </pc:sldChg>
      <pc:sldChg chg="del">
        <pc:chgData name="2 G" userId="8d203687cf76d0fd" providerId="LiveId" clId="{26134B75-232A-4FE3-911C-B23C890DD038}" dt="2019-03-19T04:29:51.687" v="8" actId="2696"/>
        <pc:sldMkLst>
          <pc:docMk/>
          <pc:sldMk cId="229129333" sldId="670"/>
        </pc:sldMkLst>
      </pc:sldChg>
      <pc:sldChg chg="del">
        <pc:chgData name="2 G" userId="8d203687cf76d0fd" providerId="LiveId" clId="{26134B75-232A-4FE3-911C-B23C890DD038}" dt="2019-03-19T04:29:51.696" v="9" actId="2696"/>
        <pc:sldMkLst>
          <pc:docMk/>
          <pc:sldMk cId="2298693606" sldId="671"/>
        </pc:sldMkLst>
      </pc:sldChg>
      <pc:sldChg chg="del">
        <pc:chgData name="2 G" userId="8d203687cf76d0fd" providerId="LiveId" clId="{26134B75-232A-4FE3-911C-B23C890DD038}" dt="2019-03-19T04:29:51.670" v="6" actId="2696"/>
        <pc:sldMkLst>
          <pc:docMk/>
          <pc:sldMk cId="1966728104" sldId="675"/>
        </pc:sldMkLst>
      </pc:sldChg>
      <pc:sldChg chg="addSp delSp modSp modTransition">
        <pc:chgData name="2 G" userId="8d203687cf76d0fd" providerId="LiveId" clId="{26134B75-232A-4FE3-911C-B23C890DD038}" dt="2019-03-19T04:45:52.604" v="295" actId="1076"/>
        <pc:sldMkLst>
          <pc:docMk/>
          <pc:sldMk cId="1471482274" sldId="677"/>
        </pc:sldMkLst>
        <pc:spChg chg="add del mod">
          <ac:chgData name="2 G" userId="8d203687cf76d0fd" providerId="LiveId" clId="{26134B75-232A-4FE3-911C-B23C890DD038}" dt="2019-03-19T04:43:45.563" v="284" actId="11529"/>
          <ac:spMkLst>
            <pc:docMk/>
            <pc:sldMk cId="1471482274" sldId="677"/>
            <ac:spMk id="3" creationId="{C2E27139-DB8D-495E-AA6A-4E5B1186636F}"/>
          </ac:spMkLst>
        </pc:spChg>
        <pc:spChg chg="mod">
          <ac:chgData name="2 G" userId="8d203687cf76d0fd" providerId="LiveId" clId="{26134B75-232A-4FE3-911C-B23C890DD038}" dt="2019-03-19T04:34:49.040" v="147"/>
          <ac:spMkLst>
            <pc:docMk/>
            <pc:sldMk cId="1471482274" sldId="677"/>
            <ac:spMk id="4" creationId="{00000000-0000-0000-0000-000000000000}"/>
          </ac:spMkLst>
        </pc:spChg>
        <pc:spChg chg="add del mod">
          <ac:chgData name="2 G" userId="8d203687cf76d0fd" providerId="LiveId" clId="{26134B75-232A-4FE3-911C-B23C890DD038}" dt="2019-03-19T04:44:24.052" v="288" actId="478"/>
          <ac:spMkLst>
            <pc:docMk/>
            <pc:sldMk cId="1471482274" sldId="677"/>
            <ac:spMk id="5" creationId="{AF668B2C-4BB6-4628-8DB3-5EF3F6D0043D}"/>
          </ac:spMkLst>
        </pc:spChg>
        <pc:spChg chg="mod">
          <ac:chgData name="2 G" userId="8d203687cf76d0fd" providerId="LiveId" clId="{26134B75-232A-4FE3-911C-B23C890DD038}" dt="2019-03-19T04:43:01.945" v="254" actId="113"/>
          <ac:spMkLst>
            <pc:docMk/>
            <pc:sldMk cId="1471482274" sldId="677"/>
            <ac:spMk id="7" creationId="{E9FA7309-F1C6-4CBD-8CF9-4B7F9DDE73E1}"/>
          </ac:spMkLst>
        </pc:spChg>
        <pc:spChg chg="del mod">
          <ac:chgData name="2 G" userId="8d203687cf76d0fd" providerId="LiveId" clId="{26134B75-232A-4FE3-911C-B23C890DD038}" dt="2019-03-19T04:43:07.564" v="256" actId="478"/>
          <ac:spMkLst>
            <pc:docMk/>
            <pc:sldMk cId="1471482274" sldId="677"/>
            <ac:spMk id="8" creationId="{56A4447F-7D87-4D48-A0BB-0F0A59C6D550}"/>
          </ac:spMkLst>
        </pc:spChg>
        <pc:picChg chg="add mod">
          <ac:chgData name="2 G" userId="8d203687cf76d0fd" providerId="LiveId" clId="{26134B75-232A-4FE3-911C-B23C890DD038}" dt="2019-03-19T04:45:52.604" v="295" actId="1076"/>
          <ac:picMkLst>
            <pc:docMk/>
            <pc:sldMk cId="1471482274" sldId="677"/>
            <ac:picMk id="9" creationId="{8B4E751C-3EE4-4D4F-98BD-419789487522}"/>
          </ac:picMkLst>
        </pc:picChg>
      </pc:sldChg>
      <pc:sldChg chg="del">
        <pc:chgData name="2 G" userId="8d203687cf76d0fd" providerId="LiveId" clId="{26134B75-232A-4FE3-911C-B23C890DD038}" dt="2019-03-19T04:29:51.789" v="11" actId="2696"/>
        <pc:sldMkLst>
          <pc:docMk/>
          <pc:sldMk cId="597615141" sldId="678"/>
        </pc:sldMkLst>
      </pc:sldChg>
      <pc:sldChg chg="del">
        <pc:chgData name="2 G" userId="8d203687cf76d0fd" providerId="LiveId" clId="{26134B75-232A-4FE3-911C-B23C890DD038}" dt="2019-03-19T04:29:51.801" v="12" actId="2696"/>
        <pc:sldMkLst>
          <pc:docMk/>
          <pc:sldMk cId="3243273481" sldId="680"/>
        </pc:sldMkLst>
      </pc:sldChg>
      <pc:sldChg chg="del">
        <pc:chgData name="2 G" userId="8d203687cf76d0fd" providerId="LiveId" clId="{26134B75-232A-4FE3-911C-B23C890DD038}" dt="2019-03-19T04:29:52.139" v="19" actId="2696"/>
        <pc:sldMkLst>
          <pc:docMk/>
          <pc:sldMk cId="26782565" sldId="681"/>
        </pc:sldMkLst>
      </pc:sldChg>
      <pc:sldChg chg="del">
        <pc:chgData name="2 G" userId="8d203687cf76d0fd" providerId="LiveId" clId="{26134B75-232A-4FE3-911C-B23C890DD038}" dt="2019-03-19T04:29:52.040" v="17" actId="2696"/>
        <pc:sldMkLst>
          <pc:docMk/>
          <pc:sldMk cId="224664726" sldId="682"/>
        </pc:sldMkLst>
      </pc:sldChg>
      <pc:sldChg chg="del">
        <pc:chgData name="2 G" userId="8d203687cf76d0fd" providerId="LiveId" clId="{26134B75-232A-4FE3-911C-B23C890DD038}" dt="2019-03-19T04:29:51.875" v="14" actId="2696"/>
        <pc:sldMkLst>
          <pc:docMk/>
          <pc:sldMk cId="3571356580" sldId="683"/>
        </pc:sldMkLst>
      </pc:sldChg>
      <pc:sldChg chg="del">
        <pc:chgData name="2 G" userId="8d203687cf76d0fd" providerId="LiveId" clId="{26134B75-232A-4FE3-911C-B23C890DD038}" dt="2019-03-19T04:29:51.859" v="13" actId="2696"/>
        <pc:sldMkLst>
          <pc:docMk/>
          <pc:sldMk cId="3878708904" sldId="685"/>
        </pc:sldMkLst>
      </pc:sldChg>
      <pc:sldChg chg="del">
        <pc:chgData name="2 G" userId="8d203687cf76d0fd" providerId="LiveId" clId="{26134B75-232A-4FE3-911C-B23C890DD038}" dt="2019-03-19T04:29:52.129" v="18" actId="2696"/>
        <pc:sldMkLst>
          <pc:docMk/>
          <pc:sldMk cId="259087055" sldId="686"/>
        </pc:sldMkLst>
      </pc:sldChg>
      <pc:sldChg chg="del">
        <pc:chgData name="2 G" userId="8d203687cf76d0fd" providerId="LiveId" clId="{26134B75-232A-4FE3-911C-B23C890DD038}" dt="2019-03-19T04:29:52.033" v="16" actId="2696"/>
        <pc:sldMkLst>
          <pc:docMk/>
          <pc:sldMk cId="464840888" sldId="687"/>
        </pc:sldMkLst>
      </pc:sldChg>
      <pc:sldChg chg="del">
        <pc:chgData name="2 G" userId="8d203687cf76d0fd" providerId="LiveId" clId="{26134B75-232A-4FE3-911C-B23C890DD038}" dt="2019-03-19T04:29:52.188" v="20" actId="2696"/>
        <pc:sldMkLst>
          <pc:docMk/>
          <pc:sldMk cId="3812753546" sldId="688"/>
        </pc:sldMkLst>
      </pc:sldChg>
      <pc:sldChg chg="del">
        <pc:chgData name="2 G" userId="8d203687cf76d0fd" providerId="LiveId" clId="{26134B75-232A-4FE3-911C-B23C890DD038}" dt="2019-03-19T04:29:52.195" v="21" actId="2696"/>
        <pc:sldMkLst>
          <pc:docMk/>
          <pc:sldMk cId="1353214361" sldId="689"/>
        </pc:sldMkLst>
      </pc:sldChg>
      <pc:sldChg chg="del">
        <pc:chgData name="2 G" userId="8d203687cf76d0fd" providerId="LiveId" clId="{26134B75-232A-4FE3-911C-B23C890DD038}" dt="2019-03-19T04:29:52.204" v="22" actId="2696"/>
        <pc:sldMkLst>
          <pc:docMk/>
          <pc:sldMk cId="1545439474" sldId="690"/>
        </pc:sldMkLst>
      </pc:sldChg>
      <pc:sldChg chg="del">
        <pc:chgData name="2 G" userId="8d203687cf76d0fd" providerId="LiveId" clId="{26134B75-232A-4FE3-911C-B23C890DD038}" dt="2019-03-19T04:29:52.268" v="26" actId="2696"/>
        <pc:sldMkLst>
          <pc:docMk/>
          <pc:sldMk cId="200427402" sldId="691"/>
        </pc:sldMkLst>
      </pc:sldChg>
      <pc:sldChg chg="del">
        <pc:chgData name="2 G" userId="8d203687cf76d0fd" providerId="LiveId" clId="{26134B75-232A-4FE3-911C-B23C890DD038}" dt="2019-03-19T04:29:51.649" v="5" actId="2696"/>
        <pc:sldMkLst>
          <pc:docMk/>
          <pc:sldMk cId="3140058013" sldId="692"/>
        </pc:sldMkLst>
      </pc:sldChg>
      <pc:sldChg chg="del">
        <pc:chgData name="2 G" userId="8d203687cf76d0fd" providerId="LiveId" clId="{26134B75-232A-4FE3-911C-B23C890DD038}" dt="2019-03-19T04:29:51.769" v="10" actId="2696"/>
        <pc:sldMkLst>
          <pc:docMk/>
          <pc:sldMk cId="1717511062" sldId="693"/>
        </pc:sldMkLst>
      </pc:sldChg>
      <pc:sldChg chg="del">
        <pc:chgData name="2 G" userId="8d203687cf76d0fd" providerId="LiveId" clId="{26134B75-232A-4FE3-911C-B23C890DD038}" dt="2019-03-19T04:29:52.213" v="23" actId="2696"/>
        <pc:sldMkLst>
          <pc:docMk/>
          <pc:sldMk cId="694382884" sldId="694"/>
        </pc:sldMkLst>
      </pc:sldChg>
      <pc:sldChg chg="del">
        <pc:chgData name="2 G" userId="8d203687cf76d0fd" providerId="LiveId" clId="{26134B75-232A-4FE3-911C-B23C890DD038}" dt="2019-03-19T04:29:52.252" v="25" actId="2696"/>
        <pc:sldMkLst>
          <pc:docMk/>
          <pc:sldMk cId="3773327093" sldId="695"/>
        </pc:sldMkLst>
      </pc:sldChg>
      <pc:sldChg chg="del">
        <pc:chgData name="2 G" userId="8d203687cf76d0fd" providerId="LiveId" clId="{26134B75-232A-4FE3-911C-B23C890DD038}" dt="2019-03-19T04:29:52.273" v="27" actId="2696"/>
        <pc:sldMkLst>
          <pc:docMk/>
          <pc:sldMk cId="4094841143" sldId="696"/>
        </pc:sldMkLst>
      </pc:sldChg>
      <pc:sldChg chg="del">
        <pc:chgData name="2 G" userId="8d203687cf76d0fd" providerId="LiveId" clId="{26134B75-232A-4FE3-911C-B23C890DD038}" dt="2019-03-19T04:29:51.889" v="15" actId="2696"/>
        <pc:sldMkLst>
          <pc:docMk/>
          <pc:sldMk cId="753023440" sldId="698"/>
        </pc:sldMkLst>
      </pc:sldChg>
      <pc:sldChg chg="del">
        <pc:chgData name="2 G" userId="8d203687cf76d0fd" providerId="LiveId" clId="{26134B75-232A-4FE3-911C-B23C890DD038}" dt="2019-03-19T04:29:51.679" v="7" actId="2696"/>
        <pc:sldMkLst>
          <pc:docMk/>
          <pc:sldMk cId="3751995553" sldId="699"/>
        </pc:sldMkLst>
      </pc:sldChg>
      <pc:sldChg chg="del">
        <pc:chgData name="2 G" userId="8d203687cf76d0fd" providerId="LiveId" clId="{26134B75-232A-4FE3-911C-B23C890DD038}" dt="2019-03-19T04:29:52.299" v="28" actId="2696"/>
        <pc:sldMkLst>
          <pc:docMk/>
          <pc:sldMk cId="1807499228" sldId="700"/>
        </pc:sldMkLst>
      </pc:sldChg>
      <pc:sldChg chg="del">
        <pc:chgData name="2 G" userId="8d203687cf76d0fd" providerId="LiveId" clId="{26134B75-232A-4FE3-911C-B23C890DD038}" dt="2019-03-19T04:29:52.403" v="31" actId="2696"/>
        <pc:sldMkLst>
          <pc:docMk/>
          <pc:sldMk cId="1767211852" sldId="701"/>
        </pc:sldMkLst>
      </pc:sldChg>
      <pc:sldChg chg="del">
        <pc:chgData name="2 G" userId="8d203687cf76d0fd" providerId="LiveId" clId="{26134B75-232A-4FE3-911C-B23C890DD038}" dt="2019-03-19T04:29:52.327" v="30" actId="2696"/>
        <pc:sldMkLst>
          <pc:docMk/>
          <pc:sldMk cId="1779771687" sldId="702"/>
        </pc:sldMkLst>
      </pc:sldChg>
      <pc:sldChg chg="del">
        <pc:chgData name="2 G" userId="8d203687cf76d0fd" providerId="LiveId" clId="{26134B75-232A-4FE3-911C-B23C890DD038}" dt="2019-03-19T04:29:52.418" v="32" actId="2696"/>
        <pc:sldMkLst>
          <pc:docMk/>
          <pc:sldMk cId="1808640732" sldId="704"/>
        </pc:sldMkLst>
      </pc:sldChg>
      <pc:sldChg chg="del">
        <pc:chgData name="2 G" userId="8d203687cf76d0fd" providerId="LiveId" clId="{26134B75-232A-4FE3-911C-B23C890DD038}" dt="2019-03-19T04:29:52.435" v="34" actId="2696"/>
        <pc:sldMkLst>
          <pc:docMk/>
          <pc:sldMk cId="3900562519" sldId="705"/>
        </pc:sldMkLst>
      </pc:sldChg>
      <pc:sldChg chg="del">
        <pc:chgData name="2 G" userId="8d203687cf76d0fd" providerId="LiveId" clId="{26134B75-232A-4FE3-911C-B23C890DD038}" dt="2019-03-19T04:29:52.459" v="35" actId="2696"/>
        <pc:sldMkLst>
          <pc:docMk/>
          <pc:sldMk cId="782743420" sldId="706"/>
        </pc:sldMkLst>
      </pc:sldChg>
      <pc:sldChg chg="del">
        <pc:chgData name="2 G" userId="8d203687cf76d0fd" providerId="LiveId" clId="{26134B75-232A-4FE3-911C-B23C890DD038}" dt="2019-03-19T04:29:52.470" v="36" actId="2696"/>
        <pc:sldMkLst>
          <pc:docMk/>
          <pc:sldMk cId="3424585302" sldId="707"/>
        </pc:sldMkLst>
      </pc:sldChg>
      <pc:sldChg chg="del">
        <pc:chgData name="2 G" userId="8d203687cf76d0fd" providerId="LiveId" clId="{26134B75-232A-4FE3-911C-B23C890DD038}" dt="2019-03-19T04:29:52.478" v="37" actId="2696"/>
        <pc:sldMkLst>
          <pc:docMk/>
          <pc:sldMk cId="22601379" sldId="708"/>
        </pc:sldMkLst>
      </pc:sldChg>
      <pc:sldChg chg="del">
        <pc:chgData name="2 G" userId="8d203687cf76d0fd" providerId="LiveId" clId="{26134B75-232A-4FE3-911C-B23C890DD038}" dt="2019-03-19T04:29:52.426" v="33" actId="2696"/>
        <pc:sldMkLst>
          <pc:docMk/>
          <pc:sldMk cId="3953533632" sldId="709"/>
        </pc:sldMkLst>
      </pc:sldChg>
      <pc:sldChg chg="del">
        <pc:chgData name="2 G" userId="8d203687cf76d0fd" providerId="LiveId" clId="{26134B75-232A-4FE3-911C-B23C890DD038}" dt="2019-03-19T04:29:52.316" v="29" actId="2696"/>
        <pc:sldMkLst>
          <pc:docMk/>
          <pc:sldMk cId="2255977217" sldId="710"/>
        </pc:sldMkLst>
      </pc:sldChg>
      <pc:sldChg chg="del">
        <pc:chgData name="2 G" userId="8d203687cf76d0fd" providerId="LiveId" clId="{26134B75-232A-4FE3-911C-B23C890DD038}" dt="2019-03-19T04:29:52.241" v="24" actId="2696"/>
        <pc:sldMkLst>
          <pc:docMk/>
          <pc:sldMk cId="875145578" sldId="711"/>
        </pc:sldMkLst>
      </pc:sldChg>
      <pc:sldChg chg="del">
        <pc:chgData name="2 G" userId="8d203687cf76d0fd" providerId="LiveId" clId="{26134B75-232A-4FE3-911C-B23C890DD038}" dt="2019-03-19T04:29:52.485" v="38" actId="2696"/>
        <pc:sldMkLst>
          <pc:docMk/>
          <pc:sldMk cId="553268900" sldId="712"/>
        </pc:sldMkLst>
      </pc:sldChg>
      <pc:sldChg chg="del">
        <pc:chgData name="2 G" userId="8d203687cf76d0fd" providerId="LiveId" clId="{26134B75-232A-4FE3-911C-B23C890DD038}" dt="2019-03-19T04:29:52.505" v="39" actId="2696"/>
        <pc:sldMkLst>
          <pc:docMk/>
          <pc:sldMk cId="1816244664" sldId="713"/>
        </pc:sldMkLst>
      </pc:sldChg>
      <pc:sldChg chg="del">
        <pc:chgData name="2 G" userId="8d203687cf76d0fd" providerId="LiveId" clId="{26134B75-232A-4FE3-911C-B23C890DD038}" dt="2019-03-19T04:29:52.511" v="40" actId="2696"/>
        <pc:sldMkLst>
          <pc:docMk/>
          <pc:sldMk cId="719560211" sldId="714"/>
        </pc:sldMkLst>
      </pc:sldChg>
      <pc:sldChg chg="addSp delSp modSp add ord">
        <pc:chgData name="2 G" userId="8d203687cf76d0fd" providerId="LiveId" clId="{26134B75-232A-4FE3-911C-B23C890DD038}" dt="2019-03-19T04:34:45.766" v="146" actId="20577"/>
        <pc:sldMkLst>
          <pc:docMk/>
          <pc:sldMk cId="4269559565" sldId="715"/>
        </pc:sldMkLst>
        <pc:spChg chg="add del">
          <ac:chgData name="2 G" userId="8d203687cf76d0fd" providerId="LiveId" clId="{26134B75-232A-4FE3-911C-B23C890DD038}" dt="2019-03-19T04:33:49.345" v="131"/>
          <ac:spMkLst>
            <pc:docMk/>
            <pc:sldMk cId="4269559565" sldId="715"/>
            <ac:spMk id="2" creationId="{98A478CE-53B3-4380-85E1-DFDF5F1AC506}"/>
          </ac:spMkLst>
        </pc:spChg>
        <pc:spChg chg="mod">
          <ac:chgData name="2 G" userId="8d203687cf76d0fd" providerId="LiveId" clId="{26134B75-232A-4FE3-911C-B23C890DD038}" dt="2019-03-19T04:34:45.766" v="146" actId="20577"/>
          <ac:spMkLst>
            <pc:docMk/>
            <pc:sldMk cId="4269559565" sldId="715"/>
            <ac:spMk id="4" creationId="{FD08CAA5-5B67-45E3-99AB-556A364EA09F}"/>
          </ac:spMkLst>
        </pc:spChg>
      </pc:sldChg>
      <pc:sldChg chg="add">
        <pc:chgData name="2 G" userId="8d203687cf76d0fd" providerId="LiveId" clId="{26134B75-232A-4FE3-911C-B23C890DD038}" dt="2019-03-19T04:41:52.663" v="189"/>
        <pc:sldMkLst>
          <pc:docMk/>
          <pc:sldMk cId="382261970" sldId="716"/>
        </pc:sldMkLst>
      </pc:sldChg>
      <pc:sldMasterChg chg="modSldLayout">
        <pc:chgData name="2 G" userId="8d203687cf76d0fd" providerId="LiveId" clId="{26134B75-232A-4FE3-911C-B23C890DD038}" dt="2019-03-19T04:28:13.192" v="1"/>
        <pc:sldMasterMkLst>
          <pc:docMk/>
          <pc:sldMasterMk cId="2093298996" sldId="2147483658"/>
        </pc:sldMasterMkLst>
        <pc:sldLayoutChg chg="delSp setBg">
          <pc:chgData name="2 G" userId="8d203687cf76d0fd" providerId="LiveId" clId="{26134B75-232A-4FE3-911C-B23C890DD038}" dt="2019-03-19T04:28:13.192" v="1"/>
          <pc:sldLayoutMkLst>
            <pc:docMk/>
            <pc:sldMasterMk cId="2093298996" sldId="2147483658"/>
            <pc:sldLayoutMk cId="1269886764" sldId="2147483712"/>
          </pc:sldLayoutMkLst>
          <pc:spChg chg="del">
            <ac:chgData name="2 G" userId="8d203687cf76d0fd" providerId="LiveId" clId="{26134B75-232A-4FE3-911C-B23C890DD038}" dt="2019-03-19T04:28:07.417" v="0" actId="478"/>
            <ac:spMkLst>
              <pc:docMk/>
              <pc:sldMasterMk cId="2093298996" sldId="2147483658"/>
              <pc:sldLayoutMk cId="1269886764" sldId="2147483712"/>
              <ac:spMk id="7" creationId="{00000000-0000-0000-0000-000000000000}"/>
            </ac:spMkLst>
          </pc:spChg>
        </pc:sldLayoutChg>
      </pc:sldMasterChg>
    </pc:docChg>
  </pc:docChgLst>
  <pc:docChgLst>
    <pc:chgData name="G 2" userId="8d203687cf76d0fd" providerId="LiveId" clId="{76E2985F-61D3-4F0E-8587-FEEB01D31A41}"/>
    <pc:docChg chg="undo redo custSel addSld delSld modSld sldOrd">
      <pc:chgData name="G 2" userId="8d203687cf76d0fd" providerId="LiveId" clId="{76E2985F-61D3-4F0E-8587-FEEB01D31A41}" dt="2019-03-19T01:13:46.087" v="16243"/>
      <pc:docMkLst>
        <pc:docMk/>
      </pc:docMkLst>
      <pc:sldChg chg="addSp delSp modSp modTransition">
        <pc:chgData name="G 2" userId="8d203687cf76d0fd" providerId="LiveId" clId="{76E2985F-61D3-4F0E-8587-FEEB01D31A41}" dt="2019-03-18T23:52:31.643" v="13331"/>
        <pc:sldMkLst>
          <pc:docMk/>
          <pc:sldMk cId="2149104172" sldId="669"/>
        </pc:sldMkLst>
        <pc:spChg chg="mod">
          <ac:chgData name="G 2" userId="8d203687cf76d0fd" providerId="LiveId" clId="{76E2985F-61D3-4F0E-8587-FEEB01D31A41}" dt="2019-03-18T23:52:21.701" v="13329" actId="6549"/>
          <ac:spMkLst>
            <pc:docMk/>
            <pc:sldMk cId="2149104172" sldId="669"/>
            <ac:spMk id="7" creationId="{E9FA7309-F1C6-4CBD-8CF9-4B7F9DDE73E1}"/>
          </ac:spMkLst>
        </pc:spChg>
        <pc:spChg chg="mod">
          <ac:chgData name="G 2" userId="8d203687cf76d0fd" providerId="LiveId" clId="{76E2985F-61D3-4F0E-8587-FEEB01D31A41}" dt="2019-03-12T11:33:34.986" v="275" actId="113"/>
          <ac:spMkLst>
            <pc:docMk/>
            <pc:sldMk cId="2149104172" sldId="669"/>
            <ac:spMk id="8" creationId="{56A4447F-7D87-4D48-A0BB-0F0A59C6D550}"/>
          </ac:spMkLst>
        </pc:spChg>
        <pc:picChg chg="add del mod">
          <ac:chgData name="G 2" userId="8d203687cf76d0fd" providerId="LiveId" clId="{76E2985F-61D3-4F0E-8587-FEEB01D31A41}" dt="2019-03-12T11:26:18.091" v="2"/>
          <ac:picMkLst>
            <pc:docMk/>
            <pc:sldMk cId="2149104172" sldId="669"/>
            <ac:picMk id="3" creationId="{D670081C-43DA-4464-8CC8-3650F2E6CC50}"/>
          </ac:picMkLst>
        </pc:picChg>
      </pc:sldChg>
      <pc:sldChg chg="addSp delSp modSp">
        <pc:chgData name="G 2" userId="8d203687cf76d0fd" providerId="LiveId" clId="{76E2985F-61D3-4F0E-8587-FEEB01D31A41}" dt="2019-03-18T23:51:25.135" v="13327" actId="1076"/>
        <pc:sldMkLst>
          <pc:docMk/>
          <pc:sldMk cId="229129333" sldId="670"/>
        </pc:sldMkLst>
        <pc:spChg chg="add del mod">
          <ac:chgData name="G 2" userId="8d203687cf76d0fd" providerId="LiveId" clId="{76E2985F-61D3-4F0E-8587-FEEB01D31A41}" dt="2019-03-12T11:30:00.486" v="65"/>
          <ac:spMkLst>
            <pc:docMk/>
            <pc:sldMk cId="229129333" sldId="670"/>
            <ac:spMk id="6" creationId="{EF88130E-0EA7-4E52-A6AA-CF9433954C8B}"/>
          </ac:spMkLst>
        </pc:spChg>
        <pc:spChg chg="del mod">
          <ac:chgData name="G 2" userId="8d203687cf76d0fd" providerId="LiveId" clId="{76E2985F-61D3-4F0E-8587-FEEB01D31A41}" dt="2019-03-12T11:26:52.763" v="13" actId="478"/>
          <ac:spMkLst>
            <pc:docMk/>
            <pc:sldMk cId="229129333" sldId="670"/>
            <ac:spMk id="7" creationId="{E9FA7309-F1C6-4CBD-8CF9-4B7F9DDE73E1}"/>
          </ac:spMkLst>
        </pc:spChg>
        <pc:spChg chg="del mod">
          <ac:chgData name="G 2" userId="8d203687cf76d0fd" providerId="LiveId" clId="{76E2985F-61D3-4F0E-8587-FEEB01D31A41}" dt="2019-03-12T11:26:52.763" v="13" actId="478"/>
          <ac:spMkLst>
            <pc:docMk/>
            <pc:sldMk cId="229129333" sldId="670"/>
            <ac:spMk id="8" creationId="{56A4447F-7D87-4D48-A0BB-0F0A59C6D550}"/>
          </ac:spMkLst>
        </pc:spChg>
        <pc:spChg chg="add del">
          <ac:chgData name="G 2" userId="8d203687cf76d0fd" providerId="LiveId" clId="{76E2985F-61D3-4F0E-8587-FEEB01D31A41}" dt="2019-03-12T11:30:15.748" v="67"/>
          <ac:spMkLst>
            <pc:docMk/>
            <pc:sldMk cId="229129333" sldId="670"/>
            <ac:spMk id="10" creationId="{B0331875-846A-47E0-A155-C5726F5EE59C}"/>
          </ac:spMkLst>
        </pc:spChg>
        <pc:picChg chg="add del mod">
          <ac:chgData name="G 2" userId="8d203687cf76d0fd" providerId="LiveId" clId="{76E2985F-61D3-4F0E-8587-FEEB01D31A41}" dt="2019-03-12T11:26:55.951" v="17" actId="478"/>
          <ac:picMkLst>
            <pc:docMk/>
            <pc:sldMk cId="229129333" sldId="670"/>
            <ac:picMk id="3" creationId="{E04139B6-CCFD-4172-AEC5-529A53A42ED2}"/>
          </ac:picMkLst>
        </pc:picChg>
        <pc:picChg chg="add mod">
          <ac:chgData name="G 2" userId="8d203687cf76d0fd" providerId="LiveId" clId="{76E2985F-61D3-4F0E-8587-FEEB01D31A41}" dt="2019-03-18T23:51:25.135" v="13327" actId="1076"/>
          <ac:picMkLst>
            <pc:docMk/>
            <pc:sldMk cId="229129333" sldId="670"/>
            <ac:picMk id="3" creationId="{FFBDD2C8-6B0C-4513-B452-238301CF9009}"/>
          </ac:picMkLst>
        </pc:picChg>
        <pc:picChg chg="add mod">
          <ac:chgData name="G 2" userId="8d203687cf76d0fd" providerId="LiveId" clId="{76E2985F-61D3-4F0E-8587-FEEB01D31A41}" dt="2019-03-18T14:30:31.517" v="2608" actId="1076"/>
          <ac:picMkLst>
            <pc:docMk/>
            <pc:sldMk cId="229129333" sldId="670"/>
            <ac:picMk id="5" creationId="{9EE6F063-AF0E-424B-A6EE-3B4DD3E1EC55}"/>
          </ac:picMkLst>
        </pc:picChg>
        <pc:picChg chg="add mod">
          <ac:chgData name="G 2" userId="8d203687cf76d0fd" providerId="LiveId" clId="{76E2985F-61D3-4F0E-8587-FEEB01D31A41}" dt="2019-03-18T14:30:30.931" v="2607" actId="1076"/>
          <ac:picMkLst>
            <pc:docMk/>
            <pc:sldMk cId="229129333" sldId="670"/>
            <ac:picMk id="9" creationId="{28F3A0F2-AD31-4B18-9BA0-1AC0F67F8CF6}"/>
          </ac:picMkLst>
        </pc:picChg>
      </pc:sldChg>
      <pc:sldChg chg="addSp delSp modSp add">
        <pc:chgData name="G 2" userId="8d203687cf76d0fd" providerId="LiveId" clId="{76E2985F-61D3-4F0E-8587-FEEB01D31A41}" dt="2019-03-18T14:40:40.642" v="3038" actId="1076"/>
        <pc:sldMkLst>
          <pc:docMk/>
          <pc:sldMk cId="2298693606" sldId="671"/>
        </pc:sldMkLst>
        <pc:picChg chg="add mod">
          <ac:chgData name="G 2" userId="8d203687cf76d0fd" providerId="LiveId" clId="{76E2985F-61D3-4F0E-8587-FEEB01D31A41}" dt="2019-03-18T14:40:40.642" v="3038" actId="1076"/>
          <ac:picMkLst>
            <pc:docMk/>
            <pc:sldMk cId="2298693606" sldId="671"/>
            <ac:picMk id="3" creationId="{202DEFAF-76B1-43E8-88B9-D0DFE60E54BA}"/>
          </ac:picMkLst>
        </pc:picChg>
        <pc:picChg chg="del">
          <ac:chgData name="G 2" userId="8d203687cf76d0fd" providerId="LiveId" clId="{76E2985F-61D3-4F0E-8587-FEEB01D31A41}" dt="2019-03-12T11:27:53.691" v="22" actId="478"/>
          <ac:picMkLst>
            <pc:docMk/>
            <pc:sldMk cId="2298693606" sldId="671"/>
            <ac:picMk id="5" creationId="{9EE6F063-AF0E-424B-A6EE-3B4DD3E1EC55}"/>
          </ac:picMkLst>
        </pc:picChg>
        <pc:picChg chg="add mod">
          <ac:chgData name="G 2" userId="8d203687cf76d0fd" providerId="LiveId" clId="{76E2985F-61D3-4F0E-8587-FEEB01D31A41}" dt="2019-03-18T14:36:49.806" v="3036" actId="1076"/>
          <ac:picMkLst>
            <pc:docMk/>
            <pc:sldMk cId="2298693606" sldId="671"/>
            <ac:picMk id="6" creationId="{65480B90-7CDD-49A5-A6B7-C99967F69D85}"/>
          </ac:picMkLst>
        </pc:picChg>
        <pc:picChg chg="add mod">
          <ac:chgData name="G 2" userId="8d203687cf76d0fd" providerId="LiveId" clId="{76E2985F-61D3-4F0E-8587-FEEB01D31A41}" dt="2019-03-12T11:28:54.174" v="47" actId="1076"/>
          <ac:picMkLst>
            <pc:docMk/>
            <pc:sldMk cId="2298693606" sldId="671"/>
            <ac:picMk id="7" creationId="{C4271D63-9418-4C5E-995C-B43C60B12CA5}"/>
          </ac:picMkLst>
        </pc:picChg>
        <pc:picChg chg="add mod">
          <ac:chgData name="G 2" userId="8d203687cf76d0fd" providerId="LiveId" clId="{76E2985F-61D3-4F0E-8587-FEEB01D31A41}" dt="2019-03-12T11:29:11.889" v="54" actId="1076"/>
          <ac:picMkLst>
            <pc:docMk/>
            <pc:sldMk cId="2298693606" sldId="671"/>
            <ac:picMk id="8" creationId="{67397486-E3A3-45B5-B25E-7C7EDDF85659}"/>
          </ac:picMkLst>
        </pc:picChg>
        <pc:picChg chg="del">
          <ac:chgData name="G 2" userId="8d203687cf76d0fd" providerId="LiveId" clId="{76E2985F-61D3-4F0E-8587-FEEB01D31A41}" dt="2019-03-12T11:27:53.691" v="22" actId="478"/>
          <ac:picMkLst>
            <pc:docMk/>
            <pc:sldMk cId="2298693606" sldId="671"/>
            <ac:picMk id="9" creationId="{28F3A0F2-AD31-4B18-9BA0-1AC0F67F8CF6}"/>
          </ac:picMkLst>
        </pc:picChg>
        <pc:picChg chg="add mod">
          <ac:chgData name="G 2" userId="8d203687cf76d0fd" providerId="LiveId" clId="{76E2985F-61D3-4F0E-8587-FEEB01D31A41}" dt="2019-03-12T11:29:08.066" v="53" actId="1076"/>
          <ac:picMkLst>
            <pc:docMk/>
            <pc:sldMk cId="2298693606" sldId="671"/>
            <ac:picMk id="10" creationId="{7098AB16-E01D-47BB-9987-7BDEC6C07081}"/>
          </ac:picMkLst>
        </pc:picChg>
      </pc:sldChg>
      <pc:sldChg chg="modSp add del ord">
        <pc:chgData name="G 2" userId="8d203687cf76d0fd" providerId="LiveId" clId="{76E2985F-61D3-4F0E-8587-FEEB01D31A41}" dt="2019-03-18T14:34:05.260" v="2806" actId="2696"/>
        <pc:sldMkLst>
          <pc:docMk/>
          <pc:sldMk cId="2555377988" sldId="674"/>
        </pc:sldMkLst>
        <pc:spChg chg="mod">
          <ac:chgData name="G 2" userId="8d203687cf76d0fd" providerId="LiveId" clId="{76E2985F-61D3-4F0E-8587-FEEB01D31A41}" dt="2019-03-15T16:20:28.806" v="1730"/>
          <ac:spMkLst>
            <pc:docMk/>
            <pc:sldMk cId="2555377988" sldId="674"/>
            <ac:spMk id="7" creationId="{E9FA7309-F1C6-4CBD-8CF9-4B7F9DDE73E1}"/>
          </ac:spMkLst>
        </pc:spChg>
      </pc:sldChg>
      <pc:sldChg chg="modSp add">
        <pc:chgData name="G 2" userId="8d203687cf76d0fd" providerId="LiveId" clId="{76E2985F-61D3-4F0E-8587-FEEB01D31A41}" dt="2019-03-18T23:49:25.650" v="13326"/>
        <pc:sldMkLst>
          <pc:docMk/>
          <pc:sldMk cId="1966728104" sldId="675"/>
        </pc:sldMkLst>
        <pc:spChg chg="mod">
          <ac:chgData name="G 2" userId="8d203687cf76d0fd" providerId="LiveId" clId="{76E2985F-61D3-4F0E-8587-FEEB01D31A41}" dt="2019-03-18T14:27:59.214" v="2225"/>
          <ac:spMkLst>
            <pc:docMk/>
            <pc:sldMk cId="1966728104" sldId="675"/>
            <ac:spMk id="7" creationId="{E9FA7309-F1C6-4CBD-8CF9-4B7F9DDE73E1}"/>
          </ac:spMkLst>
        </pc:spChg>
        <pc:spChg chg="mod">
          <ac:chgData name="G 2" userId="8d203687cf76d0fd" providerId="LiveId" clId="{76E2985F-61D3-4F0E-8587-FEEB01D31A41}" dt="2019-03-18T23:49:25.650" v="13326"/>
          <ac:spMkLst>
            <pc:docMk/>
            <pc:sldMk cId="1966728104" sldId="675"/>
            <ac:spMk id="8" creationId="{56A4447F-7D87-4D48-A0BB-0F0A59C6D550}"/>
          </ac:spMkLst>
        </pc:spChg>
      </pc:sldChg>
      <pc:sldChg chg="modSp add del ord">
        <pc:chgData name="G 2" userId="8d203687cf76d0fd" providerId="LiveId" clId="{76E2985F-61D3-4F0E-8587-FEEB01D31A41}" dt="2019-03-18T23:52:27.542" v="13330" actId="2696"/>
        <pc:sldMkLst>
          <pc:docMk/>
          <pc:sldMk cId="2693556601" sldId="676"/>
        </pc:sldMkLst>
        <pc:spChg chg="mod">
          <ac:chgData name="G 2" userId="8d203687cf76d0fd" providerId="LiveId" clId="{76E2985F-61D3-4F0E-8587-FEEB01D31A41}" dt="2019-03-12T11:38:45.271" v="902" actId="20577"/>
          <ac:spMkLst>
            <pc:docMk/>
            <pc:sldMk cId="2693556601" sldId="676"/>
            <ac:spMk id="4" creationId="{00000000-0000-0000-0000-000000000000}"/>
          </ac:spMkLst>
        </pc:spChg>
        <pc:spChg chg="mod">
          <ac:chgData name="G 2" userId="8d203687cf76d0fd" providerId="LiveId" clId="{76E2985F-61D3-4F0E-8587-FEEB01D31A41}" dt="2019-03-12T11:40:15.064" v="1015" actId="20577"/>
          <ac:spMkLst>
            <pc:docMk/>
            <pc:sldMk cId="2693556601" sldId="676"/>
            <ac:spMk id="7" creationId="{E9FA7309-F1C6-4CBD-8CF9-4B7F9DDE73E1}"/>
          </ac:spMkLst>
        </pc:spChg>
      </pc:sldChg>
      <pc:sldChg chg="add modTransition">
        <pc:chgData name="G 2" userId="8d203687cf76d0fd" providerId="LiveId" clId="{76E2985F-61D3-4F0E-8587-FEEB01D31A41}" dt="2019-03-18T23:52:31.643" v="13331"/>
        <pc:sldMkLst>
          <pc:docMk/>
          <pc:sldMk cId="1471482274" sldId="677"/>
        </pc:sldMkLst>
      </pc:sldChg>
      <pc:sldChg chg="addSp delSp modSp add">
        <pc:chgData name="G 2" userId="8d203687cf76d0fd" providerId="LiveId" clId="{76E2985F-61D3-4F0E-8587-FEEB01D31A41}" dt="2019-03-18T18:10:24.922" v="6836" actId="1076"/>
        <pc:sldMkLst>
          <pc:docMk/>
          <pc:sldMk cId="597615141" sldId="678"/>
        </pc:sldMkLst>
        <pc:spChg chg="add del">
          <ac:chgData name="G 2" userId="8d203687cf76d0fd" providerId="LiveId" clId="{76E2985F-61D3-4F0E-8587-FEEB01D31A41}" dt="2019-03-18T15:34:51.161" v="3377"/>
          <ac:spMkLst>
            <pc:docMk/>
            <pc:sldMk cId="597615141" sldId="678"/>
            <ac:spMk id="3" creationId="{37B9796C-6E82-4DCA-AAAF-2B2C4FB3ABA7}"/>
          </ac:spMkLst>
        </pc:spChg>
        <pc:spChg chg="mod">
          <ac:chgData name="G 2" userId="8d203687cf76d0fd" providerId="LiveId" clId="{76E2985F-61D3-4F0E-8587-FEEB01D31A41}" dt="2019-03-18T13:51:27.457" v="2057"/>
          <ac:spMkLst>
            <pc:docMk/>
            <pc:sldMk cId="597615141" sldId="678"/>
            <ac:spMk id="4" creationId="{00000000-0000-0000-0000-000000000000}"/>
          </ac:spMkLst>
        </pc:spChg>
        <pc:spChg chg="mod">
          <ac:chgData name="G 2" userId="8d203687cf76d0fd" providerId="LiveId" clId="{76E2985F-61D3-4F0E-8587-FEEB01D31A41}" dt="2019-03-18T17:32:43.822" v="5477"/>
          <ac:spMkLst>
            <pc:docMk/>
            <pc:sldMk cId="597615141" sldId="678"/>
            <ac:spMk id="7" creationId="{E9FA7309-F1C6-4CBD-8CF9-4B7F9DDE73E1}"/>
          </ac:spMkLst>
        </pc:spChg>
        <pc:spChg chg="mod">
          <ac:chgData name="G 2" userId="8d203687cf76d0fd" providerId="LiveId" clId="{76E2985F-61D3-4F0E-8587-FEEB01D31A41}" dt="2019-03-18T17:33:32.466" v="5572" actId="20577"/>
          <ac:spMkLst>
            <pc:docMk/>
            <pc:sldMk cId="597615141" sldId="678"/>
            <ac:spMk id="8" creationId="{56A4447F-7D87-4D48-A0BB-0F0A59C6D550}"/>
          </ac:spMkLst>
        </pc:spChg>
        <pc:picChg chg="add mod">
          <ac:chgData name="G 2" userId="8d203687cf76d0fd" providerId="LiveId" clId="{76E2985F-61D3-4F0E-8587-FEEB01D31A41}" dt="2019-03-18T18:10:24.922" v="6836" actId="1076"/>
          <ac:picMkLst>
            <pc:docMk/>
            <pc:sldMk cId="597615141" sldId="678"/>
            <ac:picMk id="5" creationId="{3A6E7129-EABE-45B6-B6BB-404F6F919C17}"/>
          </ac:picMkLst>
        </pc:picChg>
      </pc:sldChg>
      <pc:sldChg chg="delSp modSp add del ord">
        <pc:chgData name="G 2" userId="8d203687cf76d0fd" providerId="LiveId" clId="{76E2985F-61D3-4F0E-8587-FEEB01D31A41}" dt="2019-03-18T23:20:27.636" v="12434" actId="2696"/>
        <pc:sldMkLst>
          <pc:docMk/>
          <pc:sldMk cId="2027332306" sldId="679"/>
        </pc:sldMkLst>
        <pc:spChg chg="mod">
          <ac:chgData name="G 2" userId="8d203687cf76d0fd" providerId="LiveId" clId="{76E2985F-61D3-4F0E-8587-FEEB01D31A41}" dt="2019-03-18T14:41:57.388" v="3049"/>
          <ac:spMkLst>
            <pc:docMk/>
            <pc:sldMk cId="2027332306" sldId="679"/>
            <ac:spMk id="4" creationId="{00000000-0000-0000-0000-000000000000}"/>
          </ac:spMkLst>
        </pc:spChg>
        <pc:spChg chg="del mod">
          <ac:chgData name="G 2" userId="8d203687cf76d0fd" providerId="LiveId" clId="{76E2985F-61D3-4F0E-8587-FEEB01D31A41}" dt="2019-03-18T22:05:43.071" v="9938" actId="478"/>
          <ac:spMkLst>
            <pc:docMk/>
            <pc:sldMk cId="2027332306" sldId="679"/>
            <ac:spMk id="7" creationId="{E9FA7309-F1C6-4CBD-8CF9-4B7F9DDE73E1}"/>
          </ac:spMkLst>
        </pc:spChg>
        <pc:spChg chg="mod">
          <ac:chgData name="G 2" userId="8d203687cf76d0fd" providerId="LiveId" clId="{76E2985F-61D3-4F0E-8587-FEEB01D31A41}" dt="2019-03-18T22:10:13.748" v="10264" actId="14100"/>
          <ac:spMkLst>
            <pc:docMk/>
            <pc:sldMk cId="2027332306" sldId="679"/>
            <ac:spMk id="8" creationId="{56A4447F-7D87-4D48-A0BB-0F0A59C6D550}"/>
          </ac:spMkLst>
        </pc:spChg>
      </pc:sldChg>
      <pc:sldChg chg="addSp delSp modSp add ord">
        <pc:chgData name="G 2" userId="8d203687cf76d0fd" providerId="LiveId" clId="{76E2985F-61D3-4F0E-8587-FEEB01D31A41}" dt="2019-03-18T17:09:03.615" v="4807" actId="478"/>
        <pc:sldMkLst>
          <pc:docMk/>
          <pc:sldMk cId="3243273481" sldId="680"/>
        </pc:sldMkLst>
        <pc:spChg chg="mod">
          <ac:chgData name="G 2" userId="8d203687cf76d0fd" providerId="LiveId" clId="{76E2985F-61D3-4F0E-8587-FEEB01D31A41}" dt="2019-03-18T15:24:06.504" v="3054"/>
          <ac:spMkLst>
            <pc:docMk/>
            <pc:sldMk cId="3243273481" sldId="680"/>
            <ac:spMk id="4" creationId="{00000000-0000-0000-0000-000000000000}"/>
          </ac:spMkLst>
        </pc:spChg>
        <pc:spChg chg="add mod">
          <ac:chgData name="G 2" userId="8d203687cf76d0fd" providerId="LiveId" clId="{76E2985F-61D3-4F0E-8587-FEEB01D31A41}" dt="2019-03-18T15:27:25.882" v="3240" actId="20577"/>
          <ac:spMkLst>
            <pc:docMk/>
            <pc:sldMk cId="3243273481" sldId="680"/>
            <ac:spMk id="11" creationId="{00DD3F7B-F2AF-4B52-B26F-8EA1FDBC4AEB}"/>
          </ac:spMkLst>
        </pc:spChg>
        <pc:spChg chg="add mod">
          <ac:chgData name="G 2" userId="8d203687cf76d0fd" providerId="LiveId" clId="{76E2985F-61D3-4F0E-8587-FEEB01D31A41}" dt="2019-03-18T15:28:02" v="3346" actId="14100"/>
          <ac:spMkLst>
            <pc:docMk/>
            <pc:sldMk cId="3243273481" sldId="680"/>
            <ac:spMk id="12" creationId="{EACC9957-6FC9-4D41-95B3-F1BB881A5153}"/>
          </ac:spMkLst>
        </pc:spChg>
        <pc:spChg chg="add mod">
          <ac:chgData name="G 2" userId="8d203687cf76d0fd" providerId="LiveId" clId="{76E2985F-61D3-4F0E-8587-FEEB01D31A41}" dt="2019-03-18T15:26:11.226" v="3236" actId="14100"/>
          <ac:spMkLst>
            <pc:docMk/>
            <pc:sldMk cId="3243273481" sldId="680"/>
            <ac:spMk id="13" creationId="{9640351B-50F9-4376-A810-2FD4B10C45DA}"/>
          </ac:spMkLst>
        </pc:spChg>
        <pc:picChg chg="del">
          <ac:chgData name="G 2" userId="8d203687cf76d0fd" providerId="LiveId" clId="{76E2985F-61D3-4F0E-8587-FEEB01D31A41}" dt="2019-03-18T15:24:00.184" v="3051" actId="478"/>
          <ac:picMkLst>
            <pc:docMk/>
            <pc:sldMk cId="3243273481" sldId="680"/>
            <ac:picMk id="3" creationId="{202DEFAF-76B1-43E8-88B9-D0DFE60E54BA}"/>
          </ac:picMkLst>
        </pc:picChg>
        <pc:picChg chg="add mod modCrop">
          <ac:chgData name="G 2" userId="8d203687cf76d0fd" providerId="LiveId" clId="{76E2985F-61D3-4F0E-8587-FEEB01D31A41}" dt="2019-03-18T16:49:46.818" v="4783" actId="1076"/>
          <ac:picMkLst>
            <pc:docMk/>
            <pc:sldMk cId="3243273481" sldId="680"/>
            <ac:picMk id="5" creationId="{0E0CA78F-2056-4648-99A8-EA33AFF6FA84}"/>
          </ac:picMkLst>
        </pc:picChg>
        <pc:picChg chg="del">
          <ac:chgData name="G 2" userId="8d203687cf76d0fd" providerId="LiveId" clId="{76E2985F-61D3-4F0E-8587-FEEB01D31A41}" dt="2019-03-18T15:24:00.184" v="3051" actId="478"/>
          <ac:picMkLst>
            <pc:docMk/>
            <pc:sldMk cId="3243273481" sldId="680"/>
            <ac:picMk id="6" creationId="{65480B90-7CDD-49A5-A6B7-C99967F69D85}"/>
          </ac:picMkLst>
        </pc:picChg>
        <pc:picChg chg="del">
          <ac:chgData name="G 2" userId="8d203687cf76d0fd" providerId="LiveId" clId="{76E2985F-61D3-4F0E-8587-FEEB01D31A41}" dt="2019-03-18T15:24:00.184" v="3051" actId="478"/>
          <ac:picMkLst>
            <pc:docMk/>
            <pc:sldMk cId="3243273481" sldId="680"/>
            <ac:picMk id="7" creationId="{C4271D63-9418-4C5E-995C-B43C60B12CA5}"/>
          </ac:picMkLst>
        </pc:picChg>
        <pc:picChg chg="del">
          <ac:chgData name="G 2" userId="8d203687cf76d0fd" providerId="LiveId" clId="{76E2985F-61D3-4F0E-8587-FEEB01D31A41}" dt="2019-03-18T15:24:00.184" v="3051" actId="478"/>
          <ac:picMkLst>
            <pc:docMk/>
            <pc:sldMk cId="3243273481" sldId="680"/>
            <ac:picMk id="8" creationId="{67397486-E3A3-45B5-B25E-7C7EDDF85659}"/>
          </ac:picMkLst>
        </pc:picChg>
        <pc:picChg chg="add mod modCrop">
          <ac:chgData name="G 2" userId="8d203687cf76d0fd" providerId="LiveId" clId="{76E2985F-61D3-4F0E-8587-FEEB01D31A41}" dt="2019-03-18T16:48:32.398" v="4782" actId="1076"/>
          <ac:picMkLst>
            <pc:docMk/>
            <pc:sldMk cId="3243273481" sldId="680"/>
            <ac:picMk id="9" creationId="{E7A40E84-80A5-4FCA-8D37-61742CD84F60}"/>
          </ac:picMkLst>
        </pc:picChg>
        <pc:picChg chg="del">
          <ac:chgData name="G 2" userId="8d203687cf76d0fd" providerId="LiveId" clId="{76E2985F-61D3-4F0E-8587-FEEB01D31A41}" dt="2019-03-18T15:24:02.014" v="3052" actId="478"/>
          <ac:picMkLst>
            <pc:docMk/>
            <pc:sldMk cId="3243273481" sldId="680"/>
            <ac:picMk id="10" creationId="{7098AB16-E01D-47BB-9987-7BDEC6C07081}"/>
          </ac:picMkLst>
        </pc:picChg>
        <pc:picChg chg="add del">
          <ac:chgData name="G 2" userId="8d203687cf76d0fd" providerId="LiveId" clId="{76E2985F-61D3-4F0E-8587-FEEB01D31A41}" dt="2019-03-18T17:08:58.091" v="4804"/>
          <ac:picMkLst>
            <pc:docMk/>
            <pc:sldMk cId="3243273481" sldId="680"/>
            <ac:picMk id="14" creationId="{1B4B2912-0AF4-4229-A838-2E9CFD07D536}"/>
          </ac:picMkLst>
        </pc:picChg>
        <pc:picChg chg="add del">
          <ac:chgData name="G 2" userId="8d203687cf76d0fd" providerId="LiveId" clId="{76E2985F-61D3-4F0E-8587-FEEB01D31A41}" dt="2019-03-18T17:09:03.615" v="4807" actId="478"/>
          <ac:picMkLst>
            <pc:docMk/>
            <pc:sldMk cId="3243273481" sldId="680"/>
            <ac:picMk id="16" creationId="{EAF4CF5E-919B-47BC-8C47-57B6A733094F}"/>
          </ac:picMkLst>
        </pc:picChg>
      </pc:sldChg>
      <pc:sldChg chg="addSp delSp modSp add ord">
        <pc:chgData name="G 2" userId="8d203687cf76d0fd" providerId="LiveId" clId="{76E2985F-61D3-4F0E-8587-FEEB01D31A41}" dt="2019-03-18T18:22:51.833" v="7052" actId="478"/>
        <pc:sldMkLst>
          <pc:docMk/>
          <pc:sldMk cId="26782565" sldId="681"/>
        </pc:sldMkLst>
        <pc:spChg chg="add del mod">
          <ac:chgData name="G 2" userId="8d203687cf76d0fd" providerId="LiveId" clId="{76E2985F-61D3-4F0E-8587-FEEB01D31A41}" dt="2019-03-18T15:34:22.270" v="3374"/>
          <ac:spMkLst>
            <pc:docMk/>
            <pc:sldMk cId="26782565" sldId="681"/>
            <ac:spMk id="6" creationId="{A0CEB459-B032-4E67-8FE9-26E98F3F26C6}"/>
          </ac:spMkLst>
        </pc:spChg>
        <pc:spChg chg="mod">
          <ac:chgData name="G 2" userId="8d203687cf76d0fd" providerId="LiveId" clId="{76E2985F-61D3-4F0E-8587-FEEB01D31A41}" dt="2019-03-18T15:34:03.895" v="3359"/>
          <ac:spMkLst>
            <pc:docMk/>
            <pc:sldMk cId="26782565" sldId="681"/>
            <ac:spMk id="11" creationId="{00DD3F7B-F2AF-4B52-B26F-8EA1FDBC4AEB}"/>
          </ac:spMkLst>
        </pc:spChg>
        <pc:spChg chg="del">
          <ac:chgData name="G 2" userId="8d203687cf76d0fd" providerId="LiveId" clId="{76E2985F-61D3-4F0E-8587-FEEB01D31A41}" dt="2019-03-18T15:34:05.912" v="3360" actId="478"/>
          <ac:spMkLst>
            <pc:docMk/>
            <pc:sldMk cId="26782565" sldId="681"/>
            <ac:spMk id="12" creationId="{EACC9957-6FC9-4D41-95B3-F1BB881A5153}"/>
          </ac:spMkLst>
        </pc:spChg>
        <pc:spChg chg="mod">
          <ac:chgData name="G 2" userId="8d203687cf76d0fd" providerId="LiveId" clId="{76E2985F-61D3-4F0E-8587-FEEB01D31A41}" dt="2019-03-18T15:34:22.068" v="3372" actId="14100"/>
          <ac:spMkLst>
            <pc:docMk/>
            <pc:sldMk cId="26782565" sldId="681"/>
            <ac:spMk id="13" creationId="{9640351B-50F9-4376-A810-2FD4B10C45DA}"/>
          </ac:spMkLst>
        </pc:spChg>
        <pc:picChg chg="add mod">
          <ac:chgData name="G 2" userId="8d203687cf76d0fd" providerId="LiveId" clId="{76E2985F-61D3-4F0E-8587-FEEB01D31A41}" dt="2019-03-18T15:34:23.308" v="3375" actId="1076"/>
          <ac:picMkLst>
            <pc:docMk/>
            <pc:sldMk cId="26782565" sldId="681"/>
            <ac:picMk id="3" creationId="{FF6CF874-A5B2-4755-88C2-2D0D95A08C7F}"/>
          </ac:picMkLst>
        </pc:picChg>
        <pc:picChg chg="del">
          <ac:chgData name="G 2" userId="8d203687cf76d0fd" providerId="LiveId" clId="{76E2985F-61D3-4F0E-8587-FEEB01D31A41}" dt="2019-03-18T15:33:56.487" v="3353" actId="478"/>
          <ac:picMkLst>
            <pc:docMk/>
            <pc:sldMk cId="26782565" sldId="681"/>
            <ac:picMk id="5" creationId="{0E0CA78F-2056-4648-99A8-EA33AFF6FA84}"/>
          </ac:picMkLst>
        </pc:picChg>
        <pc:picChg chg="add del mod">
          <ac:chgData name="G 2" userId="8d203687cf76d0fd" providerId="LiveId" clId="{76E2985F-61D3-4F0E-8587-FEEB01D31A41}" dt="2019-03-18T18:22:51.833" v="7052" actId="478"/>
          <ac:picMkLst>
            <pc:docMk/>
            <pc:sldMk cId="26782565" sldId="681"/>
            <ac:picMk id="5" creationId="{738B21FC-3245-47E0-9BA5-D3AACB2AE012}"/>
          </ac:picMkLst>
        </pc:picChg>
        <pc:picChg chg="add del mod">
          <ac:chgData name="G 2" userId="8d203687cf76d0fd" providerId="LiveId" clId="{76E2985F-61D3-4F0E-8587-FEEB01D31A41}" dt="2019-03-18T18:22:50.783" v="7051" actId="478"/>
          <ac:picMkLst>
            <pc:docMk/>
            <pc:sldMk cId="26782565" sldId="681"/>
            <ac:picMk id="6" creationId="{CDF1E6DA-13B0-4292-ACD5-C711B96C87B0}"/>
          </ac:picMkLst>
        </pc:picChg>
        <pc:picChg chg="add del mod">
          <ac:chgData name="G 2" userId="8d203687cf76d0fd" providerId="LiveId" clId="{76E2985F-61D3-4F0E-8587-FEEB01D31A41}" dt="2019-03-18T16:21:13.384" v="4065" actId="478"/>
          <ac:picMkLst>
            <pc:docMk/>
            <pc:sldMk cId="26782565" sldId="681"/>
            <ac:picMk id="7" creationId="{B88FD8DF-C9B8-45CC-8E94-F620B25A17D4}"/>
          </ac:picMkLst>
        </pc:picChg>
        <pc:picChg chg="del mod">
          <ac:chgData name="G 2" userId="8d203687cf76d0fd" providerId="LiveId" clId="{76E2985F-61D3-4F0E-8587-FEEB01D31A41}" dt="2019-03-18T15:33:54.653" v="3350" actId="478"/>
          <ac:picMkLst>
            <pc:docMk/>
            <pc:sldMk cId="26782565" sldId="681"/>
            <ac:picMk id="9" creationId="{E7A40E84-80A5-4FCA-8D37-61742CD84F60}"/>
          </ac:picMkLst>
        </pc:picChg>
      </pc:sldChg>
      <pc:sldChg chg="addSp delSp modSp add ord">
        <pc:chgData name="G 2" userId="8d203687cf76d0fd" providerId="LiveId" clId="{76E2985F-61D3-4F0E-8587-FEEB01D31A41}" dt="2019-03-18T18:14:09.400" v="6972"/>
        <pc:sldMkLst>
          <pc:docMk/>
          <pc:sldMk cId="224664726" sldId="682"/>
        </pc:sldMkLst>
        <pc:spChg chg="add mod">
          <ac:chgData name="G 2" userId="8d203687cf76d0fd" providerId="LiveId" clId="{76E2985F-61D3-4F0E-8587-FEEB01D31A41}" dt="2019-03-18T15:49:35.148" v="3771" actId="1076"/>
          <ac:spMkLst>
            <pc:docMk/>
            <pc:sldMk cId="224664726" sldId="682"/>
            <ac:spMk id="5" creationId="{818B95C9-4BE7-4384-9B16-F8E42471DF40}"/>
          </ac:spMkLst>
        </pc:spChg>
        <pc:spChg chg="del mod">
          <ac:chgData name="G 2" userId="8d203687cf76d0fd" providerId="LiveId" clId="{76E2985F-61D3-4F0E-8587-FEEB01D31A41}" dt="2019-03-18T15:49:13.460" v="3757" actId="478"/>
          <ac:spMkLst>
            <pc:docMk/>
            <pc:sldMk cId="224664726" sldId="682"/>
            <ac:spMk id="7" creationId="{E9FA7309-F1C6-4CBD-8CF9-4B7F9DDE73E1}"/>
          </ac:spMkLst>
        </pc:spChg>
        <pc:spChg chg="del">
          <ac:chgData name="G 2" userId="8d203687cf76d0fd" providerId="LiveId" clId="{76E2985F-61D3-4F0E-8587-FEEB01D31A41}" dt="2019-03-18T15:35:45.446" v="3499" actId="478"/>
          <ac:spMkLst>
            <pc:docMk/>
            <pc:sldMk cId="224664726" sldId="682"/>
            <ac:spMk id="8" creationId="{56A4447F-7D87-4D48-A0BB-0F0A59C6D550}"/>
          </ac:spMkLst>
        </pc:spChg>
        <pc:picChg chg="add mod">
          <ac:chgData name="G 2" userId="8d203687cf76d0fd" providerId="LiveId" clId="{76E2985F-61D3-4F0E-8587-FEEB01D31A41}" dt="2019-03-18T17:05:46.038" v="4802" actId="1076"/>
          <ac:picMkLst>
            <pc:docMk/>
            <pc:sldMk cId="224664726" sldId="682"/>
            <ac:picMk id="3" creationId="{4B7602F3-27C4-494E-B7CE-658D72A701EC}"/>
          </ac:picMkLst>
        </pc:picChg>
        <pc:picChg chg="add del mod">
          <ac:chgData name="G 2" userId="8d203687cf76d0fd" providerId="LiveId" clId="{76E2985F-61D3-4F0E-8587-FEEB01D31A41}" dt="2019-03-18T15:49:11.357" v="3755" actId="478"/>
          <ac:picMkLst>
            <pc:docMk/>
            <pc:sldMk cId="224664726" sldId="682"/>
            <ac:picMk id="9" creationId="{08F8203E-226E-4206-9554-26B3895A14DD}"/>
          </ac:picMkLst>
        </pc:picChg>
      </pc:sldChg>
      <pc:sldChg chg="addSp delSp modSp add ord modTransition">
        <pc:chgData name="G 2" userId="8d203687cf76d0fd" providerId="LiveId" clId="{76E2985F-61D3-4F0E-8587-FEEB01D31A41}" dt="2019-03-18T20:20:02.152" v="8263"/>
        <pc:sldMkLst>
          <pc:docMk/>
          <pc:sldMk cId="3571356580" sldId="683"/>
        </pc:sldMkLst>
        <pc:spChg chg="add del mod">
          <ac:chgData name="G 2" userId="8d203687cf76d0fd" providerId="LiveId" clId="{76E2985F-61D3-4F0E-8587-FEEB01D31A41}" dt="2019-03-18T20:19:54.006" v="8261" actId="1076"/>
          <ac:spMkLst>
            <pc:docMk/>
            <pc:sldMk cId="3571356580" sldId="683"/>
            <ac:spMk id="5" creationId="{379A6240-8DB5-4E3B-A1FF-C2B5F7C8F2F4}"/>
          </ac:spMkLst>
        </pc:spChg>
        <pc:spChg chg="mod">
          <ac:chgData name="G 2" userId="8d203687cf76d0fd" providerId="LiveId" clId="{76E2985F-61D3-4F0E-8587-FEEB01D31A41}" dt="2019-03-18T19:56:37.658" v="7846" actId="20577"/>
          <ac:spMkLst>
            <pc:docMk/>
            <pc:sldMk cId="3571356580" sldId="683"/>
            <ac:spMk id="7" creationId="{E9FA7309-F1C6-4CBD-8CF9-4B7F9DDE73E1}"/>
          </ac:spMkLst>
        </pc:spChg>
        <pc:picChg chg="del">
          <ac:chgData name="G 2" userId="8d203687cf76d0fd" providerId="LiveId" clId="{76E2985F-61D3-4F0E-8587-FEEB01D31A41}" dt="2019-03-18T15:49:07.865" v="3753" actId="478"/>
          <ac:picMkLst>
            <pc:docMk/>
            <pc:sldMk cId="3571356580" sldId="683"/>
            <ac:picMk id="3" creationId="{4B7602F3-27C4-494E-B7CE-658D72A701EC}"/>
          </ac:picMkLst>
        </pc:picChg>
        <pc:picChg chg="add mod">
          <ac:chgData name="G 2" userId="8d203687cf76d0fd" providerId="LiveId" clId="{76E2985F-61D3-4F0E-8587-FEEB01D31A41}" dt="2019-03-18T18:13:48.374" v="6970" actId="1076"/>
          <ac:picMkLst>
            <pc:docMk/>
            <pc:sldMk cId="3571356580" sldId="683"/>
            <ac:picMk id="8" creationId="{0D091775-4376-4C4D-96C7-2F956AA7D5DF}"/>
          </ac:picMkLst>
        </pc:picChg>
        <pc:picChg chg="del">
          <ac:chgData name="G 2" userId="8d203687cf76d0fd" providerId="LiveId" clId="{76E2985F-61D3-4F0E-8587-FEEB01D31A41}" dt="2019-03-18T15:49:06.261" v="3752" actId="478"/>
          <ac:picMkLst>
            <pc:docMk/>
            <pc:sldMk cId="3571356580" sldId="683"/>
            <ac:picMk id="9" creationId="{08F8203E-226E-4206-9554-26B3895A14DD}"/>
          </ac:picMkLst>
        </pc:picChg>
      </pc:sldChg>
      <pc:sldChg chg="addSp delSp modSp add del ord">
        <pc:chgData name="G 2" userId="8d203687cf76d0fd" providerId="LiveId" clId="{76E2985F-61D3-4F0E-8587-FEEB01D31A41}" dt="2019-03-18T19:57:01.496" v="7849" actId="2696"/>
        <pc:sldMkLst>
          <pc:docMk/>
          <pc:sldMk cId="105115762" sldId="684"/>
        </pc:sldMkLst>
        <pc:spChg chg="mod">
          <ac:chgData name="G 2" userId="8d203687cf76d0fd" providerId="LiveId" clId="{76E2985F-61D3-4F0E-8587-FEEB01D31A41}" dt="2019-03-18T16:21:04.813" v="4064" actId="1076"/>
          <ac:spMkLst>
            <pc:docMk/>
            <pc:sldMk cId="105115762" sldId="684"/>
            <ac:spMk id="11" creationId="{00DD3F7B-F2AF-4B52-B26F-8EA1FDBC4AEB}"/>
          </ac:spMkLst>
        </pc:spChg>
        <pc:spChg chg="mod">
          <ac:chgData name="G 2" userId="8d203687cf76d0fd" providerId="LiveId" clId="{76E2985F-61D3-4F0E-8587-FEEB01D31A41}" dt="2019-03-18T16:20:11.348" v="4055" actId="20577"/>
          <ac:spMkLst>
            <pc:docMk/>
            <pc:sldMk cId="105115762" sldId="684"/>
            <ac:spMk id="13" creationId="{9640351B-50F9-4376-A810-2FD4B10C45DA}"/>
          </ac:spMkLst>
        </pc:spChg>
        <pc:picChg chg="add mod ord modCrop">
          <ac:chgData name="G 2" userId="8d203687cf76d0fd" providerId="LiveId" clId="{76E2985F-61D3-4F0E-8587-FEEB01D31A41}" dt="2019-03-18T19:55:26.974" v="7743" actId="14100"/>
          <ac:picMkLst>
            <pc:docMk/>
            <pc:sldMk cId="105115762" sldId="684"/>
            <ac:picMk id="3" creationId="{5869101D-D093-46E1-8871-7D30DA8B7748}"/>
          </ac:picMkLst>
        </pc:picChg>
        <pc:picChg chg="del mod">
          <ac:chgData name="G 2" userId="8d203687cf76d0fd" providerId="LiveId" clId="{76E2985F-61D3-4F0E-8587-FEEB01D31A41}" dt="2019-03-18T16:19:27.557" v="4010" actId="478"/>
          <ac:picMkLst>
            <pc:docMk/>
            <pc:sldMk cId="105115762" sldId="684"/>
            <ac:picMk id="3" creationId="{FF6CF874-A5B2-4755-88C2-2D0D95A08C7F}"/>
          </ac:picMkLst>
        </pc:picChg>
        <pc:picChg chg="mod ord">
          <ac:chgData name="G 2" userId="8d203687cf76d0fd" providerId="LiveId" clId="{76E2985F-61D3-4F0E-8587-FEEB01D31A41}" dt="2019-03-18T19:55:28.634" v="7744" actId="1076"/>
          <ac:picMkLst>
            <pc:docMk/>
            <pc:sldMk cId="105115762" sldId="684"/>
            <ac:picMk id="7" creationId="{B88FD8DF-C9B8-45CC-8E94-F620B25A17D4}"/>
          </ac:picMkLst>
        </pc:picChg>
      </pc:sldChg>
      <pc:sldChg chg="addSp delSp modSp add ord">
        <pc:chgData name="G 2" userId="8d203687cf76d0fd" providerId="LiveId" clId="{76E2985F-61D3-4F0E-8587-FEEB01D31A41}" dt="2019-03-18T18:11:55.411" v="6912"/>
        <pc:sldMkLst>
          <pc:docMk/>
          <pc:sldMk cId="3878708904" sldId="685"/>
        </pc:sldMkLst>
        <pc:spChg chg="mod">
          <ac:chgData name="G 2" userId="8d203687cf76d0fd" providerId="LiveId" clId="{76E2985F-61D3-4F0E-8587-FEEB01D31A41}" dt="2019-03-18T17:09:28.943" v="4853"/>
          <ac:spMkLst>
            <pc:docMk/>
            <pc:sldMk cId="3878708904" sldId="685"/>
            <ac:spMk id="11" creationId="{00DD3F7B-F2AF-4B52-B26F-8EA1FDBC4AEB}"/>
          </ac:spMkLst>
        </pc:spChg>
        <pc:spChg chg="del mod">
          <ac:chgData name="G 2" userId="8d203687cf76d0fd" providerId="LiveId" clId="{76E2985F-61D3-4F0E-8587-FEEB01D31A41}" dt="2019-03-18T17:09:52.659" v="4870"/>
          <ac:spMkLst>
            <pc:docMk/>
            <pc:sldMk cId="3878708904" sldId="685"/>
            <ac:spMk id="12" creationId="{EACC9957-6FC9-4D41-95B3-F1BB881A5153}"/>
          </ac:spMkLst>
        </pc:spChg>
        <pc:spChg chg="add mod">
          <ac:chgData name="G 2" userId="8d203687cf76d0fd" providerId="LiveId" clId="{76E2985F-61D3-4F0E-8587-FEEB01D31A41}" dt="2019-03-18T17:11:03.202" v="4965" actId="20577"/>
          <ac:spMkLst>
            <pc:docMk/>
            <pc:sldMk cId="3878708904" sldId="685"/>
            <ac:spMk id="14" creationId="{53C76C3E-66BC-466E-91C6-40E893E9056A}"/>
          </ac:spMkLst>
        </pc:spChg>
        <pc:picChg chg="add mod">
          <ac:chgData name="G 2" userId="8d203687cf76d0fd" providerId="LiveId" clId="{76E2985F-61D3-4F0E-8587-FEEB01D31A41}" dt="2019-03-18T17:09:48.893" v="4866" actId="14100"/>
          <ac:picMkLst>
            <pc:docMk/>
            <pc:sldMk cId="3878708904" sldId="685"/>
            <ac:picMk id="3" creationId="{287788D4-A59B-4163-9F33-6F8BDEAB8C03}"/>
          </ac:picMkLst>
        </pc:picChg>
        <pc:picChg chg="del">
          <ac:chgData name="G 2" userId="8d203687cf76d0fd" providerId="LiveId" clId="{76E2985F-61D3-4F0E-8587-FEEB01D31A41}" dt="2019-03-18T17:09:09.408" v="4811" actId="478"/>
          <ac:picMkLst>
            <pc:docMk/>
            <pc:sldMk cId="3878708904" sldId="685"/>
            <ac:picMk id="5" creationId="{0E0CA78F-2056-4648-99A8-EA33AFF6FA84}"/>
          </ac:picMkLst>
        </pc:picChg>
        <pc:picChg chg="del">
          <ac:chgData name="G 2" userId="8d203687cf76d0fd" providerId="LiveId" clId="{76E2985F-61D3-4F0E-8587-FEEB01D31A41}" dt="2019-03-18T17:09:06.123" v="4808" actId="478"/>
          <ac:picMkLst>
            <pc:docMk/>
            <pc:sldMk cId="3878708904" sldId="685"/>
            <ac:picMk id="9" creationId="{E7A40E84-80A5-4FCA-8D37-61742CD84F60}"/>
          </ac:picMkLst>
        </pc:picChg>
        <pc:picChg chg="mod">
          <ac:chgData name="G 2" userId="8d203687cf76d0fd" providerId="LiveId" clId="{76E2985F-61D3-4F0E-8587-FEEB01D31A41}" dt="2019-03-18T17:09:52.379" v="4868" actId="1076"/>
          <ac:picMkLst>
            <pc:docMk/>
            <pc:sldMk cId="3878708904" sldId="685"/>
            <ac:picMk id="16" creationId="{EAF4CF5E-919B-47BC-8C47-57B6A733094F}"/>
          </ac:picMkLst>
        </pc:picChg>
      </pc:sldChg>
      <pc:sldChg chg="addSp delSp modSp add ord">
        <pc:chgData name="G 2" userId="8d203687cf76d0fd" providerId="LiveId" clId="{76E2985F-61D3-4F0E-8587-FEEB01D31A41}" dt="2019-03-18T18:14:10.491" v="6973"/>
        <pc:sldMkLst>
          <pc:docMk/>
          <pc:sldMk cId="259087055" sldId="686"/>
        </pc:sldMkLst>
        <pc:spChg chg="mod">
          <ac:chgData name="G 2" userId="8d203687cf76d0fd" providerId="LiveId" clId="{76E2985F-61D3-4F0E-8587-FEEB01D31A41}" dt="2019-03-18T17:11:14.638" v="4977" actId="5793"/>
          <ac:spMkLst>
            <pc:docMk/>
            <pc:sldMk cId="259087055" sldId="686"/>
            <ac:spMk id="11" creationId="{00DD3F7B-F2AF-4B52-B26F-8EA1FDBC4AEB}"/>
          </ac:spMkLst>
        </pc:spChg>
        <pc:spChg chg="del">
          <ac:chgData name="G 2" userId="8d203687cf76d0fd" providerId="LiveId" clId="{76E2985F-61D3-4F0E-8587-FEEB01D31A41}" dt="2019-03-18T17:16:17.893" v="5024" actId="478"/>
          <ac:spMkLst>
            <pc:docMk/>
            <pc:sldMk cId="259087055" sldId="686"/>
            <ac:spMk id="13" creationId="{9640351B-50F9-4376-A810-2FD4B10C45DA}"/>
          </ac:spMkLst>
        </pc:spChg>
        <pc:spChg chg="mod">
          <ac:chgData name="G 2" userId="8d203687cf76d0fd" providerId="LiveId" clId="{76E2985F-61D3-4F0E-8587-FEEB01D31A41}" dt="2019-03-18T17:11:48.580" v="5019" actId="1076"/>
          <ac:spMkLst>
            <pc:docMk/>
            <pc:sldMk cId="259087055" sldId="686"/>
            <ac:spMk id="14" creationId="{53C76C3E-66BC-466E-91C6-40E893E9056A}"/>
          </ac:spMkLst>
        </pc:spChg>
        <pc:picChg chg="del">
          <ac:chgData name="G 2" userId="8d203687cf76d0fd" providerId="LiveId" clId="{76E2985F-61D3-4F0E-8587-FEEB01D31A41}" dt="2019-03-18T17:16:05.851" v="5021" actId="478"/>
          <ac:picMkLst>
            <pc:docMk/>
            <pc:sldMk cId="259087055" sldId="686"/>
            <ac:picMk id="3" creationId="{287788D4-A59B-4163-9F33-6F8BDEAB8C03}"/>
          </ac:picMkLst>
        </pc:picChg>
        <pc:picChg chg="add mod">
          <ac:chgData name="G 2" userId="8d203687cf76d0fd" providerId="LiveId" clId="{76E2985F-61D3-4F0E-8587-FEEB01D31A41}" dt="2019-03-18T17:16:07.101" v="5023" actId="1076"/>
          <ac:picMkLst>
            <pc:docMk/>
            <pc:sldMk cId="259087055" sldId="686"/>
            <ac:picMk id="5" creationId="{537D7992-7BF8-46D8-B240-0D67C08816B6}"/>
          </ac:picMkLst>
        </pc:picChg>
        <pc:picChg chg="del mod">
          <ac:chgData name="G 2" userId="8d203687cf76d0fd" providerId="LiveId" clId="{76E2985F-61D3-4F0E-8587-FEEB01D31A41}" dt="2019-03-18T17:16:05.851" v="5021" actId="478"/>
          <ac:picMkLst>
            <pc:docMk/>
            <pc:sldMk cId="259087055" sldId="686"/>
            <ac:picMk id="16" creationId="{EAF4CF5E-919B-47BC-8C47-57B6A733094F}"/>
          </ac:picMkLst>
        </pc:picChg>
      </pc:sldChg>
      <pc:sldChg chg="addSp delSp modSp add ord">
        <pc:chgData name="G 2" userId="8d203687cf76d0fd" providerId="LiveId" clId="{76E2985F-61D3-4F0E-8587-FEEB01D31A41}" dt="2019-03-18T20:19:46.271" v="8257"/>
        <pc:sldMkLst>
          <pc:docMk/>
          <pc:sldMk cId="464840888" sldId="687"/>
        </pc:sldMkLst>
        <pc:spChg chg="del">
          <ac:chgData name="G 2" userId="8d203687cf76d0fd" providerId="LiveId" clId="{76E2985F-61D3-4F0E-8587-FEEB01D31A41}" dt="2019-03-18T17:52:56.749" v="5837" actId="478"/>
          <ac:spMkLst>
            <pc:docMk/>
            <pc:sldMk cId="464840888" sldId="687"/>
            <ac:spMk id="5" creationId="{379A6240-8DB5-4E3B-A1FF-C2B5F7C8F2F4}"/>
          </ac:spMkLst>
        </pc:spChg>
        <pc:spChg chg="add mod">
          <ac:chgData name="G 2" userId="8d203687cf76d0fd" providerId="LiveId" clId="{76E2985F-61D3-4F0E-8587-FEEB01D31A41}" dt="2019-03-18T18:07:17.811" v="6774"/>
          <ac:spMkLst>
            <pc:docMk/>
            <pc:sldMk cId="464840888" sldId="687"/>
            <ac:spMk id="5" creationId="{4547AA16-6AE6-4DC4-A3FA-6BA7B4AEE629}"/>
          </ac:spMkLst>
        </pc:spChg>
        <pc:spChg chg="add del">
          <ac:chgData name="G 2" userId="8d203687cf76d0fd" providerId="LiveId" clId="{76E2985F-61D3-4F0E-8587-FEEB01D31A41}" dt="2019-03-18T17:53:24.689" v="5841"/>
          <ac:spMkLst>
            <pc:docMk/>
            <pc:sldMk cId="464840888" sldId="687"/>
            <ac:spMk id="6" creationId="{6BFFC819-5468-4DA1-8FAC-1E612BC744E5}"/>
          </ac:spMkLst>
        </pc:spChg>
        <pc:spChg chg="add mod">
          <ac:chgData name="G 2" userId="8d203687cf76d0fd" providerId="LiveId" clId="{76E2985F-61D3-4F0E-8587-FEEB01D31A41}" dt="2019-03-18T19:09:42.202" v="7589" actId="114"/>
          <ac:spMkLst>
            <pc:docMk/>
            <pc:sldMk cId="464840888" sldId="687"/>
            <ac:spMk id="6" creationId="{C1B47136-CAA1-46AE-91CD-FA56DBD148E5}"/>
          </ac:spMkLst>
        </pc:spChg>
        <pc:spChg chg="mod">
          <ac:chgData name="G 2" userId="8d203687cf76d0fd" providerId="LiveId" clId="{76E2985F-61D3-4F0E-8587-FEEB01D31A41}" dt="2019-03-18T17:57:44.150" v="6117" actId="27636"/>
          <ac:spMkLst>
            <pc:docMk/>
            <pc:sldMk cId="464840888" sldId="687"/>
            <ac:spMk id="7" creationId="{E9FA7309-F1C6-4CBD-8CF9-4B7F9DDE73E1}"/>
          </ac:spMkLst>
        </pc:spChg>
        <pc:spChg chg="add mod">
          <ac:chgData name="G 2" userId="8d203687cf76d0fd" providerId="LiveId" clId="{76E2985F-61D3-4F0E-8587-FEEB01D31A41}" dt="2019-03-18T19:09:54.506" v="7594" actId="20577"/>
          <ac:spMkLst>
            <pc:docMk/>
            <pc:sldMk cId="464840888" sldId="687"/>
            <ac:spMk id="8" creationId="{AFF60BFC-C680-470D-BC9E-A905FBDD3649}"/>
          </ac:spMkLst>
        </pc:spChg>
        <pc:spChg chg="add del mod">
          <ac:chgData name="G 2" userId="8d203687cf76d0fd" providerId="LiveId" clId="{76E2985F-61D3-4F0E-8587-FEEB01D31A41}" dt="2019-03-18T17:57:37.823" v="6103"/>
          <ac:spMkLst>
            <pc:docMk/>
            <pc:sldMk cId="464840888" sldId="687"/>
            <ac:spMk id="9" creationId="{73D3876F-E7CB-4824-AD2A-64230E098F60}"/>
          </ac:spMkLst>
        </pc:spChg>
        <pc:spChg chg="add mod">
          <ac:chgData name="G 2" userId="8d203687cf76d0fd" providerId="LiveId" clId="{76E2985F-61D3-4F0E-8587-FEEB01D31A41}" dt="2019-03-18T18:10:01.434" v="6834"/>
          <ac:spMkLst>
            <pc:docMk/>
            <pc:sldMk cId="464840888" sldId="687"/>
            <ac:spMk id="12" creationId="{99A66485-6211-4BCC-BD43-CC765377936D}"/>
          </ac:spMkLst>
        </pc:spChg>
        <pc:spChg chg="add mod">
          <ac:chgData name="G 2" userId="8d203687cf76d0fd" providerId="LiveId" clId="{76E2985F-61D3-4F0E-8587-FEEB01D31A41}" dt="2019-03-18T18:06:28.055" v="6677" actId="20577"/>
          <ac:spMkLst>
            <pc:docMk/>
            <pc:sldMk cId="464840888" sldId="687"/>
            <ac:spMk id="13" creationId="{C9FD66CB-F6D2-49DF-8102-F8A7ED3DE05F}"/>
          </ac:spMkLst>
        </pc:spChg>
        <pc:spChg chg="add del mod">
          <ac:chgData name="G 2" userId="8d203687cf76d0fd" providerId="LiveId" clId="{76E2985F-61D3-4F0E-8587-FEEB01D31A41}" dt="2019-03-18T20:19:46.271" v="8257"/>
          <ac:spMkLst>
            <pc:docMk/>
            <pc:sldMk cId="464840888" sldId="687"/>
            <ac:spMk id="14" creationId="{F0BC710E-8D5A-471C-B7AB-B8B1002CA1F0}"/>
          </ac:spMkLst>
        </pc:spChg>
        <pc:picChg chg="add mod">
          <ac:chgData name="G 2" userId="8d203687cf76d0fd" providerId="LiveId" clId="{76E2985F-61D3-4F0E-8587-FEEB01D31A41}" dt="2019-03-18T17:57:50.557" v="6121" actId="14100"/>
          <ac:picMkLst>
            <pc:docMk/>
            <pc:sldMk cId="464840888" sldId="687"/>
            <ac:picMk id="3" creationId="{25815D3E-0176-47B6-8279-E3672EE6E154}"/>
          </ac:picMkLst>
        </pc:picChg>
        <pc:picChg chg="del">
          <ac:chgData name="G 2" userId="8d203687cf76d0fd" providerId="LiveId" clId="{76E2985F-61D3-4F0E-8587-FEEB01D31A41}" dt="2019-03-18T17:52:55.345" v="5836" actId="478"/>
          <ac:picMkLst>
            <pc:docMk/>
            <pc:sldMk cId="464840888" sldId="687"/>
            <ac:picMk id="8" creationId="{0D091775-4376-4C4D-96C7-2F956AA7D5DF}"/>
          </ac:picMkLst>
        </pc:picChg>
        <pc:picChg chg="add mod">
          <ac:chgData name="G 2" userId="8d203687cf76d0fd" providerId="LiveId" clId="{76E2985F-61D3-4F0E-8587-FEEB01D31A41}" dt="2019-03-18T17:58:00.450" v="6128" actId="1076"/>
          <ac:picMkLst>
            <pc:docMk/>
            <pc:sldMk cId="464840888" sldId="687"/>
            <ac:picMk id="10" creationId="{AE2D1C78-F1CD-40C7-AD5C-A7F373C9F057}"/>
          </ac:picMkLst>
        </pc:picChg>
        <pc:picChg chg="add mod">
          <ac:chgData name="G 2" userId="8d203687cf76d0fd" providerId="LiveId" clId="{76E2985F-61D3-4F0E-8587-FEEB01D31A41}" dt="2019-03-18T18:08:20.525" v="6783" actId="1076"/>
          <ac:picMkLst>
            <pc:docMk/>
            <pc:sldMk cId="464840888" sldId="687"/>
            <ac:picMk id="11" creationId="{69E70975-4778-493D-8244-4339B92A2D4C}"/>
          </ac:picMkLst>
        </pc:picChg>
      </pc:sldChg>
      <pc:sldChg chg="addSp delSp modSp add">
        <pc:chgData name="G 2" userId="8d203687cf76d0fd" providerId="LiveId" clId="{76E2985F-61D3-4F0E-8587-FEEB01D31A41}" dt="2019-03-18T18:47:42.966" v="7498" actId="1076"/>
        <pc:sldMkLst>
          <pc:docMk/>
          <pc:sldMk cId="3812753546" sldId="688"/>
        </pc:sldMkLst>
        <pc:spChg chg="add mod">
          <ac:chgData name="G 2" userId="8d203687cf76d0fd" providerId="LiveId" clId="{76E2985F-61D3-4F0E-8587-FEEB01D31A41}" dt="2019-03-18T18:37:07.547" v="7383" actId="1076"/>
          <ac:spMkLst>
            <pc:docMk/>
            <pc:sldMk cId="3812753546" sldId="688"/>
            <ac:spMk id="8" creationId="{36935E5C-8D60-4DF3-B039-C37D567FE840}"/>
          </ac:spMkLst>
        </pc:spChg>
        <pc:spChg chg="mod">
          <ac:chgData name="G 2" userId="8d203687cf76d0fd" providerId="LiveId" clId="{76E2985F-61D3-4F0E-8587-FEEB01D31A41}" dt="2019-03-18T18:47:42.966" v="7498" actId="1076"/>
          <ac:spMkLst>
            <pc:docMk/>
            <pc:sldMk cId="3812753546" sldId="688"/>
            <ac:spMk id="11" creationId="{00DD3F7B-F2AF-4B52-B26F-8EA1FDBC4AEB}"/>
          </ac:spMkLst>
        </pc:spChg>
        <pc:spChg chg="del">
          <ac:chgData name="G 2" userId="8d203687cf76d0fd" providerId="LiveId" clId="{76E2985F-61D3-4F0E-8587-FEEB01D31A41}" dt="2019-03-18T18:24:03.057" v="7069" actId="478"/>
          <ac:spMkLst>
            <pc:docMk/>
            <pc:sldMk cId="3812753546" sldId="688"/>
            <ac:spMk id="13" creationId="{9640351B-50F9-4376-A810-2FD4B10C45DA}"/>
          </ac:spMkLst>
        </pc:spChg>
        <pc:spChg chg="add mod">
          <ac:chgData name="G 2" userId="8d203687cf76d0fd" providerId="LiveId" clId="{76E2985F-61D3-4F0E-8587-FEEB01D31A41}" dt="2019-03-18T18:47:40.812" v="7497" actId="1076"/>
          <ac:spMkLst>
            <pc:docMk/>
            <pc:sldMk cId="3812753546" sldId="688"/>
            <ac:spMk id="14" creationId="{46262A25-75B8-4637-B198-F896B270D25A}"/>
          </ac:spMkLst>
        </pc:spChg>
        <pc:spChg chg="add mod">
          <ac:chgData name="G 2" userId="8d203687cf76d0fd" providerId="LiveId" clId="{76E2985F-61D3-4F0E-8587-FEEB01D31A41}" dt="2019-03-18T18:39:06.099" v="7419" actId="1076"/>
          <ac:spMkLst>
            <pc:docMk/>
            <pc:sldMk cId="3812753546" sldId="688"/>
            <ac:spMk id="17" creationId="{65043FE1-CC8C-494A-931D-09E842876ACA}"/>
          </ac:spMkLst>
        </pc:spChg>
        <pc:picChg chg="del">
          <ac:chgData name="G 2" userId="8d203687cf76d0fd" providerId="LiveId" clId="{76E2985F-61D3-4F0E-8587-FEEB01D31A41}" dt="2019-03-18T18:22:43.073" v="7043" actId="478"/>
          <ac:picMkLst>
            <pc:docMk/>
            <pc:sldMk cId="3812753546" sldId="688"/>
            <ac:picMk id="3" creationId="{FF6CF874-A5B2-4755-88C2-2D0D95A08C7F}"/>
          </ac:picMkLst>
        </pc:picChg>
        <pc:picChg chg="add del">
          <ac:chgData name="G 2" userId="8d203687cf76d0fd" providerId="LiveId" clId="{76E2985F-61D3-4F0E-8587-FEEB01D31A41}" dt="2019-03-18T18:23:34.778" v="7053" actId="478"/>
          <ac:picMkLst>
            <pc:docMk/>
            <pc:sldMk cId="3812753546" sldId="688"/>
            <ac:picMk id="5" creationId="{738B21FC-3245-47E0-9BA5-D3AACB2AE012}"/>
          </ac:picMkLst>
        </pc:picChg>
        <pc:picChg chg="del">
          <ac:chgData name="G 2" userId="8d203687cf76d0fd" providerId="LiveId" clId="{76E2985F-61D3-4F0E-8587-FEEB01D31A41}" dt="2019-03-18T18:22:26.750" v="6987"/>
          <ac:picMkLst>
            <pc:docMk/>
            <pc:sldMk cId="3812753546" sldId="688"/>
            <ac:picMk id="6" creationId="{CDF1E6DA-13B0-4292-ACD5-C711B96C87B0}"/>
          </ac:picMkLst>
        </pc:picChg>
        <pc:picChg chg="add mod">
          <ac:chgData name="G 2" userId="8d203687cf76d0fd" providerId="LiveId" clId="{76E2985F-61D3-4F0E-8587-FEEB01D31A41}" dt="2019-03-18T18:37:13.628" v="7386" actId="1076"/>
          <ac:picMkLst>
            <pc:docMk/>
            <pc:sldMk cId="3812753546" sldId="688"/>
            <ac:picMk id="7" creationId="{301423CB-CDC6-4F58-B191-B63A36C1F9CA}"/>
          </ac:picMkLst>
        </pc:picChg>
        <pc:picChg chg="add mod">
          <ac:chgData name="G 2" userId="8d203687cf76d0fd" providerId="LiveId" clId="{76E2985F-61D3-4F0E-8587-FEEB01D31A41}" dt="2019-03-18T18:37:10.196" v="7385" actId="1076"/>
          <ac:picMkLst>
            <pc:docMk/>
            <pc:sldMk cId="3812753546" sldId="688"/>
            <ac:picMk id="9" creationId="{12509685-46E0-4CFE-B430-908686D28456}"/>
          </ac:picMkLst>
        </pc:picChg>
        <pc:picChg chg="add del mod">
          <ac:chgData name="G 2" userId="8d203687cf76d0fd" providerId="LiveId" clId="{76E2985F-61D3-4F0E-8587-FEEB01D31A41}" dt="2019-03-18T18:22:25.465" v="6986"/>
          <ac:picMkLst>
            <pc:docMk/>
            <pc:sldMk cId="3812753546" sldId="688"/>
            <ac:picMk id="10" creationId="{7D6E13B5-60DF-44FD-8561-342229ED5AF0}"/>
          </ac:picMkLst>
        </pc:picChg>
        <pc:picChg chg="add mod">
          <ac:chgData name="G 2" userId="8d203687cf76d0fd" providerId="LiveId" clId="{76E2985F-61D3-4F0E-8587-FEEB01D31A41}" dt="2019-03-18T18:37:14.725" v="7387" actId="1076"/>
          <ac:picMkLst>
            <pc:docMk/>
            <pc:sldMk cId="3812753546" sldId="688"/>
            <ac:picMk id="12" creationId="{04552AC5-C5FF-411A-A468-03ADAB0A47FC}"/>
          </ac:picMkLst>
        </pc:picChg>
        <pc:picChg chg="add mod">
          <ac:chgData name="G 2" userId="8d203687cf76d0fd" providerId="LiveId" clId="{76E2985F-61D3-4F0E-8587-FEEB01D31A41}" dt="2019-03-18T18:37:05.877" v="7382" actId="1076"/>
          <ac:picMkLst>
            <pc:docMk/>
            <pc:sldMk cId="3812753546" sldId="688"/>
            <ac:picMk id="16" creationId="{B0537519-E307-4E43-AD5B-343DFB77ACBA}"/>
          </ac:picMkLst>
        </pc:picChg>
      </pc:sldChg>
      <pc:sldChg chg="addSp delSp modSp add">
        <pc:chgData name="G 2" userId="8d203687cf76d0fd" providerId="LiveId" clId="{76E2985F-61D3-4F0E-8587-FEEB01D31A41}" dt="2019-03-18T18:46:06.999" v="7446" actId="478"/>
        <pc:sldMkLst>
          <pc:docMk/>
          <pc:sldMk cId="1353214361" sldId="689"/>
        </pc:sldMkLst>
        <pc:spChg chg="del">
          <ac:chgData name="G 2" userId="8d203687cf76d0fd" providerId="LiveId" clId="{76E2985F-61D3-4F0E-8587-FEEB01D31A41}" dt="2019-03-18T18:44:59.647" v="7421" actId="478"/>
          <ac:spMkLst>
            <pc:docMk/>
            <pc:sldMk cId="1353214361" sldId="689"/>
            <ac:spMk id="11" creationId="{00DD3F7B-F2AF-4B52-B26F-8EA1FDBC4AEB}"/>
          </ac:spMkLst>
        </pc:spChg>
        <pc:spChg chg="del">
          <ac:chgData name="G 2" userId="8d203687cf76d0fd" providerId="LiveId" clId="{76E2985F-61D3-4F0E-8587-FEEB01D31A41}" dt="2019-03-18T18:45:03.539" v="7422" actId="478"/>
          <ac:spMkLst>
            <pc:docMk/>
            <pc:sldMk cId="1353214361" sldId="689"/>
            <ac:spMk id="13" creationId="{9640351B-50F9-4376-A810-2FD4B10C45DA}"/>
          </ac:spMkLst>
        </pc:spChg>
        <pc:picChg chg="del">
          <ac:chgData name="G 2" userId="8d203687cf76d0fd" providerId="LiveId" clId="{76E2985F-61D3-4F0E-8587-FEEB01D31A41}" dt="2019-03-18T18:44:59.647" v="7421" actId="478"/>
          <ac:picMkLst>
            <pc:docMk/>
            <pc:sldMk cId="1353214361" sldId="689"/>
            <ac:picMk id="3" creationId="{FF6CF874-A5B2-4755-88C2-2D0D95A08C7F}"/>
          </ac:picMkLst>
        </pc:picChg>
        <pc:picChg chg="add mod">
          <ac:chgData name="G 2" userId="8d203687cf76d0fd" providerId="LiveId" clId="{76E2985F-61D3-4F0E-8587-FEEB01D31A41}" dt="2019-03-18T18:45:25.121" v="7429" actId="1076"/>
          <ac:picMkLst>
            <pc:docMk/>
            <pc:sldMk cId="1353214361" sldId="689"/>
            <ac:picMk id="5" creationId="{3DBA6064-9324-480A-87B7-7644ABF85A0A}"/>
          </ac:picMkLst>
        </pc:picChg>
        <pc:picChg chg="add mod">
          <ac:chgData name="G 2" userId="8d203687cf76d0fd" providerId="LiveId" clId="{76E2985F-61D3-4F0E-8587-FEEB01D31A41}" dt="2019-03-18T18:45:34.521" v="7431" actId="1076"/>
          <ac:picMkLst>
            <pc:docMk/>
            <pc:sldMk cId="1353214361" sldId="689"/>
            <ac:picMk id="6" creationId="{5E4E1EE4-CB72-4470-9E06-B7AF5FC51BF9}"/>
          </ac:picMkLst>
        </pc:picChg>
        <pc:picChg chg="add del mod">
          <ac:chgData name="G 2" userId="8d203687cf76d0fd" providerId="LiveId" clId="{76E2985F-61D3-4F0E-8587-FEEB01D31A41}" dt="2019-03-18T18:45:49.917" v="7438" actId="478"/>
          <ac:picMkLst>
            <pc:docMk/>
            <pc:sldMk cId="1353214361" sldId="689"/>
            <ac:picMk id="7" creationId="{21651E43-C422-48F8-9F46-D0B526DDFDA8}"/>
          </ac:picMkLst>
        </pc:picChg>
        <pc:picChg chg="add del mod">
          <ac:chgData name="G 2" userId="8d203687cf76d0fd" providerId="LiveId" clId="{76E2985F-61D3-4F0E-8587-FEEB01D31A41}" dt="2019-03-18T18:46:06.999" v="7446" actId="478"/>
          <ac:picMkLst>
            <pc:docMk/>
            <pc:sldMk cId="1353214361" sldId="689"/>
            <ac:picMk id="8" creationId="{5D7CE396-7541-4954-934C-110BCE65DA48}"/>
          </ac:picMkLst>
        </pc:picChg>
      </pc:sldChg>
      <pc:sldChg chg="addSp delSp modSp add">
        <pc:chgData name="G 2" userId="8d203687cf76d0fd" providerId="LiveId" clId="{76E2985F-61D3-4F0E-8587-FEEB01D31A41}" dt="2019-03-18T18:46:43.228" v="7462" actId="1076"/>
        <pc:sldMkLst>
          <pc:docMk/>
          <pc:sldMk cId="1545439474" sldId="690"/>
        </pc:sldMkLst>
        <pc:picChg chg="add mod">
          <ac:chgData name="G 2" userId="8d203687cf76d0fd" providerId="LiveId" clId="{76E2985F-61D3-4F0E-8587-FEEB01D31A41}" dt="2019-03-18T18:46:40.150" v="7459" actId="1076"/>
          <ac:picMkLst>
            <pc:docMk/>
            <pc:sldMk cId="1545439474" sldId="690"/>
            <ac:picMk id="3" creationId="{B20E78EF-C58A-4AB4-965A-DD770E570155}"/>
          </ac:picMkLst>
        </pc:picChg>
        <pc:picChg chg="del">
          <ac:chgData name="G 2" userId="8d203687cf76d0fd" providerId="LiveId" clId="{76E2985F-61D3-4F0E-8587-FEEB01D31A41}" dt="2019-03-18T18:46:04.601" v="7444" actId="478"/>
          <ac:picMkLst>
            <pc:docMk/>
            <pc:sldMk cId="1545439474" sldId="690"/>
            <ac:picMk id="5" creationId="{3DBA6064-9324-480A-87B7-7644ABF85A0A}"/>
          </ac:picMkLst>
        </pc:picChg>
        <pc:picChg chg="del">
          <ac:chgData name="G 2" userId="8d203687cf76d0fd" providerId="LiveId" clId="{76E2985F-61D3-4F0E-8587-FEEB01D31A41}" dt="2019-03-18T18:46:04.601" v="7444" actId="478"/>
          <ac:picMkLst>
            <pc:docMk/>
            <pc:sldMk cId="1545439474" sldId="690"/>
            <ac:picMk id="6" creationId="{5E4E1EE4-CB72-4470-9E06-B7AF5FC51BF9}"/>
          </ac:picMkLst>
        </pc:picChg>
        <pc:picChg chg="add mod">
          <ac:chgData name="G 2" userId="8d203687cf76d0fd" providerId="LiveId" clId="{76E2985F-61D3-4F0E-8587-FEEB01D31A41}" dt="2019-03-18T18:46:27.901" v="7454" actId="1076"/>
          <ac:picMkLst>
            <pc:docMk/>
            <pc:sldMk cId="1545439474" sldId="690"/>
            <ac:picMk id="7" creationId="{79DF4804-6328-4C9A-97BC-DF50AB5A99A5}"/>
          </ac:picMkLst>
        </pc:picChg>
        <pc:picChg chg="del mod">
          <ac:chgData name="G 2" userId="8d203687cf76d0fd" providerId="LiveId" clId="{76E2985F-61D3-4F0E-8587-FEEB01D31A41}" dt="2019-03-18T18:46:26.255" v="7452" actId="478"/>
          <ac:picMkLst>
            <pc:docMk/>
            <pc:sldMk cId="1545439474" sldId="690"/>
            <ac:picMk id="8" creationId="{5D7CE396-7541-4954-934C-110BCE65DA48}"/>
          </ac:picMkLst>
        </pc:picChg>
        <pc:picChg chg="add mod">
          <ac:chgData name="G 2" userId="8d203687cf76d0fd" providerId="LiveId" clId="{76E2985F-61D3-4F0E-8587-FEEB01D31A41}" dt="2019-03-18T18:46:43.228" v="7462" actId="1076"/>
          <ac:picMkLst>
            <pc:docMk/>
            <pc:sldMk cId="1545439474" sldId="690"/>
            <ac:picMk id="9" creationId="{C505437D-9086-4D66-9BF0-326A6216AEBA}"/>
          </ac:picMkLst>
        </pc:picChg>
      </pc:sldChg>
      <pc:sldChg chg="addSp delSp modSp add del">
        <pc:chgData name="G 2" userId="8d203687cf76d0fd" providerId="LiveId" clId="{76E2985F-61D3-4F0E-8587-FEEB01D31A41}" dt="2019-03-18T20:19:48.090" v="8260" actId="1076"/>
        <pc:sldMkLst>
          <pc:docMk/>
          <pc:sldMk cId="200427402" sldId="691"/>
        </pc:sldMkLst>
        <pc:spChg chg="mod">
          <ac:chgData name="G 2" userId="8d203687cf76d0fd" providerId="LiveId" clId="{76E2985F-61D3-4F0E-8587-FEEB01D31A41}" dt="2019-03-18T19:41:45.725" v="7691"/>
          <ac:spMkLst>
            <pc:docMk/>
            <pc:sldMk cId="200427402" sldId="691"/>
            <ac:spMk id="4" creationId="{00000000-0000-0000-0000-000000000000}"/>
          </ac:spMkLst>
        </pc:spChg>
        <pc:spChg chg="add mod">
          <ac:chgData name="G 2" userId="8d203687cf76d0fd" providerId="LiveId" clId="{76E2985F-61D3-4F0E-8587-FEEB01D31A41}" dt="2019-03-18T20:17:19.687" v="8229" actId="1076"/>
          <ac:spMkLst>
            <pc:docMk/>
            <pc:sldMk cId="200427402" sldId="691"/>
            <ac:spMk id="6" creationId="{1CC9EED9-97EC-41BE-860D-AB736F39B80B}"/>
          </ac:spMkLst>
        </pc:spChg>
        <pc:spChg chg="add mod">
          <ac:chgData name="G 2" userId="8d203687cf76d0fd" providerId="LiveId" clId="{76E2985F-61D3-4F0E-8587-FEEB01D31A41}" dt="2019-03-18T20:15:57.201" v="8091" actId="1076"/>
          <ac:spMkLst>
            <pc:docMk/>
            <pc:sldMk cId="200427402" sldId="691"/>
            <ac:spMk id="8" creationId="{EC066E52-CFBA-451C-884B-5AD50B6622C5}"/>
          </ac:spMkLst>
        </pc:spChg>
        <pc:spChg chg="add mod">
          <ac:chgData name="G 2" userId="8d203687cf76d0fd" providerId="LiveId" clId="{76E2985F-61D3-4F0E-8587-FEEB01D31A41}" dt="2019-03-18T20:17:17.982" v="8228" actId="1076"/>
          <ac:spMkLst>
            <pc:docMk/>
            <pc:sldMk cId="200427402" sldId="691"/>
            <ac:spMk id="10" creationId="{7B8AEE2A-3515-4FA0-BCD8-3F16D3847509}"/>
          </ac:spMkLst>
        </pc:spChg>
        <pc:spChg chg="add mod">
          <ac:chgData name="G 2" userId="8d203687cf76d0fd" providerId="LiveId" clId="{76E2985F-61D3-4F0E-8587-FEEB01D31A41}" dt="2019-03-18T20:19:48.090" v="8260" actId="1076"/>
          <ac:spMkLst>
            <pc:docMk/>
            <pc:sldMk cId="200427402" sldId="691"/>
            <ac:spMk id="11" creationId="{3DDC0DB8-4D92-411C-A106-226CC7E62BC9}"/>
          </ac:spMkLst>
        </pc:spChg>
        <pc:picChg chg="del">
          <ac:chgData name="G 2" userId="8d203687cf76d0fd" providerId="LiveId" clId="{76E2985F-61D3-4F0E-8587-FEEB01D31A41}" dt="2019-03-18T19:41:49.047" v="7692" actId="478"/>
          <ac:picMkLst>
            <pc:docMk/>
            <pc:sldMk cId="200427402" sldId="691"/>
            <ac:picMk id="3" creationId="{B20E78EF-C58A-4AB4-965A-DD770E570155}"/>
          </ac:picMkLst>
        </pc:picChg>
        <pc:picChg chg="add mod">
          <ac:chgData name="G 2" userId="8d203687cf76d0fd" providerId="LiveId" clId="{76E2985F-61D3-4F0E-8587-FEEB01D31A41}" dt="2019-03-18T20:17:20.403" v="8230" actId="1076"/>
          <ac:picMkLst>
            <pc:docMk/>
            <pc:sldMk cId="200427402" sldId="691"/>
            <ac:picMk id="5" creationId="{6C22A456-25B9-4B7C-8E0F-42482802AE72}"/>
          </ac:picMkLst>
        </pc:picChg>
        <pc:picChg chg="del">
          <ac:chgData name="G 2" userId="8d203687cf76d0fd" providerId="LiveId" clId="{76E2985F-61D3-4F0E-8587-FEEB01D31A41}" dt="2019-03-18T19:41:49.047" v="7692" actId="478"/>
          <ac:picMkLst>
            <pc:docMk/>
            <pc:sldMk cId="200427402" sldId="691"/>
            <ac:picMk id="7" creationId="{79DF4804-6328-4C9A-97BC-DF50AB5A99A5}"/>
          </ac:picMkLst>
        </pc:picChg>
        <pc:picChg chg="del">
          <ac:chgData name="G 2" userId="8d203687cf76d0fd" providerId="LiveId" clId="{76E2985F-61D3-4F0E-8587-FEEB01D31A41}" dt="2019-03-18T19:41:49.047" v="7692" actId="478"/>
          <ac:picMkLst>
            <pc:docMk/>
            <pc:sldMk cId="200427402" sldId="691"/>
            <ac:picMk id="9" creationId="{C505437D-9086-4D66-9BF0-326A6216AEBA}"/>
          </ac:picMkLst>
        </pc:picChg>
      </pc:sldChg>
      <pc:sldChg chg="addSp delSp modSp add">
        <pc:chgData name="G 2" userId="8d203687cf76d0fd" providerId="LiveId" clId="{76E2985F-61D3-4F0E-8587-FEEB01D31A41}" dt="2019-03-18T19:42:13.533" v="7696" actId="404"/>
        <pc:sldMkLst>
          <pc:docMk/>
          <pc:sldMk cId="3140058013" sldId="692"/>
        </pc:sldMkLst>
        <pc:spChg chg="del">
          <ac:chgData name="G 2" userId="8d203687cf76d0fd" providerId="LiveId" clId="{76E2985F-61D3-4F0E-8587-FEEB01D31A41}" dt="2019-03-18T19:42:03.194" v="7694"/>
          <ac:spMkLst>
            <pc:docMk/>
            <pc:sldMk cId="3140058013" sldId="692"/>
            <ac:spMk id="2" creationId="{4AB947ED-6EC5-4914-93B5-6DAA3F5C11EB}"/>
          </ac:spMkLst>
        </pc:spChg>
        <pc:spChg chg="add mod">
          <ac:chgData name="G 2" userId="8d203687cf76d0fd" providerId="LiveId" clId="{76E2985F-61D3-4F0E-8587-FEEB01D31A41}" dt="2019-03-18T19:42:13.533" v="7696" actId="404"/>
          <ac:spMkLst>
            <pc:docMk/>
            <pc:sldMk cId="3140058013" sldId="692"/>
            <ac:spMk id="4" creationId="{FD08CAA5-5B67-45E3-99AB-556A364EA09F}"/>
          </ac:spMkLst>
        </pc:spChg>
      </pc:sldChg>
      <pc:sldChg chg="modSp add">
        <pc:chgData name="G 2" userId="8d203687cf76d0fd" providerId="LiveId" clId="{76E2985F-61D3-4F0E-8587-FEEB01D31A41}" dt="2019-03-18T19:42:25.989" v="7698"/>
        <pc:sldMkLst>
          <pc:docMk/>
          <pc:sldMk cId="1717511062" sldId="693"/>
        </pc:sldMkLst>
        <pc:spChg chg="mod">
          <ac:chgData name="G 2" userId="8d203687cf76d0fd" providerId="LiveId" clId="{76E2985F-61D3-4F0E-8587-FEEB01D31A41}" dt="2019-03-18T19:42:25.989" v="7698"/>
          <ac:spMkLst>
            <pc:docMk/>
            <pc:sldMk cId="1717511062" sldId="693"/>
            <ac:spMk id="4" creationId="{FD08CAA5-5B67-45E3-99AB-556A364EA09F}"/>
          </ac:spMkLst>
        </pc:spChg>
      </pc:sldChg>
      <pc:sldChg chg="modSp add">
        <pc:chgData name="G 2" userId="8d203687cf76d0fd" providerId="LiveId" clId="{76E2985F-61D3-4F0E-8587-FEEB01D31A41}" dt="2019-03-18T19:42:34.427" v="7700"/>
        <pc:sldMkLst>
          <pc:docMk/>
          <pc:sldMk cId="694382884" sldId="694"/>
        </pc:sldMkLst>
        <pc:spChg chg="mod">
          <ac:chgData name="G 2" userId="8d203687cf76d0fd" providerId="LiveId" clId="{76E2985F-61D3-4F0E-8587-FEEB01D31A41}" dt="2019-03-18T19:42:34.427" v="7700"/>
          <ac:spMkLst>
            <pc:docMk/>
            <pc:sldMk cId="694382884" sldId="694"/>
            <ac:spMk id="4" creationId="{FD08CAA5-5B67-45E3-99AB-556A364EA09F}"/>
          </ac:spMkLst>
        </pc:spChg>
      </pc:sldChg>
      <pc:sldChg chg="modSp add">
        <pc:chgData name="G 2" userId="8d203687cf76d0fd" providerId="LiveId" clId="{76E2985F-61D3-4F0E-8587-FEEB01D31A41}" dt="2019-03-18T19:56:50.209" v="7848"/>
        <pc:sldMkLst>
          <pc:docMk/>
          <pc:sldMk cId="3773327093" sldId="695"/>
        </pc:sldMkLst>
        <pc:spChg chg="mod">
          <ac:chgData name="G 2" userId="8d203687cf76d0fd" providerId="LiveId" clId="{76E2985F-61D3-4F0E-8587-FEEB01D31A41}" dt="2019-03-18T19:56:50.209" v="7848"/>
          <ac:spMkLst>
            <pc:docMk/>
            <pc:sldMk cId="3773327093" sldId="695"/>
            <ac:spMk id="4" creationId="{00000000-0000-0000-0000-000000000000}"/>
          </ac:spMkLst>
        </pc:spChg>
      </pc:sldChg>
      <pc:sldChg chg="modSp add">
        <pc:chgData name="G 2" userId="8d203687cf76d0fd" providerId="LiveId" clId="{76E2985F-61D3-4F0E-8587-FEEB01D31A41}" dt="2019-03-18T19:57:18.030" v="7853"/>
        <pc:sldMkLst>
          <pc:docMk/>
          <pc:sldMk cId="4094841143" sldId="696"/>
        </pc:sldMkLst>
        <pc:spChg chg="mod">
          <ac:chgData name="G 2" userId="8d203687cf76d0fd" providerId="LiveId" clId="{76E2985F-61D3-4F0E-8587-FEEB01D31A41}" dt="2019-03-18T19:57:18.030" v="7853"/>
          <ac:spMkLst>
            <pc:docMk/>
            <pc:sldMk cId="4094841143" sldId="696"/>
            <ac:spMk id="4" creationId="{FD08CAA5-5B67-45E3-99AB-556A364EA09F}"/>
          </ac:spMkLst>
        </pc:spChg>
      </pc:sldChg>
      <pc:sldChg chg="addSp delSp modSp add del ord">
        <pc:chgData name="G 2" userId="8d203687cf76d0fd" providerId="LiveId" clId="{76E2985F-61D3-4F0E-8587-FEEB01D31A41}" dt="2019-03-18T22:04:30.262" v="9936" actId="2696"/>
        <pc:sldMkLst>
          <pc:docMk/>
          <pc:sldMk cId="2132508291" sldId="697"/>
        </pc:sldMkLst>
        <pc:spChg chg="add mod">
          <ac:chgData name="G 2" userId="8d203687cf76d0fd" providerId="LiveId" clId="{76E2985F-61D3-4F0E-8587-FEEB01D31A41}" dt="2019-03-18T21:18:18.830" v="9095" actId="1076"/>
          <ac:spMkLst>
            <pc:docMk/>
            <pc:sldMk cId="2132508291" sldId="697"/>
            <ac:spMk id="3" creationId="{B7692912-7854-4339-88E4-84D66FF91699}"/>
          </ac:spMkLst>
        </pc:spChg>
        <pc:spChg chg="mod">
          <ac:chgData name="G 2" userId="8d203687cf76d0fd" providerId="LiveId" clId="{76E2985F-61D3-4F0E-8587-FEEB01D31A41}" dt="2019-03-18T21:15:10.787" v="8857" actId="14100"/>
          <ac:spMkLst>
            <pc:docMk/>
            <pc:sldMk cId="2132508291" sldId="697"/>
            <ac:spMk id="7" creationId="{E9FA7309-F1C6-4CBD-8CF9-4B7F9DDE73E1}"/>
          </ac:spMkLst>
        </pc:spChg>
        <pc:spChg chg="del">
          <ac:chgData name="G 2" userId="8d203687cf76d0fd" providerId="LiveId" clId="{76E2985F-61D3-4F0E-8587-FEEB01D31A41}" dt="2019-03-18T21:12:28.506" v="8638" actId="478"/>
          <ac:spMkLst>
            <pc:docMk/>
            <pc:sldMk cId="2132508291" sldId="697"/>
            <ac:spMk id="8" creationId="{56A4447F-7D87-4D48-A0BB-0F0A59C6D550}"/>
          </ac:spMkLst>
        </pc:spChg>
        <pc:spChg chg="add del mod">
          <ac:chgData name="G 2" userId="8d203687cf76d0fd" providerId="LiveId" clId="{76E2985F-61D3-4F0E-8587-FEEB01D31A41}" dt="2019-03-18T21:14:47.472" v="8815" actId="478"/>
          <ac:spMkLst>
            <pc:docMk/>
            <pc:sldMk cId="2132508291" sldId="697"/>
            <ac:spMk id="9" creationId="{F24765F1-E3DC-4EFF-B6BD-376D31114004}"/>
          </ac:spMkLst>
        </pc:spChg>
        <pc:spChg chg="add mod">
          <ac:chgData name="G 2" userId="8d203687cf76d0fd" providerId="LiveId" clId="{76E2985F-61D3-4F0E-8587-FEEB01D31A41}" dt="2019-03-18T22:03:01.261" v="9904" actId="1076"/>
          <ac:spMkLst>
            <pc:docMk/>
            <pc:sldMk cId="2132508291" sldId="697"/>
            <ac:spMk id="10" creationId="{69C08D8B-B7A0-4A24-B75E-1ABD1BC3668D}"/>
          </ac:spMkLst>
        </pc:spChg>
        <pc:spChg chg="add del">
          <ac:chgData name="G 2" userId="8d203687cf76d0fd" providerId="LiveId" clId="{76E2985F-61D3-4F0E-8587-FEEB01D31A41}" dt="2019-03-18T21:15:29.795" v="8872"/>
          <ac:spMkLst>
            <pc:docMk/>
            <pc:sldMk cId="2132508291" sldId="697"/>
            <ac:spMk id="11" creationId="{11F85646-B015-45D6-9A79-06A6CBFF5976}"/>
          </ac:spMkLst>
        </pc:spChg>
        <pc:spChg chg="add del">
          <ac:chgData name="G 2" userId="8d203687cf76d0fd" providerId="LiveId" clId="{76E2985F-61D3-4F0E-8587-FEEB01D31A41}" dt="2019-03-18T21:15:29.615" v="8871"/>
          <ac:spMkLst>
            <pc:docMk/>
            <pc:sldMk cId="2132508291" sldId="697"/>
            <ac:spMk id="12" creationId="{A62B3E8B-1967-4E9B-8A3B-9DDDE09807C8}"/>
          </ac:spMkLst>
        </pc:spChg>
        <pc:spChg chg="add mod">
          <ac:chgData name="G 2" userId="8d203687cf76d0fd" providerId="LiveId" clId="{76E2985F-61D3-4F0E-8587-FEEB01D31A41}" dt="2019-03-18T22:03:19.359" v="9908" actId="1076"/>
          <ac:spMkLst>
            <pc:docMk/>
            <pc:sldMk cId="2132508291" sldId="697"/>
            <ac:spMk id="16" creationId="{78FF9628-8A5F-4A0D-8B9A-FBEB3155F849}"/>
          </ac:spMkLst>
        </pc:spChg>
        <pc:spChg chg="add del">
          <ac:chgData name="G 2" userId="8d203687cf76d0fd" providerId="LiveId" clId="{76E2985F-61D3-4F0E-8587-FEEB01D31A41}" dt="2019-03-18T21:19:47.328" v="9126"/>
          <ac:spMkLst>
            <pc:docMk/>
            <pc:sldMk cId="2132508291" sldId="697"/>
            <ac:spMk id="17" creationId="{1595F4D8-F976-458B-B292-BB7242FA454D}"/>
          </ac:spMkLst>
        </pc:spChg>
        <pc:spChg chg="add del mod ord">
          <ac:chgData name="G 2" userId="8d203687cf76d0fd" providerId="LiveId" clId="{76E2985F-61D3-4F0E-8587-FEEB01D31A41}" dt="2019-03-18T22:03:48.103" v="9915" actId="478"/>
          <ac:spMkLst>
            <pc:docMk/>
            <pc:sldMk cId="2132508291" sldId="697"/>
            <ac:spMk id="19" creationId="{CDCA597B-CE76-48A4-B422-89EB7DD7315B}"/>
          </ac:spMkLst>
        </pc:spChg>
        <pc:picChg chg="add del mod">
          <ac:chgData name="G 2" userId="8d203687cf76d0fd" providerId="LiveId" clId="{76E2985F-61D3-4F0E-8587-FEEB01D31A41}" dt="2019-03-18T21:14:31.100" v="8808" actId="478"/>
          <ac:picMkLst>
            <pc:docMk/>
            <pc:sldMk cId="2132508291" sldId="697"/>
            <ac:picMk id="5" creationId="{99EF643E-C8AA-465B-B62F-FADB79FE7FBF}"/>
          </ac:picMkLst>
        </pc:picChg>
        <pc:picChg chg="add mod">
          <ac:chgData name="G 2" userId="8d203687cf76d0fd" providerId="LiveId" clId="{76E2985F-61D3-4F0E-8587-FEEB01D31A41}" dt="2019-03-18T22:03:00.090" v="9902" actId="1076"/>
          <ac:picMkLst>
            <pc:docMk/>
            <pc:sldMk cId="2132508291" sldId="697"/>
            <ac:picMk id="6" creationId="{7F223BD7-580B-4A2B-83F6-CFD9AF657445}"/>
          </ac:picMkLst>
        </pc:picChg>
        <pc:picChg chg="add del mod">
          <ac:chgData name="G 2" userId="8d203687cf76d0fd" providerId="LiveId" clId="{76E2985F-61D3-4F0E-8587-FEEB01D31A41}" dt="2019-03-18T22:02:33.044" v="9886" actId="478"/>
          <ac:picMkLst>
            <pc:docMk/>
            <pc:sldMk cId="2132508291" sldId="697"/>
            <ac:picMk id="13" creationId="{B2D1D02A-63A3-4909-B0FF-6D45FAEE2DDC}"/>
          </ac:picMkLst>
        </pc:picChg>
        <pc:picChg chg="add mod">
          <ac:chgData name="G 2" userId="8d203687cf76d0fd" providerId="LiveId" clId="{76E2985F-61D3-4F0E-8587-FEEB01D31A41}" dt="2019-03-18T22:03:19.359" v="9908" actId="1076"/>
          <ac:picMkLst>
            <pc:docMk/>
            <pc:sldMk cId="2132508291" sldId="697"/>
            <ac:picMk id="14" creationId="{FEDC0046-DE00-4E33-9D0A-DC1ED385231D}"/>
          </ac:picMkLst>
        </pc:picChg>
        <pc:picChg chg="add mod">
          <ac:chgData name="G 2" userId="8d203687cf76d0fd" providerId="LiveId" clId="{76E2985F-61D3-4F0E-8587-FEEB01D31A41}" dt="2019-03-18T22:04:00.829" v="9917" actId="1076"/>
          <ac:picMkLst>
            <pc:docMk/>
            <pc:sldMk cId="2132508291" sldId="697"/>
            <ac:picMk id="18" creationId="{0617BA53-A042-4295-AF02-CBEFC7A64C7F}"/>
          </ac:picMkLst>
        </pc:picChg>
      </pc:sldChg>
      <pc:sldChg chg="delSp add">
        <pc:chgData name="G 2" userId="8d203687cf76d0fd" providerId="LiveId" clId="{76E2985F-61D3-4F0E-8587-FEEB01D31A41}" dt="2019-03-18T20:20:04.812" v="8264" actId="478"/>
        <pc:sldMkLst>
          <pc:docMk/>
          <pc:sldMk cId="753023440" sldId="698"/>
        </pc:sldMkLst>
        <pc:spChg chg="del">
          <ac:chgData name="G 2" userId="8d203687cf76d0fd" providerId="LiveId" clId="{76E2985F-61D3-4F0E-8587-FEEB01D31A41}" dt="2019-03-18T20:20:04.812" v="8264" actId="478"/>
          <ac:spMkLst>
            <pc:docMk/>
            <pc:sldMk cId="753023440" sldId="698"/>
            <ac:spMk id="5" creationId="{379A6240-8DB5-4E3B-A1FF-C2B5F7C8F2F4}"/>
          </ac:spMkLst>
        </pc:spChg>
      </pc:sldChg>
      <pc:sldChg chg="addSp delSp modSp add ord modAnim">
        <pc:chgData name="G 2" userId="8d203687cf76d0fd" providerId="LiveId" clId="{76E2985F-61D3-4F0E-8587-FEEB01D31A41}" dt="2019-03-18T20:24:53.356" v="8586" actId="207"/>
        <pc:sldMkLst>
          <pc:docMk/>
          <pc:sldMk cId="3751995553" sldId="699"/>
        </pc:sldMkLst>
        <pc:spChg chg="add mod">
          <ac:chgData name="G 2" userId="8d203687cf76d0fd" providerId="LiveId" clId="{76E2985F-61D3-4F0E-8587-FEEB01D31A41}" dt="2019-03-18T20:24:53.356" v="8586" actId="207"/>
          <ac:spMkLst>
            <pc:docMk/>
            <pc:sldMk cId="3751995553" sldId="699"/>
            <ac:spMk id="6" creationId="{A2B1FBF4-752F-40E3-A5C3-C0490B50AAD6}"/>
          </ac:spMkLst>
        </pc:spChg>
        <pc:picChg chg="del">
          <ac:chgData name="G 2" userId="8d203687cf76d0fd" providerId="LiveId" clId="{76E2985F-61D3-4F0E-8587-FEEB01D31A41}" dt="2019-03-18T20:22:18.851" v="8267" actId="478"/>
          <ac:picMkLst>
            <pc:docMk/>
            <pc:sldMk cId="3751995553" sldId="699"/>
            <ac:picMk id="3" creationId="{FFBDD2C8-6B0C-4513-B452-238301CF9009}"/>
          </ac:picMkLst>
        </pc:picChg>
        <pc:picChg chg="del">
          <ac:chgData name="G 2" userId="8d203687cf76d0fd" providerId="LiveId" clId="{76E2985F-61D3-4F0E-8587-FEEB01D31A41}" dt="2019-03-18T20:22:18.851" v="8267" actId="478"/>
          <ac:picMkLst>
            <pc:docMk/>
            <pc:sldMk cId="3751995553" sldId="699"/>
            <ac:picMk id="5" creationId="{9EE6F063-AF0E-424B-A6EE-3B4DD3E1EC55}"/>
          </ac:picMkLst>
        </pc:picChg>
        <pc:picChg chg="del mod">
          <ac:chgData name="G 2" userId="8d203687cf76d0fd" providerId="LiveId" clId="{76E2985F-61D3-4F0E-8587-FEEB01D31A41}" dt="2019-03-18T20:22:18.851" v="8267" actId="478"/>
          <ac:picMkLst>
            <pc:docMk/>
            <pc:sldMk cId="3751995553" sldId="699"/>
            <ac:picMk id="9" creationId="{28F3A0F2-AD31-4B18-9BA0-1AC0F67F8CF6}"/>
          </ac:picMkLst>
        </pc:picChg>
      </pc:sldChg>
      <pc:sldChg chg="addSp delSp modSp add ord">
        <pc:chgData name="G 2" userId="8d203687cf76d0fd" providerId="LiveId" clId="{76E2985F-61D3-4F0E-8587-FEEB01D31A41}" dt="2019-03-18T23:32:55.114" v="12691"/>
        <pc:sldMkLst>
          <pc:docMk/>
          <pc:sldMk cId="1807499228" sldId="700"/>
        </pc:sldMkLst>
        <pc:spChg chg="add mod">
          <ac:chgData name="G 2" userId="8d203687cf76d0fd" providerId="LiveId" clId="{76E2985F-61D3-4F0E-8587-FEEB01D31A41}" dt="2019-03-18T22:00:32.995" v="9860" actId="1076"/>
          <ac:spMkLst>
            <pc:docMk/>
            <pc:sldMk cId="1807499228" sldId="700"/>
            <ac:spMk id="5" creationId="{BEB2C078-A61D-457D-9B09-C06440DA3F1B}"/>
          </ac:spMkLst>
        </pc:spChg>
        <pc:spChg chg="mod">
          <ac:chgData name="G 2" userId="8d203687cf76d0fd" providerId="LiveId" clId="{76E2985F-61D3-4F0E-8587-FEEB01D31A41}" dt="2019-03-18T23:32:55.114" v="12691"/>
          <ac:spMkLst>
            <pc:docMk/>
            <pc:sldMk cId="1807499228" sldId="700"/>
            <ac:spMk id="7" creationId="{E9FA7309-F1C6-4CBD-8CF9-4B7F9DDE73E1}"/>
          </ac:spMkLst>
        </pc:spChg>
        <pc:spChg chg="del">
          <ac:chgData name="G 2" userId="8d203687cf76d0fd" providerId="LiveId" clId="{76E2985F-61D3-4F0E-8587-FEEB01D31A41}" dt="2019-03-18T21:59:09.971" v="9843" actId="478"/>
          <ac:spMkLst>
            <pc:docMk/>
            <pc:sldMk cId="1807499228" sldId="700"/>
            <ac:spMk id="8" creationId="{56A4447F-7D87-4D48-A0BB-0F0A59C6D550}"/>
          </ac:spMkLst>
        </pc:spChg>
        <pc:spChg chg="mod">
          <ac:chgData name="G 2" userId="8d203687cf76d0fd" providerId="LiveId" clId="{76E2985F-61D3-4F0E-8587-FEEB01D31A41}" dt="2019-03-18T21:59:20.199" v="9850" actId="1076"/>
          <ac:spMkLst>
            <pc:docMk/>
            <pc:sldMk cId="1807499228" sldId="700"/>
            <ac:spMk id="15" creationId="{00000000-0000-0000-0000-000000000000}"/>
          </ac:spMkLst>
        </pc:spChg>
        <pc:picChg chg="add mod">
          <ac:chgData name="G 2" userId="8d203687cf76d0fd" providerId="LiveId" clId="{76E2985F-61D3-4F0E-8587-FEEB01D31A41}" dt="2019-03-18T22:00:30.645" v="9859" actId="14100"/>
          <ac:picMkLst>
            <pc:docMk/>
            <pc:sldMk cId="1807499228" sldId="700"/>
            <ac:picMk id="3" creationId="{DF849321-1062-4D3F-904F-1B5921BF3164}"/>
          </ac:picMkLst>
        </pc:picChg>
        <pc:picChg chg="add del mod">
          <ac:chgData name="G 2" userId="8d203687cf76d0fd" providerId="LiveId" clId="{76E2985F-61D3-4F0E-8587-FEEB01D31A41}" dt="2019-03-18T22:18:34.209" v="10275" actId="478"/>
          <ac:picMkLst>
            <pc:docMk/>
            <pc:sldMk cId="1807499228" sldId="700"/>
            <ac:picMk id="6" creationId="{26E8DD30-B588-4963-9F8D-D7D8331DBDC4}"/>
          </ac:picMkLst>
        </pc:picChg>
      </pc:sldChg>
      <pc:sldChg chg="addSp delSp modSp add ord modTransition">
        <pc:chgData name="G 2" userId="8d203687cf76d0fd" providerId="LiveId" clId="{76E2985F-61D3-4F0E-8587-FEEB01D31A41}" dt="2019-03-18T22:04:29.411" v="9935"/>
        <pc:sldMkLst>
          <pc:docMk/>
          <pc:sldMk cId="1767211852" sldId="701"/>
        </pc:sldMkLst>
        <pc:spChg chg="del">
          <ac:chgData name="G 2" userId="8d203687cf76d0fd" providerId="LiveId" clId="{76E2985F-61D3-4F0E-8587-FEEB01D31A41}" dt="2019-03-18T22:02:26.787" v="9884" actId="478"/>
          <ac:spMkLst>
            <pc:docMk/>
            <pc:sldMk cId="1767211852" sldId="701"/>
            <ac:spMk id="10" creationId="{69C08D8B-B7A0-4A24-B75E-1ABD1BC3668D}"/>
          </ac:spMkLst>
        </pc:spChg>
        <pc:spChg chg="add mod">
          <ac:chgData name="G 2" userId="8d203687cf76d0fd" providerId="LiveId" clId="{76E2985F-61D3-4F0E-8587-FEEB01D31A41}" dt="2019-03-18T22:04:26.838" v="9933" actId="1076"/>
          <ac:spMkLst>
            <pc:docMk/>
            <pc:sldMk cId="1767211852" sldId="701"/>
            <ac:spMk id="17" creationId="{7F9A328C-1594-42FC-AC01-532015309FA9}"/>
          </ac:spMkLst>
        </pc:spChg>
        <pc:picChg chg="mod">
          <ac:chgData name="G 2" userId="8d203687cf76d0fd" providerId="LiveId" clId="{76E2985F-61D3-4F0E-8587-FEEB01D31A41}" dt="2019-03-18T22:02:25.329" v="9883" actId="1076"/>
          <ac:picMkLst>
            <pc:docMk/>
            <pc:sldMk cId="1767211852" sldId="701"/>
            <ac:picMk id="13" creationId="{B2D1D02A-63A3-4909-B0FF-6D45FAEE2DDC}"/>
          </ac:picMkLst>
        </pc:picChg>
        <pc:picChg chg="add del">
          <ac:chgData name="G 2" userId="8d203687cf76d0fd" providerId="LiveId" clId="{76E2985F-61D3-4F0E-8587-FEEB01D31A41}" dt="2019-03-18T22:04:21.189" v="9931" actId="478"/>
          <ac:picMkLst>
            <pc:docMk/>
            <pc:sldMk cId="1767211852" sldId="701"/>
            <ac:picMk id="18" creationId="{0617BA53-A042-4295-AF02-CBEFC7A64C7F}"/>
          </ac:picMkLst>
        </pc:picChg>
      </pc:sldChg>
      <pc:sldChg chg="delSp modSp add ord">
        <pc:chgData name="G 2" userId="8d203687cf76d0fd" providerId="LiveId" clId="{76E2985F-61D3-4F0E-8587-FEEB01D31A41}" dt="2019-03-18T23:28:05.793" v="12607"/>
        <pc:sldMkLst>
          <pc:docMk/>
          <pc:sldMk cId="1779771687" sldId="702"/>
        </pc:sldMkLst>
        <pc:spChg chg="del mod">
          <ac:chgData name="G 2" userId="8d203687cf76d0fd" providerId="LiveId" clId="{76E2985F-61D3-4F0E-8587-FEEB01D31A41}" dt="2019-03-18T22:04:06.020" v="9920" actId="478"/>
          <ac:spMkLst>
            <pc:docMk/>
            <pc:sldMk cId="1779771687" sldId="702"/>
            <ac:spMk id="10" creationId="{69C08D8B-B7A0-4A24-B75E-1ABD1BC3668D}"/>
          </ac:spMkLst>
        </pc:spChg>
        <pc:spChg chg="del">
          <ac:chgData name="G 2" userId="8d203687cf76d0fd" providerId="LiveId" clId="{76E2985F-61D3-4F0E-8587-FEEB01D31A41}" dt="2019-03-18T22:04:06.020" v="9920" actId="478"/>
          <ac:spMkLst>
            <pc:docMk/>
            <pc:sldMk cId="1779771687" sldId="702"/>
            <ac:spMk id="16" creationId="{78FF9628-8A5F-4A0D-8B9A-FBEB3155F849}"/>
          </ac:spMkLst>
        </pc:spChg>
        <pc:picChg chg="del">
          <ac:chgData name="G 2" userId="8d203687cf76d0fd" providerId="LiveId" clId="{76E2985F-61D3-4F0E-8587-FEEB01D31A41}" dt="2019-03-18T22:04:07.143" v="9921" actId="478"/>
          <ac:picMkLst>
            <pc:docMk/>
            <pc:sldMk cId="1779771687" sldId="702"/>
            <ac:picMk id="6" creationId="{7F223BD7-580B-4A2B-83F6-CFD9AF657445}"/>
          </ac:picMkLst>
        </pc:picChg>
        <pc:picChg chg="del">
          <ac:chgData name="G 2" userId="8d203687cf76d0fd" providerId="LiveId" clId="{76E2985F-61D3-4F0E-8587-FEEB01D31A41}" dt="2019-03-18T22:04:06.020" v="9920" actId="478"/>
          <ac:picMkLst>
            <pc:docMk/>
            <pc:sldMk cId="1779771687" sldId="702"/>
            <ac:picMk id="14" creationId="{FEDC0046-DE00-4E33-9D0A-DC1ED385231D}"/>
          </ac:picMkLst>
        </pc:picChg>
        <pc:picChg chg="mod">
          <ac:chgData name="G 2" userId="8d203687cf76d0fd" providerId="LiveId" clId="{76E2985F-61D3-4F0E-8587-FEEB01D31A41}" dt="2019-03-18T22:04:20.896" v="9929" actId="1076"/>
          <ac:picMkLst>
            <pc:docMk/>
            <pc:sldMk cId="1779771687" sldId="702"/>
            <ac:picMk id="18" creationId="{0617BA53-A042-4295-AF02-CBEFC7A64C7F}"/>
          </ac:picMkLst>
        </pc:picChg>
      </pc:sldChg>
      <pc:sldChg chg="addSp modSp add del ord modTransition">
        <pc:chgData name="G 2" userId="8d203687cf76d0fd" providerId="LiveId" clId="{76E2985F-61D3-4F0E-8587-FEEB01D31A41}" dt="2019-03-18T23:39:51.284" v="12818" actId="2696"/>
        <pc:sldMkLst>
          <pc:docMk/>
          <pc:sldMk cId="951929209" sldId="703"/>
        </pc:sldMkLst>
        <pc:spChg chg="mod">
          <ac:chgData name="G 2" userId="8d203687cf76d0fd" providerId="LiveId" clId="{76E2985F-61D3-4F0E-8587-FEEB01D31A41}" dt="2019-03-18T23:34:26.704" v="12740" actId="5793"/>
          <ac:spMkLst>
            <pc:docMk/>
            <pc:sldMk cId="951929209" sldId="703"/>
            <ac:spMk id="8" creationId="{56A4447F-7D87-4D48-A0BB-0F0A59C6D550}"/>
          </ac:spMkLst>
        </pc:spChg>
        <pc:picChg chg="add mod">
          <ac:chgData name="G 2" userId="8d203687cf76d0fd" providerId="LiveId" clId="{76E2985F-61D3-4F0E-8587-FEEB01D31A41}" dt="2019-03-18T23:35:59.412" v="12747" actId="1076"/>
          <ac:picMkLst>
            <pc:docMk/>
            <pc:sldMk cId="951929209" sldId="703"/>
            <ac:picMk id="3" creationId="{F10F68C0-12DC-4520-8909-D22631B41893}"/>
          </ac:picMkLst>
        </pc:picChg>
        <pc:picChg chg="add mod modCrop">
          <ac:chgData name="G 2" userId="8d203687cf76d0fd" providerId="LiveId" clId="{76E2985F-61D3-4F0E-8587-FEEB01D31A41}" dt="2019-03-18T23:36:25.250" v="12759" actId="14100"/>
          <ac:picMkLst>
            <pc:docMk/>
            <pc:sldMk cId="951929209" sldId="703"/>
            <ac:picMk id="5" creationId="{DC5031CB-95A5-44FC-A7A4-EC902CC67961}"/>
          </ac:picMkLst>
        </pc:picChg>
        <pc:picChg chg="add mod modCrop">
          <ac:chgData name="G 2" userId="8d203687cf76d0fd" providerId="LiveId" clId="{76E2985F-61D3-4F0E-8587-FEEB01D31A41}" dt="2019-03-18T23:36:37.235" v="12763" actId="1076"/>
          <ac:picMkLst>
            <pc:docMk/>
            <pc:sldMk cId="951929209" sldId="703"/>
            <ac:picMk id="9" creationId="{D4DBBD75-4680-44FD-9337-47A5409AC3A1}"/>
          </ac:picMkLst>
        </pc:picChg>
      </pc:sldChg>
      <pc:sldChg chg="add del">
        <pc:chgData name="G 2" userId="8d203687cf76d0fd" providerId="LiveId" clId="{76E2985F-61D3-4F0E-8587-FEEB01D31A41}" dt="2019-03-18T22:06:38.507" v="9947"/>
        <pc:sldMkLst>
          <pc:docMk/>
          <pc:sldMk cId="1290981655" sldId="703"/>
        </pc:sldMkLst>
      </pc:sldChg>
      <pc:sldChg chg="addSp delSp modSp add ord">
        <pc:chgData name="G 2" userId="8d203687cf76d0fd" providerId="LiveId" clId="{76E2985F-61D3-4F0E-8587-FEEB01D31A41}" dt="2019-03-18T23:39:45.860" v="12816"/>
        <pc:sldMkLst>
          <pc:docMk/>
          <pc:sldMk cId="1808640732" sldId="704"/>
        </pc:sldMkLst>
        <pc:spChg chg="del">
          <ac:chgData name="G 2" userId="8d203687cf76d0fd" providerId="LiveId" clId="{76E2985F-61D3-4F0E-8587-FEEB01D31A41}" dt="2019-03-18T22:17:48.964" v="10270" actId="478"/>
          <ac:spMkLst>
            <pc:docMk/>
            <pc:sldMk cId="1808640732" sldId="704"/>
            <ac:spMk id="5" creationId="{BEB2C078-A61D-457D-9B09-C06440DA3F1B}"/>
          </ac:spMkLst>
        </pc:spChg>
        <pc:spChg chg="del">
          <ac:chgData name="G 2" userId="8d203687cf76d0fd" providerId="LiveId" clId="{76E2985F-61D3-4F0E-8587-FEEB01D31A41}" dt="2019-03-18T22:17:48.964" v="10270" actId="478"/>
          <ac:spMkLst>
            <pc:docMk/>
            <pc:sldMk cId="1808640732" sldId="704"/>
            <ac:spMk id="7" creationId="{E9FA7309-F1C6-4CBD-8CF9-4B7F9DDE73E1}"/>
          </ac:spMkLst>
        </pc:spChg>
        <pc:spChg chg="add mod">
          <ac:chgData name="G 2" userId="8d203687cf76d0fd" providerId="LiveId" clId="{76E2985F-61D3-4F0E-8587-FEEB01D31A41}" dt="2019-03-18T23:28:58.961" v="12612" actId="20578"/>
          <ac:spMkLst>
            <pc:docMk/>
            <pc:sldMk cId="1808640732" sldId="704"/>
            <ac:spMk id="10" creationId="{99470E70-05E0-4BF2-B99B-2C8815CA49B9}"/>
          </ac:spMkLst>
        </pc:spChg>
        <pc:picChg chg="del">
          <ac:chgData name="G 2" userId="8d203687cf76d0fd" providerId="LiveId" clId="{76E2985F-61D3-4F0E-8587-FEEB01D31A41}" dt="2019-03-18T22:17:48.964" v="10270" actId="478"/>
          <ac:picMkLst>
            <pc:docMk/>
            <pc:sldMk cId="1808640732" sldId="704"/>
            <ac:picMk id="3" creationId="{DF849321-1062-4D3F-904F-1B5921BF3164}"/>
          </ac:picMkLst>
        </pc:picChg>
        <pc:picChg chg="del">
          <ac:chgData name="G 2" userId="8d203687cf76d0fd" providerId="LiveId" clId="{76E2985F-61D3-4F0E-8587-FEEB01D31A41}" dt="2019-03-18T22:17:45.543" v="10269"/>
          <ac:picMkLst>
            <pc:docMk/>
            <pc:sldMk cId="1808640732" sldId="704"/>
            <ac:picMk id="6" creationId="{26E8DD30-B588-4963-9F8D-D7D8331DBDC4}"/>
          </ac:picMkLst>
        </pc:picChg>
        <pc:picChg chg="add mod">
          <ac:chgData name="G 2" userId="8d203687cf76d0fd" providerId="LiveId" clId="{76E2985F-61D3-4F0E-8587-FEEB01D31A41}" dt="2019-03-18T22:17:52.528" v="10273" actId="1076"/>
          <ac:picMkLst>
            <pc:docMk/>
            <pc:sldMk cId="1808640732" sldId="704"/>
            <ac:picMk id="9" creationId="{D44A60AC-77AD-42B9-8B05-6F2276719006}"/>
          </ac:picMkLst>
        </pc:picChg>
      </pc:sldChg>
      <pc:sldChg chg="modSp add">
        <pc:chgData name="G 2" userId="8d203687cf76d0fd" providerId="LiveId" clId="{76E2985F-61D3-4F0E-8587-FEEB01D31A41}" dt="2019-03-18T22:21:07.935" v="10279" actId="20577"/>
        <pc:sldMkLst>
          <pc:docMk/>
          <pc:sldMk cId="3900562519" sldId="705"/>
        </pc:sldMkLst>
        <pc:spChg chg="mod">
          <ac:chgData name="G 2" userId="8d203687cf76d0fd" providerId="LiveId" clId="{76E2985F-61D3-4F0E-8587-FEEB01D31A41}" dt="2019-03-18T22:21:07.935" v="10279" actId="20577"/>
          <ac:spMkLst>
            <pc:docMk/>
            <pc:sldMk cId="3900562519" sldId="705"/>
            <ac:spMk id="4" creationId="{FD08CAA5-5B67-45E3-99AB-556A364EA09F}"/>
          </ac:spMkLst>
        </pc:spChg>
      </pc:sldChg>
      <pc:sldChg chg="modSp add">
        <pc:chgData name="G 2" userId="8d203687cf76d0fd" providerId="LiveId" clId="{76E2985F-61D3-4F0E-8587-FEEB01D31A41}" dt="2019-03-18T23:19:15.306" v="12426" actId="20577"/>
        <pc:sldMkLst>
          <pc:docMk/>
          <pc:sldMk cId="782743420" sldId="706"/>
        </pc:sldMkLst>
        <pc:spChg chg="mod">
          <ac:chgData name="G 2" userId="8d203687cf76d0fd" providerId="LiveId" clId="{76E2985F-61D3-4F0E-8587-FEEB01D31A41}" dt="2019-03-18T22:54:04.352" v="11607"/>
          <ac:spMkLst>
            <pc:docMk/>
            <pc:sldMk cId="782743420" sldId="706"/>
            <ac:spMk id="4" creationId="{00000000-0000-0000-0000-000000000000}"/>
          </ac:spMkLst>
        </pc:spChg>
        <pc:spChg chg="mod">
          <ac:chgData name="G 2" userId="8d203687cf76d0fd" providerId="LiveId" clId="{76E2985F-61D3-4F0E-8587-FEEB01D31A41}" dt="2019-03-18T23:19:15.306" v="12426" actId="20577"/>
          <ac:spMkLst>
            <pc:docMk/>
            <pc:sldMk cId="782743420" sldId="706"/>
            <ac:spMk id="7" creationId="{E9FA7309-F1C6-4CBD-8CF9-4B7F9DDE73E1}"/>
          </ac:spMkLst>
        </pc:spChg>
        <pc:spChg chg="mod">
          <ac:chgData name="G 2" userId="8d203687cf76d0fd" providerId="LiveId" clId="{76E2985F-61D3-4F0E-8587-FEEB01D31A41}" dt="2019-03-18T23:17:11.448" v="12272" actId="20577"/>
          <ac:spMkLst>
            <pc:docMk/>
            <pc:sldMk cId="782743420" sldId="706"/>
            <ac:spMk id="8" creationId="{56A4447F-7D87-4D48-A0BB-0F0A59C6D550}"/>
          </ac:spMkLst>
        </pc:spChg>
      </pc:sldChg>
      <pc:sldChg chg="addSp delSp modSp add">
        <pc:chgData name="G 2" userId="8d203687cf76d0fd" providerId="LiveId" clId="{76E2985F-61D3-4F0E-8587-FEEB01D31A41}" dt="2019-03-18T23:05:31.481" v="11731"/>
        <pc:sldMkLst>
          <pc:docMk/>
          <pc:sldMk cId="3424585302" sldId="707"/>
        </pc:sldMkLst>
        <pc:spChg chg="mod">
          <ac:chgData name="G 2" userId="8d203687cf76d0fd" providerId="LiveId" clId="{76E2985F-61D3-4F0E-8587-FEEB01D31A41}" dt="2019-03-18T22:54:25.188" v="11612"/>
          <ac:spMkLst>
            <pc:docMk/>
            <pc:sldMk cId="3424585302" sldId="707"/>
            <ac:spMk id="4" creationId="{00000000-0000-0000-0000-000000000000}"/>
          </ac:spMkLst>
        </pc:spChg>
        <pc:spChg chg="add del">
          <ac:chgData name="G 2" userId="8d203687cf76d0fd" providerId="LiveId" clId="{76E2985F-61D3-4F0E-8587-FEEB01D31A41}" dt="2019-03-18T23:05:31.481" v="11731"/>
          <ac:spMkLst>
            <pc:docMk/>
            <pc:sldMk cId="3424585302" sldId="707"/>
            <ac:spMk id="7" creationId="{6D86E6FA-8EFF-4E43-A1BD-4B47DB63D7D1}"/>
          </ac:spMkLst>
        </pc:spChg>
        <pc:picChg chg="add mod ord">
          <ac:chgData name="G 2" userId="8d203687cf76d0fd" providerId="LiveId" clId="{76E2985F-61D3-4F0E-8587-FEEB01D31A41}" dt="2019-03-18T22:59:20.290" v="11624" actId="167"/>
          <ac:picMkLst>
            <pc:docMk/>
            <pc:sldMk cId="3424585302" sldId="707"/>
            <ac:picMk id="3" creationId="{B55184DE-9612-4B90-9CF1-88F386C6B66A}"/>
          </ac:picMkLst>
        </pc:picChg>
        <pc:picChg chg="add mod">
          <ac:chgData name="G 2" userId="8d203687cf76d0fd" providerId="LiveId" clId="{76E2985F-61D3-4F0E-8587-FEEB01D31A41}" dt="2019-03-18T22:59:05.051" v="11619" actId="1076"/>
          <ac:picMkLst>
            <pc:docMk/>
            <pc:sldMk cId="3424585302" sldId="707"/>
            <ac:picMk id="5" creationId="{6CD21AC7-DCB2-4D85-8626-15F99AD552EE}"/>
          </ac:picMkLst>
        </pc:picChg>
        <pc:picChg chg="add mod">
          <ac:chgData name="G 2" userId="8d203687cf76d0fd" providerId="LiveId" clId="{76E2985F-61D3-4F0E-8587-FEEB01D31A41}" dt="2019-03-18T22:59:12.205" v="11621" actId="1076"/>
          <ac:picMkLst>
            <pc:docMk/>
            <pc:sldMk cId="3424585302" sldId="707"/>
            <ac:picMk id="6" creationId="{12EA4115-994A-4C37-8034-4DC99B904B64}"/>
          </ac:picMkLst>
        </pc:picChg>
        <pc:picChg chg="del">
          <ac:chgData name="G 2" userId="8d203687cf76d0fd" providerId="LiveId" clId="{76E2985F-61D3-4F0E-8587-FEEB01D31A41}" dt="2019-03-18T22:54:16.913" v="11608" actId="478"/>
          <ac:picMkLst>
            <pc:docMk/>
            <pc:sldMk cId="3424585302" sldId="707"/>
            <ac:picMk id="9" creationId="{D44A60AC-77AD-42B9-8B05-6F2276719006}"/>
          </ac:picMkLst>
        </pc:picChg>
      </pc:sldChg>
      <pc:sldChg chg="addSp delSp modSp add">
        <pc:chgData name="G 2" userId="8d203687cf76d0fd" providerId="LiveId" clId="{76E2985F-61D3-4F0E-8587-FEEB01D31A41}" dt="2019-03-18T23:08:49.974" v="11861" actId="478"/>
        <pc:sldMkLst>
          <pc:docMk/>
          <pc:sldMk cId="22601379" sldId="708"/>
        </pc:sldMkLst>
        <pc:spChg chg="add mod">
          <ac:chgData name="G 2" userId="8d203687cf76d0fd" providerId="LiveId" clId="{76E2985F-61D3-4F0E-8587-FEEB01D31A41}" dt="2019-03-18T23:06:23.459" v="11828" actId="113"/>
          <ac:spMkLst>
            <pc:docMk/>
            <pc:sldMk cId="22601379" sldId="708"/>
            <ac:spMk id="8" creationId="{595FE82B-1E0D-4766-AA29-29CB2CC9C5DB}"/>
          </ac:spMkLst>
        </pc:spChg>
        <pc:spChg chg="add del mod">
          <ac:chgData name="G 2" userId="8d203687cf76d0fd" providerId="LiveId" clId="{76E2985F-61D3-4F0E-8587-FEEB01D31A41}" dt="2019-03-18T23:07:24.558" v="11835"/>
          <ac:spMkLst>
            <pc:docMk/>
            <pc:sldMk cId="22601379" sldId="708"/>
            <ac:spMk id="9" creationId="{2F304C54-A4E9-40F5-B768-D3E4FEF0C805}"/>
          </ac:spMkLst>
        </pc:spChg>
        <pc:spChg chg="add mod">
          <ac:chgData name="G 2" userId="8d203687cf76d0fd" providerId="LiveId" clId="{76E2985F-61D3-4F0E-8587-FEEB01D31A41}" dt="2019-03-18T23:08:21.556" v="11840" actId="1076"/>
          <ac:spMkLst>
            <pc:docMk/>
            <pc:sldMk cId="22601379" sldId="708"/>
            <ac:spMk id="11" creationId="{1E6BC7D5-C053-40D6-8787-0008704177E8}"/>
          </ac:spMkLst>
        </pc:spChg>
        <pc:spChg chg="add mod">
          <ac:chgData name="G 2" userId="8d203687cf76d0fd" providerId="LiveId" clId="{76E2985F-61D3-4F0E-8587-FEEB01D31A41}" dt="2019-03-18T23:08:37.006" v="11858" actId="1076"/>
          <ac:spMkLst>
            <pc:docMk/>
            <pc:sldMk cId="22601379" sldId="708"/>
            <ac:spMk id="13" creationId="{AF13F692-7766-4EE0-BE8B-63C7AC7E6183}"/>
          </ac:spMkLst>
        </pc:spChg>
        <pc:spChg chg="add del mod">
          <ac:chgData name="G 2" userId="8d203687cf76d0fd" providerId="LiveId" clId="{76E2985F-61D3-4F0E-8587-FEEB01D31A41}" dt="2019-03-18T23:08:49.974" v="11861" actId="478"/>
          <ac:spMkLst>
            <pc:docMk/>
            <pc:sldMk cId="22601379" sldId="708"/>
            <ac:spMk id="14" creationId="{39E17F94-4D3C-40B0-861C-D94CAA5D5782}"/>
          </ac:spMkLst>
        </pc:spChg>
        <pc:picChg chg="del">
          <ac:chgData name="G 2" userId="8d203687cf76d0fd" providerId="LiveId" clId="{76E2985F-61D3-4F0E-8587-FEEB01D31A41}" dt="2019-03-18T23:05:18.249" v="11720" actId="478"/>
          <ac:picMkLst>
            <pc:docMk/>
            <pc:sldMk cId="22601379" sldId="708"/>
            <ac:picMk id="3" creationId="{B55184DE-9612-4B90-9CF1-88F386C6B66A}"/>
          </ac:picMkLst>
        </pc:picChg>
        <pc:picChg chg="del">
          <ac:chgData name="G 2" userId="8d203687cf76d0fd" providerId="LiveId" clId="{76E2985F-61D3-4F0E-8587-FEEB01D31A41}" dt="2019-03-18T23:05:24.177" v="11727" actId="478"/>
          <ac:picMkLst>
            <pc:docMk/>
            <pc:sldMk cId="22601379" sldId="708"/>
            <ac:picMk id="5" creationId="{6CD21AC7-DCB2-4D85-8626-15F99AD552EE}"/>
          </ac:picMkLst>
        </pc:picChg>
        <pc:picChg chg="del mod">
          <ac:chgData name="G 2" userId="8d203687cf76d0fd" providerId="LiveId" clId="{76E2985F-61D3-4F0E-8587-FEEB01D31A41}" dt="2019-03-18T23:05:24.177" v="11727" actId="478"/>
          <ac:picMkLst>
            <pc:docMk/>
            <pc:sldMk cId="22601379" sldId="708"/>
            <ac:picMk id="6" creationId="{12EA4115-994A-4C37-8034-4DC99B904B64}"/>
          </ac:picMkLst>
        </pc:picChg>
        <pc:picChg chg="add mod">
          <ac:chgData name="G 2" userId="8d203687cf76d0fd" providerId="LiveId" clId="{76E2985F-61D3-4F0E-8587-FEEB01D31A41}" dt="2019-03-18T23:06:27.523" v="11829" actId="1076"/>
          <ac:picMkLst>
            <pc:docMk/>
            <pc:sldMk cId="22601379" sldId="708"/>
            <ac:picMk id="7" creationId="{E3177486-530D-47EB-A859-DB1AC971E427}"/>
          </ac:picMkLst>
        </pc:picChg>
        <pc:picChg chg="add mod">
          <ac:chgData name="G 2" userId="8d203687cf76d0fd" providerId="LiveId" clId="{76E2985F-61D3-4F0E-8587-FEEB01D31A41}" dt="2019-03-18T23:05:34.354" v="11734" actId="571"/>
          <ac:picMkLst>
            <pc:docMk/>
            <pc:sldMk cId="22601379" sldId="708"/>
            <ac:picMk id="10" creationId="{E9F0AC32-4679-45C5-914C-0746DB2DFB7E}"/>
          </ac:picMkLst>
        </pc:picChg>
      </pc:sldChg>
      <pc:sldChg chg="addSp delSp modSp add">
        <pc:chgData name="G 2" userId="8d203687cf76d0fd" providerId="LiveId" clId="{76E2985F-61D3-4F0E-8587-FEEB01D31A41}" dt="2019-03-19T00:21:56.435" v="15005" actId="1076"/>
        <pc:sldMkLst>
          <pc:docMk/>
          <pc:sldMk cId="3953533632" sldId="709"/>
        </pc:sldMkLst>
        <pc:spChg chg="add mod">
          <ac:chgData name="G 2" userId="8d203687cf76d0fd" providerId="LiveId" clId="{76E2985F-61D3-4F0E-8587-FEEB01D31A41}" dt="2019-03-19T00:21:56.435" v="15005" actId="1076"/>
          <ac:spMkLst>
            <pc:docMk/>
            <pc:sldMk cId="3953533632" sldId="709"/>
            <ac:spMk id="6" creationId="{69138EBB-1FB5-4BE0-B946-BBB42BCCD037}"/>
          </ac:spMkLst>
        </pc:spChg>
        <pc:spChg chg="del mod">
          <ac:chgData name="G 2" userId="8d203687cf76d0fd" providerId="LiveId" clId="{76E2985F-61D3-4F0E-8587-FEEB01D31A41}" dt="2019-03-18T23:39:58.896" v="12823" actId="478"/>
          <ac:spMkLst>
            <pc:docMk/>
            <pc:sldMk cId="3953533632" sldId="709"/>
            <ac:spMk id="8" creationId="{56A4447F-7D87-4D48-A0BB-0F0A59C6D550}"/>
          </ac:spMkLst>
        </pc:spChg>
        <pc:picChg chg="mod">
          <ac:chgData name="G 2" userId="8d203687cf76d0fd" providerId="LiveId" clId="{76E2985F-61D3-4F0E-8587-FEEB01D31A41}" dt="2019-03-18T23:40:04.106" v="12824" actId="14100"/>
          <ac:picMkLst>
            <pc:docMk/>
            <pc:sldMk cId="3953533632" sldId="709"/>
            <ac:picMk id="3" creationId="{F10F68C0-12DC-4520-8909-D22631B41893}"/>
          </ac:picMkLst>
        </pc:picChg>
        <pc:picChg chg="add mod">
          <ac:chgData name="G 2" userId="8d203687cf76d0fd" providerId="LiveId" clId="{76E2985F-61D3-4F0E-8587-FEEB01D31A41}" dt="2019-03-19T00:21:56.435" v="15005" actId="1076"/>
          <ac:picMkLst>
            <pc:docMk/>
            <pc:sldMk cId="3953533632" sldId="709"/>
            <ac:picMk id="5" creationId="{22B2E892-C9C9-4846-B012-5DD1A6525322}"/>
          </ac:picMkLst>
        </pc:picChg>
      </pc:sldChg>
      <pc:sldChg chg="addSp delSp modSp add ord modTransition">
        <pc:chgData name="G 2" userId="8d203687cf76d0fd" providerId="LiveId" clId="{76E2985F-61D3-4F0E-8587-FEEB01D31A41}" dt="2019-03-18T23:38:51.986" v="12815" actId="113"/>
        <pc:sldMkLst>
          <pc:docMk/>
          <pc:sldMk cId="2255977217" sldId="710"/>
        </pc:sldMkLst>
        <pc:spChg chg="add mod">
          <ac:chgData name="G 2" userId="8d203687cf76d0fd" providerId="LiveId" clId="{76E2985F-61D3-4F0E-8587-FEEB01D31A41}" dt="2019-03-18T23:38:51.986" v="12815" actId="113"/>
          <ac:spMkLst>
            <pc:docMk/>
            <pc:sldMk cId="2255977217" sldId="710"/>
            <ac:spMk id="6" creationId="{D8B70B4F-3036-4DF5-9F00-A5B341A72FF7}"/>
          </ac:spMkLst>
        </pc:spChg>
        <pc:spChg chg="mod">
          <ac:chgData name="G 2" userId="8d203687cf76d0fd" providerId="LiveId" clId="{76E2985F-61D3-4F0E-8587-FEEB01D31A41}" dt="2019-03-18T23:38:05.538" v="12789"/>
          <ac:spMkLst>
            <pc:docMk/>
            <pc:sldMk cId="2255977217" sldId="710"/>
            <ac:spMk id="8" creationId="{56A4447F-7D87-4D48-A0BB-0F0A59C6D550}"/>
          </ac:spMkLst>
        </pc:spChg>
        <pc:picChg chg="del">
          <ac:chgData name="G 2" userId="8d203687cf76d0fd" providerId="LiveId" clId="{76E2985F-61D3-4F0E-8587-FEEB01D31A41}" dt="2019-03-18T23:37:01.351" v="12776" actId="478"/>
          <ac:picMkLst>
            <pc:docMk/>
            <pc:sldMk cId="2255977217" sldId="710"/>
            <ac:picMk id="3" creationId="{F10F68C0-12DC-4520-8909-D22631B41893}"/>
          </ac:picMkLst>
        </pc:picChg>
        <pc:picChg chg="mod">
          <ac:chgData name="G 2" userId="8d203687cf76d0fd" providerId="LiveId" clId="{76E2985F-61D3-4F0E-8587-FEEB01D31A41}" dt="2019-03-18T23:38:40.079" v="12812" actId="1076"/>
          <ac:picMkLst>
            <pc:docMk/>
            <pc:sldMk cId="2255977217" sldId="710"/>
            <ac:picMk id="5" creationId="{DC5031CB-95A5-44FC-A7A4-EC902CC67961}"/>
          </ac:picMkLst>
        </pc:picChg>
        <pc:picChg chg="mod modCrop">
          <ac:chgData name="G 2" userId="8d203687cf76d0fd" providerId="LiveId" clId="{76E2985F-61D3-4F0E-8587-FEEB01D31A41}" dt="2019-03-18T23:38:36.510" v="12809" actId="14100"/>
          <ac:picMkLst>
            <pc:docMk/>
            <pc:sldMk cId="2255977217" sldId="710"/>
            <ac:picMk id="9" creationId="{D4DBBD75-4680-44FD-9337-47A5409AC3A1}"/>
          </ac:picMkLst>
        </pc:picChg>
        <pc:picChg chg="add mod ord modCrop">
          <ac:chgData name="G 2" userId="8d203687cf76d0fd" providerId="LiveId" clId="{76E2985F-61D3-4F0E-8587-FEEB01D31A41}" dt="2019-03-18T23:38:37.420" v="12810" actId="1076"/>
          <ac:picMkLst>
            <pc:docMk/>
            <pc:sldMk cId="2255977217" sldId="710"/>
            <ac:picMk id="10" creationId="{CEE23E31-A252-468B-88C3-E8B503B4326A}"/>
          </ac:picMkLst>
        </pc:picChg>
      </pc:sldChg>
      <pc:sldChg chg="modSp add">
        <pc:chgData name="G 2" userId="8d203687cf76d0fd" providerId="LiveId" clId="{76E2985F-61D3-4F0E-8587-FEEB01D31A41}" dt="2019-03-19T00:09:14.635" v="14996"/>
        <pc:sldMkLst>
          <pc:docMk/>
          <pc:sldMk cId="875145578" sldId="711"/>
        </pc:sldMkLst>
        <pc:spChg chg="mod">
          <ac:chgData name="G 2" userId="8d203687cf76d0fd" providerId="LiveId" clId="{76E2985F-61D3-4F0E-8587-FEEB01D31A41}" dt="2019-03-18T23:52:44.107" v="13333"/>
          <ac:spMkLst>
            <pc:docMk/>
            <pc:sldMk cId="875145578" sldId="711"/>
            <ac:spMk id="4" creationId="{00000000-0000-0000-0000-000000000000}"/>
          </ac:spMkLst>
        </pc:spChg>
        <pc:spChg chg="mod">
          <ac:chgData name="G 2" userId="8d203687cf76d0fd" providerId="LiveId" clId="{76E2985F-61D3-4F0E-8587-FEEB01D31A41}" dt="2019-03-19T00:01:56.691" v="14044"/>
          <ac:spMkLst>
            <pc:docMk/>
            <pc:sldMk cId="875145578" sldId="711"/>
            <ac:spMk id="7" creationId="{E9FA7309-F1C6-4CBD-8CF9-4B7F9DDE73E1}"/>
          </ac:spMkLst>
        </pc:spChg>
        <pc:spChg chg="mod">
          <ac:chgData name="G 2" userId="8d203687cf76d0fd" providerId="LiveId" clId="{76E2985F-61D3-4F0E-8587-FEEB01D31A41}" dt="2019-03-19T00:09:14.635" v="14996"/>
          <ac:spMkLst>
            <pc:docMk/>
            <pc:sldMk cId="875145578" sldId="711"/>
            <ac:spMk id="8" creationId="{56A4447F-7D87-4D48-A0BB-0F0A59C6D550}"/>
          </ac:spMkLst>
        </pc:spChg>
      </pc:sldChg>
      <pc:sldChg chg="modSp add">
        <pc:chgData name="G 2" userId="8d203687cf76d0fd" providerId="LiveId" clId="{76E2985F-61D3-4F0E-8587-FEEB01D31A41}" dt="2019-03-19T00:09:47.838" v="14998"/>
        <pc:sldMkLst>
          <pc:docMk/>
          <pc:sldMk cId="553268900" sldId="712"/>
        </pc:sldMkLst>
        <pc:spChg chg="mod">
          <ac:chgData name="G 2" userId="8d203687cf76d0fd" providerId="LiveId" clId="{76E2985F-61D3-4F0E-8587-FEEB01D31A41}" dt="2019-03-19T00:09:47.838" v="14998"/>
          <ac:spMkLst>
            <pc:docMk/>
            <pc:sldMk cId="553268900" sldId="712"/>
            <ac:spMk id="4" creationId="{FD08CAA5-5B67-45E3-99AB-556A364EA09F}"/>
          </ac:spMkLst>
        </pc:spChg>
      </pc:sldChg>
      <pc:sldChg chg="addSp delSp modSp add">
        <pc:chgData name="G 2" userId="8d203687cf76d0fd" providerId="LiveId" clId="{76E2985F-61D3-4F0E-8587-FEEB01D31A41}" dt="2019-03-19T01:13:46.087" v="16243"/>
        <pc:sldMkLst>
          <pc:docMk/>
          <pc:sldMk cId="1816244664" sldId="713"/>
        </pc:sldMkLst>
        <pc:spChg chg="add del">
          <ac:chgData name="G 2" userId="8d203687cf76d0fd" providerId="LiveId" clId="{76E2985F-61D3-4F0E-8587-FEEB01D31A41}" dt="2019-03-19T00:53:05.385" v="15248"/>
          <ac:spMkLst>
            <pc:docMk/>
            <pc:sldMk cId="1816244664" sldId="713"/>
            <ac:spMk id="3" creationId="{89306292-5979-4B25-B9CE-93C06C2B705A}"/>
          </ac:spMkLst>
        </pc:spChg>
        <pc:spChg chg="mod">
          <ac:chgData name="G 2" userId="8d203687cf76d0fd" providerId="LiveId" clId="{76E2985F-61D3-4F0E-8587-FEEB01D31A41}" dt="2019-03-19T00:10:40.922" v="15000"/>
          <ac:spMkLst>
            <pc:docMk/>
            <pc:sldMk cId="1816244664" sldId="713"/>
            <ac:spMk id="4" creationId="{00000000-0000-0000-0000-000000000000}"/>
          </ac:spMkLst>
        </pc:spChg>
        <pc:spChg chg="mod">
          <ac:chgData name="G 2" userId="8d203687cf76d0fd" providerId="LiveId" clId="{76E2985F-61D3-4F0E-8587-FEEB01D31A41}" dt="2019-03-19T01:13:46.087" v="16243"/>
          <ac:spMkLst>
            <pc:docMk/>
            <pc:sldMk cId="1816244664" sldId="713"/>
            <ac:spMk id="7" creationId="{E9FA7309-F1C6-4CBD-8CF9-4B7F9DDE73E1}"/>
          </ac:spMkLst>
        </pc:spChg>
        <pc:spChg chg="mod">
          <ac:chgData name="G 2" userId="8d203687cf76d0fd" providerId="LiveId" clId="{76E2985F-61D3-4F0E-8587-FEEB01D31A41}" dt="2019-03-19T01:13:30.121" v="16161"/>
          <ac:spMkLst>
            <pc:docMk/>
            <pc:sldMk cId="1816244664" sldId="713"/>
            <ac:spMk id="8" creationId="{56A4447F-7D87-4D48-A0BB-0F0A59C6D550}"/>
          </ac:spMkLst>
        </pc:spChg>
        <pc:picChg chg="add del">
          <ac:chgData name="G 2" userId="8d203687cf76d0fd" providerId="LiveId" clId="{76E2985F-61D3-4F0E-8587-FEEB01D31A41}" dt="2019-03-19T00:57:34.274" v="15339" actId="478"/>
          <ac:picMkLst>
            <pc:docMk/>
            <pc:sldMk cId="1816244664" sldId="713"/>
            <ac:picMk id="5" creationId="{B28518B1-C47A-4B6C-AE52-442A455EE5B8}"/>
          </ac:picMkLst>
        </pc:picChg>
      </pc:sldChg>
      <pc:sldChg chg="addSp delSp modSp add">
        <pc:chgData name="G 2" userId="8d203687cf76d0fd" providerId="LiveId" clId="{76E2985F-61D3-4F0E-8587-FEEB01D31A41}" dt="2019-03-19T00:57:56.404" v="15354" actId="1076"/>
        <pc:sldMkLst>
          <pc:docMk/>
          <pc:sldMk cId="719560211" sldId="714"/>
        </pc:sldMkLst>
        <pc:spChg chg="add mod">
          <ac:chgData name="G 2" userId="8d203687cf76d0fd" providerId="LiveId" clId="{76E2985F-61D3-4F0E-8587-FEEB01D31A41}" dt="2019-03-19T00:57:56.404" v="15354" actId="1076"/>
          <ac:spMkLst>
            <pc:docMk/>
            <pc:sldMk cId="719560211" sldId="714"/>
            <ac:spMk id="3" creationId="{8260B0C5-7C3A-48EB-85D7-9C0301ACC81D}"/>
          </ac:spMkLst>
        </pc:spChg>
        <pc:spChg chg="del">
          <ac:chgData name="G 2" userId="8d203687cf76d0fd" providerId="LiveId" clId="{76E2985F-61D3-4F0E-8587-FEEB01D31A41}" dt="2019-03-19T00:57:37.643" v="15341" actId="478"/>
          <ac:spMkLst>
            <pc:docMk/>
            <pc:sldMk cId="719560211" sldId="714"/>
            <ac:spMk id="7" creationId="{E9FA7309-F1C6-4CBD-8CF9-4B7F9DDE73E1}"/>
          </ac:spMkLst>
        </pc:spChg>
        <pc:spChg chg="del">
          <ac:chgData name="G 2" userId="8d203687cf76d0fd" providerId="LiveId" clId="{76E2985F-61D3-4F0E-8587-FEEB01D31A41}" dt="2019-03-19T00:57:37.643" v="15341" actId="478"/>
          <ac:spMkLst>
            <pc:docMk/>
            <pc:sldMk cId="719560211" sldId="714"/>
            <ac:spMk id="8" creationId="{56A4447F-7D87-4D48-A0BB-0F0A59C6D550}"/>
          </ac:spMkLst>
        </pc:spChg>
        <pc:picChg chg="mod">
          <ac:chgData name="G 2" userId="8d203687cf76d0fd" providerId="LiveId" clId="{76E2985F-61D3-4F0E-8587-FEEB01D31A41}" dt="2019-03-19T00:57:50.105" v="15346" actId="1076"/>
          <ac:picMkLst>
            <pc:docMk/>
            <pc:sldMk cId="719560211" sldId="714"/>
            <ac:picMk id="5" creationId="{B28518B1-C47A-4B6C-AE52-442A455EE5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2020/4/6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2020/4/6</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036909"/>
            <a:ext cx="10191262" cy="784189"/>
          </a:xfrm>
        </p:spPr>
        <p:txBody>
          <a:bodyPr wrap="square">
            <a:spAutoFit/>
          </a:bodyPr>
          <a:lstStyle>
            <a:lvl1pPr algn="ctr">
              <a:lnSpc>
                <a:spcPct val="120000"/>
              </a:lnSpc>
              <a:defRPr sz="4431" b="1"/>
            </a:lvl1pPr>
          </a:lstStyle>
          <a:p>
            <a:endParaRPr kumimoji="1" lang="ja-JP" altLang="en-US" dirty="0"/>
          </a:p>
        </p:txBody>
      </p:sp>
      <p:sp>
        <p:nvSpPr>
          <p:cNvPr id="8" name="フッター プレースホルダー 3"/>
          <p:cNvSpPr>
            <a:spLocks noGrp="1"/>
          </p:cNvSpPr>
          <p:nvPr>
            <p:ph type="ftr" sz="quarter" idx="3"/>
          </p:nvPr>
        </p:nvSpPr>
        <p:spPr>
          <a:xfrm>
            <a:off x="113797" y="6561808"/>
            <a:ext cx="778272" cy="228870"/>
          </a:xfrm>
          <a:prstGeom prst="rect">
            <a:avLst/>
          </a:prstGeom>
          <a:solidFill>
            <a:schemeClr val="bg1"/>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343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1000369"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6096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4191001"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798927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11191631"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6"/>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91"/>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900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6134" y="4976817"/>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1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6140236" y="3248985"/>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メイリオ" pitchFamily="50" charset="-128"/>
              </a:rPr>
              <a:t>0cm</a:t>
            </a:r>
          </a:p>
        </p:txBody>
      </p:sp>
      <p:sp>
        <p:nvSpPr>
          <p:cNvPr id="38" name="AutoShape 33"/>
          <p:cNvSpPr>
            <a:spLocks noChangeArrowheads="1"/>
          </p:cNvSpPr>
          <p:nvPr userDrawn="1"/>
        </p:nvSpPr>
        <p:spPr bwMode="gray">
          <a:xfrm>
            <a:off x="6140313" y="1715281"/>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39" name="AutoShape 33"/>
          <p:cNvSpPr>
            <a:spLocks noChangeArrowheads="1"/>
          </p:cNvSpPr>
          <p:nvPr userDrawn="1"/>
        </p:nvSpPr>
        <p:spPr bwMode="gray">
          <a:xfrm>
            <a:off x="291047" y="356394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0" name="AutoShape 33"/>
          <p:cNvSpPr>
            <a:spLocks noChangeArrowheads="1"/>
          </p:cNvSpPr>
          <p:nvPr userDrawn="1"/>
        </p:nvSpPr>
        <p:spPr bwMode="gray">
          <a:xfrm>
            <a:off x="6140313" y="602129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1" name="AutoShape 33"/>
          <p:cNvSpPr>
            <a:spLocks noChangeArrowheads="1"/>
          </p:cNvSpPr>
          <p:nvPr userDrawn="1"/>
        </p:nvSpPr>
        <p:spPr bwMode="gray">
          <a:xfrm>
            <a:off x="6140313" y="468896"/>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2" name="AutoShape 33"/>
          <p:cNvSpPr>
            <a:spLocks noChangeArrowheads="1"/>
          </p:cNvSpPr>
          <p:nvPr userDrawn="1"/>
        </p:nvSpPr>
        <p:spPr bwMode="gray">
          <a:xfrm>
            <a:off x="3481556" y="357302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3" name="AutoShape 33"/>
          <p:cNvSpPr>
            <a:spLocks noChangeArrowheads="1"/>
          </p:cNvSpPr>
          <p:nvPr userDrawn="1"/>
        </p:nvSpPr>
        <p:spPr bwMode="gray">
          <a:xfrm>
            <a:off x="5386998"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0cm</a:t>
            </a:r>
          </a:p>
        </p:txBody>
      </p:sp>
      <p:sp>
        <p:nvSpPr>
          <p:cNvPr id="44" name="AutoShape 33"/>
          <p:cNvSpPr>
            <a:spLocks noChangeArrowheads="1"/>
          </p:cNvSpPr>
          <p:nvPr userDrawn="1"/>
        </p:nvSpPr>
        <p:spPr bwMode="gray">
          <a:xfrm>
            <a:off x="7292441"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5" name="AutoShape 33"/>
          <p:cNvSpPr>
            <a:spLocks noChangeArrowheads="1"/>
          </p:cNvSpPr>
          <p:nvPr userDrawn="1"/>
        </p:nvSpPr>
        <p:spPr bwMode="gray">
          <a:xfrm>
            <a:off x="10482949"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6" name="AutoShape 33"/>
          <p:cNvSpPr>
            <a:spLocks noChangeArrowheads="1"/>
          </p:cNvSpPr>
          <p:nvPr userDrawn="1"/>
        </p:nvSpPr>
        <p:spPr bwMode="gray">
          <a:xfrm>
            <a:off x="6140313" y="482538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8" name="タイトル 1"/>
          <p:cNvSpPr>
            <a:spLocks noGrp="1"/>
          </p:cNvSpPr>
          <p:nvPr>
            <p:ph type="title"/>
          </p:nvPr>
        </p:nvSpPr>
        <p:spPr bwMode="gray">
          <a:xfrm>
            <a:off x="335360" y="152636"/>
            <a:ext cx="1152128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2328985"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78486" y="3035054"/>
            <a:ext cx="10635028" cy="751896"/>
          </a:xfrm>
          <a:ln w="6350">
            <a:solidFill>
              <a:schemeClr val="tx2"/>
            </a:solidFill>
          </a:ln>
        </p:spPr>
        <p:txBody>
          <a:bodyPr wrap="square" lIns="180000" tIns="180000" rIns="180000" bIns="144000">
            <a:spAutoFit/>
          </a:bodyPr>
          <a:lstStyle>
            <a:lvl1pPr algn="ctr">
              <a:lnSpc>
                <a:spcPct val="120000"/>
              </a:lnSpc>
              <a:defRPr sz="2400" b="1">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solidFill>
        </p:spPr>
        <p:txBody>
          <a:bodyPr lIns="0" tIns="36000" rIns="0" bIns="18000" anchor="ctr" anchorCtr="0"/>
          <a:lstStyle>
            <a:lvl1pPr algn="ctr">
              <a:lnSpc>
                <a:spcPct val="120000"/>
              </a:lnSpc>
              <a:defRPr sz="985">
                <a:solidFill>
                  <a:schemeClr val="tx2"/>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dirty="0"/>
              <a:t>マスター タイトルの書式設定</a:t>
            </a:r>
          </a:p>
        </p:txBody>
      </p:sp>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2215"/>
          </a:p>
        </p:txBody>
      </p:sp>
      <p:sp>
        <p:nvSpPr>
          <p:cNvPr id="8"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738"/>
              </a:spcAft>
            </a:pPr>
            <a:endParaRPr kumimoji="1" lang="ja-JP" altLang="en-US" sz="1969"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954">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dirty="0"/>
              <a:t>#J18031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79673" y="404664"/>
            <a:ext cx="11388342" cy="396044"/>
          </a:xfrm>
        </p:spPr>
        <p:txBody>
          <a:bodyPr/>
          <a:lstStyle>
            <a:lvl1pPr algn="ctr">
              <a:defRPr b="0">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335360" y="6368024"/>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020633" y="641225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12199404"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738"/>
              </a:spcAft>
            </a:pPr>
            <a:endParaRPr lang="ja-JP" altLang="en-US" sz="1969"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ク（メインカラー）">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ク（ブラック）">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4006986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24" r:id="rId1"/>
    <p:sldLayoutId id="2147483663" r:id="rId2"/>
    <p:sldLayoutId id="2147483712" r:id="rId3"/>
    <p:sldLayoutId id="2147483725" r:id="rId4"/>
    <p:sldLayoutId id="2147483698" r:id="rId5"/>
    <p:sldLayoutId id="2147483714" r:id="rId6"/>
    <p:sldLayoutId id="2147483699" r:id="rId7"/>
    <p:sldLayoutId id="2147483700" r:id="rId8"/>
    <p:sldLayoutId id="2147483726" r:id="rId9"/>
    <p:sldLayoutId id="2147483716" r:id="rId10"/>
  </p:sldLayoutIdLst>
  <p:hf hdr="0" ftr="0" dt="0"/>
  <p:txStyles>
    <p:titleStyle>
      <a:lvl1pPr algn="l" defTabSz="1125472" rtl="0" eaLnBrk="1" latinLnBrk="0" hangingPunct="1">
        <a:spcBef>
          <a:spcPct val="0"/>
        </a:spcBef>
        <a:buNone/>
        <a:defRPr kumimoji="1" sz="2954" kern="1200">
          <a:solidFill>
            <a:schemeClr val="tx1"/>
          </a:solidFill>
          <a:latin typeface="+mj-ea"/>
          <a:ea typeface="+mj-ea"/>
          <a:cs typeface="メイリオ" pitchFamily="50" charset="-128"/>
        </a:defRPr>
      </a:lvl1pPr>
    </p:titleStyle>
    <p:bodyStyle>
      <a:lvl1pPr marL="422051" indent="-422051" algn="l" defTabSz="1125472" rtl="0" eaLnBrk="1" latinLnBrk="0" hangingPunct="1">
        <a:spcBef>
          <a:spcPct val="20000"/>
        </a:spcBef>
        <a:buFont typeface="Arial" pitchFamily="34" charset="0"/>
        <a:buChar char="•"/>
        <a:defRPr kumimoji="1" sz="3939" kern="1200">
          <a:solidFill>
            <a:schemeClr val="tx1"/>
          </a:solidFill>
          <a:latin typeface="+mn-lt"/>
          <a:ea typeface="+mn-ea"/>
          <a:cs typeface="+mn-cs"/>
        </a:defRPr>
      </a:lvl1pPr>
      <a:lvl2pPr marL="914446" indent="-351710" algn="l" defTabSz="1125472" rtl="0" eaLnBrk="1" latinLnBrk="0" hangingPunct="1">
        <a:spcBef>
          <a:spcPct val="20000"/>
        </a:spcBef>
        <a:buFont typeface="Arial" pitchFamily="34" charset="0"/>
        <a:buChar char="–"/>
        <a:defRPr kumimoji="1" sz="3446" kern="1200">
          <a:solidFill>
            <a:schemeClr val="tx1"/>
          </a:solidFill>
          <a:latin typeface="+mn-lt"/>
          <a:ea typeface="+mn-ea"/>
          <a:cs typeface="+mn-cs"/>
        </a:defRPr>
      </a:lvl2pPr>
      <a:lvl3pPr marL="1406839" indent="-281368" algn="l" defTabSz="1125472" rtl="0" eaLnBrk="1" latinLnBrk="0" hangingPunct="1">
        <a:spcBef>
          <a:spcPct val="20000"/>
        </a:spcBef>
        <a:buFont typeface="Arial" pitchFamily="34" charset="0"/>
        <a:buChar char="•"/>
        <a:defRPr kumimoji="1" sz="2954" kern="1200">
          <a:solidFill>
            <a:schemeClr val="tx1"/>
          </a:solidFill>
          <a:latin typeface="+mn-lt"/>
          <a:ea typeface="+mn-ea"/>
          <a:cs typeface="+mn-cs"/>
        </a:defRPr>
      </a:lvl3pPr>
      <a:lvl4pPr marL="1969575"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4pPr>
      <a:lvl5pPr marL="2532312"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5pPr>
      <a:lvl6pPr marL="3095047"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783"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519"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254"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72" rtl="0" eaLnBrk="1" latinLnBrk="0" hangingPunct="1">
        <a:defRPr kumimoji="1" sz="2215" kern="1200">
          <a:solidFill>
            <a:schemeClr val="tx1"/>
          </a:solidFill>
          <a:latin typeface="+mn-lt"/>
          <a:ea typeface="+mn-ea"/>
          <a:cs typeface="+mn-cs"/>
        </a:defRPr>
      </a:lvl1pPr>
      <a:lvl2pPr marL="562737" algn="l" defTabSz="1125472" rtl="0" eaLnBrk="1" latinLnBrk="0" hangingPunct="1">
        <a:defRPr kumimoji="1" sz="2215" kern="1200">
          <a:solidFill>
            <a:schemeClr val="tx1"/>
          </a:solidFill>
          <a:latin typeface="+mn-lt"/>
          <a:ea typeface="+mn-ea"/>
          <a:cs typeface="+mn-cs"/>
        </a:defRPr>
      </a:lvl2pPr>
      <a:lvl3pPr marL="1125472" algn="l" defTabSz="1125472" rtl="0" eaLnBrk="1" latinLnBrk="0" hangingPunct="1">
        <a:defRPr kumimoji="1" sz="2215" kern="1200">
          <a:solidFill>
            <a:schemeClr val="tx1"/>
          </a:solidFill>
          <a:latin typeface="+mn-lt"/>
          <a:ea typeface="+mn-ea"/>
          <a:cs typeface="+mn-cs"/>
        </a:defRPr>
      </a:lvl3pPr>
      <a:lvl4pPr marL="1688207" algn="l" defTabSz="1125472" rtl="0" eaLnBrk="1" latinLnBrk="0" hangingPunct="1">
        <a:defRPr kumimoji="1" sz="2215" kern="1200">
          <a:solidFill>
            <a:schemeClr val="tx1"/>
          </a:solidFill>
          <a:latin typeface="+mn-lt"/>
          <a:ea typeface="+mn-ea"/>
          <a:cs typeface="+mn-cs"/>
        </a:defRPr>
      </a:lvl4pPr>
      <a:lvl5pPr marL="2250944" algn="l" defTabSz="1125472" rtl="0" eaLnBrk="1" latinLnBrk="0" hangingPunct="1">
        <a:defRPr kumimoji="1" sz="2215" kern="1200">
          <a:solidFill>
            <a:schemeClr val="tx1"/>
          </a:solidFill>
          <a:latin typeface="+mn-lt"/>
          <a:ea typeface="+mn-ea"/>
          <a:cs typeface="+mn-cs"/>
        </a:defRPr>
      </a:lvl5pPr>
      <a:lvl6pPr marL="2813679" algn="l" defTabSz="1125472" rtl="0" eaLnBrk="1" latinLnBrk="0" hangingPunct="1">
        <a:defRPr kumimoji="1" sz="2215" kern="1200">
          <a:solidFill>
            <a:schemeClr val="tx1"/>
          </a:solidFill>
          <a:latin typeface="+mn-lt"/>
          <a:ea typeface="+mn-ea"/>
          <a:cs typeface="+mn-cs"/>
        </a:defRPr>
      </a:lvl6pPr>
      <a:lvl7pPr marL="3376415" algn="l" defTabSz="1125472" rtl="0" eaLnBrk="1" latinLnBrk="0" hangingPunct="1">
        <a:defRPr kumimoji="1" sz="2215" kern="1200">
          <a:solidFill>
            <a:schemeClr val="tx1"/>
          </a:solidFill>
          <a:latin typeface="+mn-lt"/>
          <a:ea typeface="+mn-ea"/>
          <a:cs typeface="+mn-cs"/>
        </a:defRPr>
      </a:lvl7pPr>
      <a:lvl8pPr marL="3939151" algn="l" defTabSz="1125472" rtl="0" eaLnBrk="1" latinLnBrk="0" hangingPunct="1">
        <a:defRPr kumimoji="1" sz="2215" kern="1200">
          <a:solidFill>
            <a:schemeClr val="tx1"/>
          </a:solidFill>
          <a:latin typeface="+mn-lt"/>
          <a:ea typeface="+mn-ea"/>
          <a:cs typeface="+mn-cs"/>
        </a:defRPr>
      </a:lvl8pPr>
      <a:lvl9pPr marL="4501886" algn="l" defTabSz="1125472"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5AAFA-ED21-40FB-B7E3-3F6AFF68ABFC}"/>
              </a:ext>
            </a:extLst>
          </p:cNvPr>
          <p:cNvSpPr>
            <a:spLocks noGrp="1"/>
          </p:cNvSpPr>
          <p:nvPr>
            <p:ph type="title"/>
          </p:nvPr>
        </p:nvSpPr>
        <p:spPr>
          <a:xfrm>
            <a:off x="778486" y="2444125"/>
            <a:ext cx="11294178" cy="1933758"/>
          </a:xfrm>
        </p:spPr>
        <p:txBody>
          <a:bodyPr/>
          <a:lstStyle/>
          <a:p>
            <a:r>
              <a:rPr lang="en-US" altLang="ja-JP" sz="4000" dirty="0"/>
              <a:t>Adaptive Wavelet Rendering</a:t>
            </a:r>
            <a:br>
              <a:rPr lang="en-US" altLang="ja-JP" dirty="0"/>
            </a:br>
            <a:br>
              <a:rPr lang="en-US" altLang="ja-JP" dirty="0"/>
            </a:br>
            <a:r>
              <a:rPr lang="en-US" altLang="ja-JP" dirty="0"/>
              <a:t>Overbeck et al., 2009, SIGGRAPH Asia. </a:t>
            </a:r>
            <a:endParaRPr kumimoji="1" lang="ja-JP" altLang="en-US" dirty="0"/>
          </a:p>
        </p:txBody>
      </p:sp>
      <p:sp>
        <p:nvSpPr>
          <p:cNvPr id="3" name="スライド番号プレースホルダー 2">
            <a:extLst>
              <a:ext uri="{FF2B5EF4-FFF2-40B4-BE49-F238E27FC236}">
                <a16:creationId xmlns:a16="http://schemas.microsoft.com/office/drawing/2014/main" id="{BCD0D11D-86AD-4146-8FE2-BE370FA1AAC2}"/>
              </a:ext>
            </a:extLst>
          </p:cNvPr>
          <p:cNvSpPr>
            <a:spLocks noGrp="1"/>
          </p:cNvSpPr>
          <p:nvPr>
            <p:ph type="sldNum" sz="quarter" idx="4"/>
          </p:nvPr>
        </p:nvSpPr>
        <p:spPr/>
        <p:txBody>
          <a:bodyPr/>
          <a:lstStyle/>
          <a:p>
            <a:fld id="{FB3508C7-2FE0-4945-9CBD-863E05F850D2}" type="slidenum">
              <a:rPr lang="ja-JP" altLang="en-US" smtClean="0"/>
              <a:pPr/>
              <a:t>0</a:t>
            </a:fld>
            <a:endParaRPr lang="ja-JP" altLang="en-US" dirty="0"/>
          </a:p>
        </p:txBody>
      </p:sp>
    </p:spTree>
    <p:extLst>
      <p:ext uri="{BB962C8B-B14F-4D97-AF65-F5344CB8AC3E}">
        <p14:creationId xmlns:p14="http://schemas.microsoft.com/office/powerpoint/2010/main" val="239105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Wavelet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19882EDF-D3FC-43AF-9B71-D767E2B6D081}"/>
              </a:ext>
            </a:extLst>
          </p:cNvPr>
          <p:cNvPicPr>
            <a:picLocks noChangeAspect="1"/>
          </p:cNvPicPr>
          <p:nvPr/>
        </p:nvPicPr>
        <p:blipFill>
          <a:blip r:embed="rId2"/>
          <a:stretch>
            <a:fillRect/>
          </a:stretch>
        </p:blipFill>
        <p:spPr>
          <a:xfrm>
            <a:off x="335360" y="907867"/>
            <a:ext cx="11383964" cy="5325218"/>
          </a:xfrm>
          <a:prstGeom prst="rect">
            <a:avLst/>
          </a:prstGeom>
        </p:spPr>
      </p:pic>
    </p:spTree>
    <p:extLst>
      <p:ext uri="{BB962C8B-B14F-4D97-AF65-F5344CB8AC3E}">
        <p14:creationId xmlns:p14="http://schemas.microsoft.com/office/powerpoint/2010/main" val="71956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Wavelet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7" name="コンテンツ プレースホルダー 3">
            <a:extLst>
              <a:ext uri="{FF2B5EF4-FFF2-40B4-BE49-F238E27FC236}">
                <a16:creationId xmlns:a16="http://schemas.microsoft.com/office/drawing/2014/main" id="{E9FA7309-F1C6-4CBD-8CF9-4B7F9DDE73E1}"/>
              </a:ext>
            </a:extLst>
          </p:cNvPr>
          <p:cNvSpPr>
            <a:spLocks noGrp="1"/>
          </p:cNvSpPr>
          <p:nvPr/>
        </p:nvSpPr>
        <p:spPr>
          <a:xfrm>
            <a:off x="845626" y="1050917"/>
            <a:ext cx="5181600"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分野・概要</a:t>
            </a:r>
          </a:p>
          <a:p>
            <a:pPr>
              <a:buFontTx/>
              <a:buChar char="-"/>
            </a:pPr>
            <a:r>
              <a:rPr lang="ja-JP" altLang="en-US" sz="2000" dirty="0"/>
              <a:t>適応的サンプリング</a:t>
            </a:r>
            <a:endParaRPr lang="en-US" altLang="ja-JP" sz="2000" dirty="0"/>
          </a:p>
          <a:p>
            <a:endParaRPr lang="en-US" altLang="ja-JP" sz="2000" b="1" dirty="0"/>
          </a:p>
          <a:p>
            <a:r>
              <a:rPr lang="ja-JP" altLang="en-US" sz="2000" b="1" dirty="0"/>
              <a:t>コントリビューション</a:t>
            </a:r>
          </a:p>
          <a:p>
            <a:pPr>
              <a:buFontTx/>
              <a:buChar char="-"/>
            </a:pPr>
            <a:r>
              <a:rPr lang="en-US" altLang="ja-JP" sz="2000" dirty="0"/>
              <a:t>Wavelet</a:t>
            </a:r>
            <a:r>
              <a:rPr lang="ja-JP" altLang="en-US" sz="2000" dirty="0"/>
              <a:t>空間を用いた</a:t>
            </a:r>
            <a:r>
              <a:rPr lang="en-US" altLang="ja-JP" sz="2000" dirty="0"/>
              <a:t>MC</a:t>
            </a:r>
            <a:r>
              <a:rPr lang="ja-JP" altLang="en-US" sz="2000" dirty="0"/>
              <a:t>サンプル高速化</a:t>
            </a:r>
            <a:endParaRPr lang="en-US" altLang="ja-JP" sz="2000" dirty="0"/>
          </a:p>
          <a:p>
            <a:pPr marL="0" indent="0">
              <a:buNone/>
            </a:pPr>
            <a:endParaRPr lang="en-US" altLang="ja-JP" sz="2000" b="1" dirty="0"/>
          </a:p>
          <a:p>
            <a:r>
              <a:rPr lang="ja-JP" altLang="en-US" sz="2000" b="1" dirty="0"/>
              <a:t>従来のアプローチとその問題点</a:t>
            </a:r>
          </a:p>
          <a:p>
            <a:pPr>
              <a:buFontTx/>
              <a:buChar char="-"/>
            </a:pPr>
            <a:r>
              <a:rPr lang="en-US" altLang="ja-JP" sz="2000" dirty="0"/>
              <a:t>Hachisuka’s </a:t>
            </a:r>
            <a:r>
              <a:rPr lang="ja-JP" altLang="en-US" sz="2000" dirty="0"/>
              <a:t>多次元サンプリング</a:t>
            </a:r>
            <a:endParaRPr lang="en-US" altLang="ja-JP" sz="2000" dirty="0"/>
          </a:p>
          <a:p>
            <a:pPr marL="0" indent="0">
              <a:buNone/>
            </a:pPr>
            <a:r>
              <a:rPr lang="ja-JP" altLang="en-US" sz="2000" dirty="0"/>
              <a:t>低次元なエフェクトしか存在しないような状況でも高コストになる可能性がある</a:t>
            </a:r>
            <a:endParaRPr lang="en-US" altLang="ja-JP" sz="2000" dirty="0"/>
          </a:p>
          <a:p>
            <a:pPr marL="0" indent="0">
              <a:buNone/>
            </a:pPr>
            <a:r>
              <a:rPr lang="ja-JP" altLang="en-US" sz="2000" dirty="0"/>
              <a:t>一般の多次元エフェクトには未対応</a:t>
            </a:r>
            <a:endParaRPr lang="en-US" altLang="ja-JP" sz="2000" dirty="0"/>
          </a:p>
          <a:p>
            <a:pPr marL="0" indent="0">
              <a:buNone/>
            </a:pPr>
            <a:r>
              <a:rPr lang="en-US" altLang="ja-JP" sz="2000" dirty="0"/>
              <a:t>- </a:t>
            </a:r>
            <a:r>
              <a:rPr lang="ja-JP" altLang="en-US" sz="2000" dirty="0"/>
              <a:t>ラジオシティ法や</a:t>
            </a:r>
            <a:r>
              <a:rPr lang="en-US" altLang="ja-JP" sz="2000" dirty="0"/>
              <a:t>PRT</a:t>
            </a:r>
            <a:r>
              <a:rPr lang="ja-JP" altLang="en-US" sz="2000" dirty="0"/>
              <a:t>などの有限要素法には</a:t>
            </a:r>
            <a:r>
              <a:rPr lang="en-US" altLang="ja-JP" sz="2000" dirty="0"/>
              <a:t>Wavelet</a:t>
            </a:r>
            <a:r>
              <a:rPr lang="ja-JP" altLang="en-US" sz="2000" dirty="0"/>
              <a:t>がよく用いられる</a:t>
            </a:r>
            <a:endParaRPr lang="en-US" altLang="ja-JP" sz="2000" dirty="0"/>
          </a:p>
          <a:p>
            <a:pPr marL="0" indent="0">
              <a:buNone/>
            </a:pPr>
            <a:endParaRPr lang="en-US" altLang="ja-JP" sz="2000" dirty="0"/>
          </a:p>
          <a:p>
            <a:pPr marL="0" indent="0">
              <a:buNone/>
            </a:pPr>
            <a:endParaRPr lang="en-US" altLang="ja-JP" sz="2000" dirty="0"/>
          </a:p>
        </p:txBody>
      </p:sp>
      <p:sp>
        <p:nvSpPr>
          <p:cNvPr id="8" name="コンテンツ プレースホルダー 4">
            <a:extLst>
              <a:ext uri="{FF2B5EF4-FFF2-40B4-BE49-F238E27FC236}">
                <a16:creationId xmlns:a16="http://schemas.microsoft.com/office/drawing/2014/main" id="{56A4447F-7D87-4D48-A0BB-0F0A59C6D550}"/>
              </a:ext>
            </a:extLst>
          </p:cNvPr>
          <p:cNvSpPr>
            <a:spLocks noGrp="1"/>
          </p:cNvSpPr>
          <p:nvPr/>
        </p:nvSpPr>
        <p:spPr>
          <a:xfrm>
            <a:off x="6173416" y="1050917"/>
            <a:ext cx="5935252" cy="55529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アプローチ</a:t>
            </a:r>
          </a:p>
          <a:p>
            <a:pPr>
              <a:buFontTx/>
              <a:buChar char="-"/>
            </a:pPr>
            <a:r>
              <a:rPr lang="en-US" altLang="ja-JP" sz="2000" dirty="0"/>
              <a:t>MC</a:t>
            </a:r>
            <a:r>
              <a:rPr lang="ja-JP" altLang="en-US" sz="2000" dirty="0"/>
              <a:t>サンプルから</a:t>
            </a:r>
            <a:r>
              <a:rPr lang="en-US" altLang="ja-JP" sz="2000" dirty="0"/>
              <a:t>Wavelet</a:t>
            </a:r>
            <a:r>
              <a:rPr lang="ja-JP" altLang="en-US" sz="2000" dirty="0"/>
              <a:t>係数を計算しエッジを得る→適切な</a:t>
            </a:r>
            <a:r>
              <a:rPr lang="en-US" altLang="ja-JP" sz="2000" dirty="0"/>
              <a:t>Wavelet</a:t>
            </a:r>
            <a:r>
              <a:rPr lang="ja-JP" altLang="en-US" sz="2000" dirty="0"/>
              <a:t>近似で画像を再構成</a:t>
            </a:r>
            <a:endParaRPr lang="en-US" altLang="ja-JP" sz="2000" dirty="0"/>
          </a:p>
          <a:p>
            <a:pPr>
              <a:buFontTx/>
              <a:buChar char="-"/>
            </a:pPr>
            <a:r>
              <a:rPr lang="ja-JP" altLang="en-US" sz="2000" dirty="0"/>
              <a:t>自然画像は画像空間か別次元に滑らかな領域を持つので、サンプル数を上げるよりこの滑らかさを利用する</a:t>
            </a:r>
          </a:p>
          <a:p>
            <a:r>
              <a:rPr lang="ja-JP" altLang="en-US" sz="2000" b="1" dirty="0"/>
              <a:t>結果</a:t>
            </a:r>
            <a:endParaRPr lang="en-US" altLang="ja-JP" sz="2000" dirty="0"/>
          </a:p>
          <a:p>
            <a:pPr>
              <a:buFontTx/>
              <a:buChar char="-"/>
            </a:pPr>
            <a:r>
              <a:rPr lang="en-US" altLang="ja-JP" sz="2000" dirty="0"/>
              <a:t>MC</a:t>
            </a:r>
            <a:r>
              <a:rPr lang="ja-JP" altLang="en-US" sz="2000" dirty="0"/>
              <a:t>や他の適応的サンプリングよりサンプル数小</a:t>
            </a:r>
            <a:endParaRPr lang="en-US" altLang="ja-JP" sz="2000" dirty="0"/>
          </a:p>
          <a:p>
            <a:pPr>
              <a:buFontTx/>
              <a:buChar char="-"/>
            </a:pPr>
            <a:r>
              <a:rPr lang="en-US" altLang="ja-JP" sz="2000" dirty="0"/>
              <a:t>Depth of field, area lighting, motion blur, and global illumination.</a:t>
            </a:r>
            <a:endParaRPr lang="ja-JP" altLang="en-US" sz="2000" dirty="0"/>
          </a:p>
          <a:p>
            <a:r>
              <a:rPr lang="ja-JP" altLang="en-US" sz="2000" b="1" dirty="0"/>
              <a:t>制限と今後の課題</a:t>
            </a:r>
          </a:p>
          <a:p>
            <a:pPr>
              <a:buFontTx/>
              <a:buChar char="-"/>
            </a:pPr>
            <a:r>
              <a:rPr lang="ja-JP" altLang="en-US" sz="2000" dirty="0"/>
              <a:t>画像空間以外でのサンプリングで最適化していない（次元の呪いを避けるため）</a:t>
            </a:r>
            <a:endParaRPr lang="en-US" altLang="ja-JP" sz="2000" dirty="0"/>
          </a:p>
          <a:p>
            <a:pPr marL="0" indent="0">
              <a:buNone/>
            </a:pPr>
            <a:r>
              <a:rPr lang="ja-JP" altLang="en-US" sz="2000" dirty="0"/>
              <a:t>このため低次元画像にも高次元サンプル</a:t>
            </a:r>
            <a:endParaRPr lang="en-US" altLang="ja-JP" sz="2000" dirty="0"/>
          </a:p>
          <a:p>
            <a:pPr marL="0" indent="0">
              <a:buNone/>
            </a:pPr>
            <a:r>
              <a:rPr lang="ja-JP" altLang="en-US" sz="2000" dirty="0"/>
              <a:t>今のままでも余計なコストは掛からないが、低次元特徴を活かせるかも？</a:t>
            </a:r>
            <a:endParaRPr lang="en-US" altLang="ja-JP" sz="2000" dirty="0"/>
          </a:p>
          <a:p>
            <a:pPr marL="0" indent="0">
              <a:buNone/>
            </a:pPr>
            <a:r>
              <a:rPr lang="en-US" altLang="ja-JP" sz="2000" dirty="0"/>
              <a:t>- </a:t>
            </a:r>
            <a:r>
              <a:rPr lang="ja-JP" altLang="en-US" sz="2000" dirty="0"/>
              <a:t>動画にも応用したい</a:t>
            </a:r>
            <a:endParaRPr lang="en-US" altLang="ja-JP" sz="2000" dirty="0"/>
          </a:p>
        </p:txBody>
      </p:sp>
    </p:spTree>
    <p:extLst>
      <p:ext uri="{BB962C8B-B14F-4D97-AF65-F5344CB8AC3E}">
        <p14:creationId xmlns:p14="http://schemas.microsoft.com/office/powerpoint/2010/main" val="181624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Wavelet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3" name="図 2">
            <a:extLst>
              <a:ext uri="{FF2B5EF4-FFF2-40B4-BE49-F238E27FC236}">
                <a16:creationId xmlns:a16="http://schemas.microsoft.com/office/drawing/2014/main" id="{DD372537-E74B-4AC7-B5BB-AE8AD01B5DAD}"/>
              </a:ext>
            </a:extLst>
          </p:cNvPr>
          <p:cNvPicPr>
            <a:picLocks noChangeAspect="1"/>
          </p:cNvPicPr>
          <p:nvPr/>
        </p:nvPicPr>
        <p:blipFill>
          <a:blip r:embed="rId2"/>
          <a:stretch>
            <a:fillRect/>
          </a:stretch>
        </p:blipFill>
        <p:spPr>
          <a:xfrm>
            <a:off x="2848073" y="1241288"/>
            <a:ext cx="6315956" cy="4658375"/>
          </a:xfrm>
          <a:prstGeom prst="rect">
            <a:avLst/>
          </a:prstGeom>
        </p:spPr>
      </p:pic>
    </p:spTree>
    <p:extLst>
      <p:ext uri="{BB962C8B-B14F-4D97-AF65-F5344CB8AC3E}">
        <p14:creationId xmlns:p14="http://schemas.microsoft.com/office/powerpoint/2010/main" val="212978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Wavelet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5" name="図 4">
            <a:extLst>
              <a:ext uri="{FF2B5EF4-FFF2-40B4-BE49-F238E27FC236}">
                <a16:creationId xmlns:a16="http://schemas.microsoft.com/office/drawing/2014/main" id="{95A7F67B-9DA8-4410-9191-0912F6FAA871}"/>
              </a:ext>
            </a:extLst>
          </p:cNvPr>
          <p:cNvPicPr>
            <a:picLocks noChangeAspect="1"/>
          </p:cNvPicPr>
          <p:nvPr/>
        </p:nvPicPr>
        <p:blipFill>
          <a:blip r:embed="rId2"/>
          <a:stretch>
            <a:fillRect/>
          </a:stretch>
        </p:blipFill>
        <p:spPr>
          <a:xfrm>
            <a:off x="659396" y="812922"/>
            <a:ext cx="5872007" cy="5768535"/>
          </a:xfrm>
          <a:prstGeom prst="rect">
            <a:avLst/>
          </a:prstGeom>
        </p:spPr>
      </p:pic>
      <p:pic>
        <p:nvPicPr>
          <p:cNvPr id="7" name="図 6">
            <a:extLst>
              <a:ext uri="{FF2B5EF4-FFF2-40B4-BE49-F238E27FC236}">
                <a16:creationId xmlns:a16="http://schemas.microsoft.com/office/drawing/2014/main" id="{947BB8D8-76D4-4230-BF65-69667E2841EC}"/>
              </a:ext>
            </a:extLst>
          </p:cNvPr>
          <p:cNvPicPr>
            <a:picLocks noChangeAspect="1"/>
          </p:cNvPicPr>
          <p:nvPr/>
        </p:nvPicPr>
        <p:blipFill>
          <a:blip r:embed="rId3"/>
          <a:stretch>
            <a:fillRect/>
          </a:stretch>
        </p:blipFill>
        <p:spPr>
          <a:xfrm>
            <a:off x="6698768" y="1222236"/>
            <a:ext cx="4486901" cy="4696480"/>
          </a:xfrm>
          <a:prstGeom prst="rect">
            <a:avLst/>
          </a:prstGeom>
        </p:spPr>
      </p:pic>
    </p:spTree>
    <p:extLst>
      <p:ext uri="{BB962C8B-B14F-4D97-AF65-F5344CB8AC3E}">
        <p14:creationId xmlns:p14="http://schemas.microsoft.com/office/powerpoint/2010/main" val="32387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Adaptive Wavelet Rendering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BEF6C589-6C3F-44E6-B7A5-938990BD4EDB}"/>
              </a:ext>
            </a:extLst>
          </p:cNvPr>
          <p:cNvPicPr>
            <a:picLocks noChangeAspect="1"/>
          </p:cNvPicPr>
          <p:nvPr/>
        </p:nvPicPr>
        <p:blipFill>
          <a:blip r:embed="rId2"/>
          <a:stretch>
            <a:fillRect/>
          </a:stretch>
        </p:blipFill>
        <p:spPr>
          <a:xfrm>
            <a:off x="227348" y="1520788"/>
            <a:ext cx="6344535" cy="4429743"/>
          </a:xfrm>
          <a:prstGeom prst="rect">
            <a:avLst/>
          </a:prstGeom>
        </p:spPr>
      </p:pic>
      <p:pic>
        <p:nvPicPr>
          <p:cNvPr id="3" name="図 2">
            <a:extLst>
              <a:ext uri="{FF2B5EF4-FFF2-40B4-BE49-F238E27FC236}">
                <a16:creationId xmlns:a16="http://schemas.microsoft.com/office/drawing/2014/main" id="{A9990E56-27D0-40E5-954F-321F1B0D5734}"/>
              </a:ext>
            </a:extLst>
          </p:cNvPr>
          <p:cNvPicPr>
            <a:picLocks noChangeAspect="1"/>
          </p:cNvPicPr>
          <p:nvPr/>
        </p:nvPicPr>
        <p:blipFill>
          <a:blip r:embed="rId3"/>
          <a:stretch>
            <a:fillRect/>
          </a:stretch>
        </p:blipFill>
        <p:spPr>
          <a:xfrm>
            <a:off x="6960096" y="1632095"/>
            <a:ext cx="4753638" cy="4467849"/>
          </a:xfrm>
          <a:prstGeom prst="rect">
            <a:avLst/>
          </a:prstGeom>
        </p:spPr>
      </p:pic>
    </p:spTree>
    <p:extLst>
      <p:ext uri="{BB962C8B-B14F-4D97-AF65-F5344CB8AC3E}">
        <p14:creationId xmlns:p14="http://schemas.microsoft.com/office/powerpoint/2010/main" val="4288519937"/>
      </p:ext>
    </p:extLst>
  </p:cSld>
  <p:clrMapOvr>
    <a:masterClrMapping/>
  </p:clrMapOvr>
</p:sld>
</file>

<file path=ppt/theme/theme1.xml><?xml version="1.0" encoding="utf-8"?>
<a:theme xmlns:a="http://schemas.openxmlformats.org/drawingml/2006/main" name="PowerPoint Design">
  <a:themeElements>
    <a:clrScheme name="PowerPoint Design 2017">
      <a:dk1>
        <a:srgbClr val="4D4D4D"/>
      </a:dk1>
      <a:lt1>
        <a:srgbClr val="FFFFFF"/>
      </a:lt1>
      <a:dk2>
        <a:srgbClr val="0071BC"/>
      </a:dk2>
      <a:lt2>
        <a:srgbClr val="E2F1FA"/>
      </a:lt2>
      <a:accent1>
        <a:srgbClr val="00395E"/>
      </a:accent1>
      <a:accent2>
        <a:srgbClr val="0071BC"/>
      </a:accent2>
      <a:accent3>
        <a:srgbClr val="FF5050"/>
      </a:accent3>
      <a:accent4>
        <a:srgbClr val="FF9596"/>
      </a:accent4>
      <a:accent5>
        <a:srgbClr val="EAEAEA"/>
      </a:accent5>
      <a:accent6>
        <a:srgbClr val="AFAFAF"/>
      </a:accent6>
      <a:hlink>
        <a:srgbClr val="2FADFF"/>
      </a:hlink>
      <a:folHlink>
        <a:srgbClr val="00395E"/>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26291</TotalTime>
  <Words>209</Words>
  <Application>Microsoft Office PowerPoint</Application>
  <PresentationFormat>ワイド画面</PresentationFormat>
  <Paragraphs>39</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メイリオ</vt:lpstr>
      <vt:lpstr>Arial</vt:lpstr>
      <vt:lpstr>Calibri</vt:lpstr>
      <vt:lpstr>PowerPoint Design</vt:lpstr>
      <vt:lpstr>Adaptive Wavelet Rendering  Overbeck et al., 2009, SIGGRAPH Asia. </vt:lpstr>
      <vt:lpstr>Adaptive Wavelet Rendering</vt:lpstr>
      <vt:lpstr>Adaptive Wavelet Rendering</vt:lpstr>
      <vt:lpstr>Adaptive Wavelet Rendering</vt:lpstr>
      <vt:lpstr>Adaptive Wavelet Rendering</vt:lpstr>
      <vt:lpstr>Adaptive Wavelet Rendering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Second-Order Occlusion-Aware Volumetric Radiance Caching  Author, 20XX, Source</dc:title>
  <cp:lastModifiedBy>G 2</cp:lastModifiedBy>
  <cp:revision>141</cp:revision>
  <dcterms:created xsi:type="dcterms:W3CDTF">2013-06-19T15:30:58Z</dcterms:created>
  <dcterms:modified xsi:type="dcterms:W3CDTF">2020-04-06T07:23:39Z</dcterms:modified>
</cp:coreProperties>
</file>