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58" r:id="rId1"/>
  </p:sldMasterIdLst>
  <p:notesMasterIdLst>
    <p:notesMasterId r:id="rId16"/>
  </p:notesMasterIdLst>
  <p:handoutMasterIdLst>
    <p:handoutMasterId r:id="rId17"/>
  </p:handoutMasterIdLst>
  <p:sldIdLst>
    <p:sldId id="717" r:id="rId2"/>
    <p:sldId id="721" r:id="rId3"/>
    <p:sldId id="713" r:id="rId4"/>
    <p:sldId id="722" r:id="rId5"/>
    <p:sldId id="718" r:id="rId6"/>
    <p:sldId id="723" r:id="rId7"/>
    <p:sldId id="724" r:id="rId8"/>
    <p:sldId id="725" r:id="rId9"/>
    <p:sldId id="726" r:id="rId10"/>
    <p:sldId id="730" r:id="rId11"/>
    <p:sldId id="731" r:id="rId12"/>
    <p:sldId id="728" r:id="rId13"/>
    <p:sldId id="733" r:id="rId14"/>
    <p:sldId id="732"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185" userDrawn="1">
          <p15:clr>
            <a:srgbClr val="A4A3A4"/>
          </p15:clr>
        </p15:guide>
        <p15:guide id="3" orient="horz" pos="3135" userDrawn="1">
          <p15:clr>
            <a:srgbClr val="A4A3A4"/>
          </p15:clr>
        </p15:guide>
        <p15:guide id="4" orient="horz" pos="3906" userDrawn="1">
          <p15:clr>
            <a:srgbClr val="A4A3A4"/>
          </p15:clr>
        </p15:guide>
        <p15:guide id="5" orient="horz" pos="1094" userDrawn="1">
          <p15:clr>
            <a:srgbClr val="A4A3A4"/>
          </p15:clr>
        </p15:guide>
        <p15:guide id="6" pos="630" userDrawn="1">
          <p15:clr>
            <a:srgbClr val="A4A3A4"/>
          </p15:clr>
        </p15:guide>
        <p15:guide id="7" pos="7050" userDrawn="1">
          <p15:clr>
            <a:srgbClr val="A4A3A4"/>
          </p15:clr>
        </p15:guide>
        <p15:guide id="8" pos="3840" userDrawn="1">
          <p15:clr>
            <a:srgbClr val="A4A3A4"/>
          </p15:clr>
        </p15:guide>
        <p15:guide id="9" pos="2683" userDrawn="1">
          <p15:clr>
            <a:srgbClr val="A4A3A4"/>
          </p15:clr>
        </p15:guide>
        <p15:guide id="10" pos="5042" userDrawn="1">
          <p15:clr>
            <a:srgbClr val="A4A3A4"/>
          </p15:clr>
        </p15:guide>
        <p15:guide id="11" pos="4063" userDrawn="1">
          <p15:clr>
            <a:srgbClr val="A4A3A4"/>
          </p15:clr>
        </p15:guide>
        <p15:guide id="12" pos="361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 2" initials="G2" lastIdx="5" clrIdx="0">
    <p:extLst>
      <p:ext uri="{19B8F6BF-5375-455C-9EA6-DF929625EA0E}">
        <p15:presenceInfo xmlns:p15="http://schemas.microsoft.com/office/powerpoint/2012/main" userId="8d203687cf76d0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4007F"/>
    <a:srgbClr val="E2F1FA"/>
    <a:srgbClr val="0071BC"/>
    <a:srgbClr val="FFEAEA"/>
    <a:srgbClr val="4D4D4D"/>
    <a:srgbClr val="000000"/>
    <a:srgbClr val="FF9900"/>
    <a:srgbClr val="F2F2F2"/>
    <a:srgbClr val="FF505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E32FE-8177-45EE-85F8-2758506E75C0}" v="5" dt="2019-03-19T04:25:46.042"/>
    <p1510:client id="{26134B75-232A-4FE3-911C-B23C890DD038}" v="26" dt="2019-03-19T04:45:35.537"/>
    <p1510:client id="{76E2985F-61D3-4F0E-8587-FEEB01D31A41}" v="16301" dt="2019-03-19T01:13:46.089"/>
  </p1510:revLst>
</p1510:revInfo>
</file>

<file path=ppt/tableStyles.xml><?xml version="1.0" encoding="utf-8"?>
<a:tblStyleLst xmlns:a="http://schemas.openxmlformats.org/drawingml/2006/main" def="{5C22544A-7EE6-4342-B048-85BDC9FD1C3A}">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64" autoAdjust="0"/>
    <p:restoredTop sz="94660" autoAdjust="0"/>
  </p:normalViewPr>
  <p:slideViewPr>
    <p:cSldViewPr>
      <p:cViewPr>
        <p:scale>
          <a:sx n="125" d="100"/>
          <a:sy n="125" d="100"/>
        </p:scale>
        <p:origin x="-462" y="-54"/>
      </p:cViewPr>
      <p:guideLst>
        <p:guide orient="horz" pos="2160"/>
        <p:guide orient="horz" pos="1185"/>
        <p:guide orient="horz" pos="3135"/>
        <p:guide orient="horz" pos="3906"/>
        <p:guide orient="horz" pos="1094"/>
        <p:guide pos="630"/>
        <p:guide pos="7050"/>
        <p:guide pos="3840"/>
        <p:guide pos="2683"/>
        <p:guide pos="5042"/>
        <p:guide pos="4063"/>
        <p:guide pos="3613"/>
      </p:guideLst>
    </p:cSldViewPr>
  </p:slideViewPr>
  <p:outlineViewPr>
    <p:cViewPr>
      <p:scale>
        <a:sx n="33" d="100"/>
        <a:sy n="33" d="100"/>
      </p:scale>
      <p:origin x="0" y="612"/>
    </p:cViewPr>
  </p:outlineViewPr>
  <p:notesTextViewPr>
    <p:cViewPr>
      <p:scale>
        <a:sx n="1" d="1"/>
        <a:sy n="1" d="1"/>
      </p:scale>
      <p:origin x="0" y="0"/>
    </p:cViewPr>
  </p:notesTextViewPr>
  <p:notesViewPr>
    <p:cSldViewPr showGuides="1">
      <p:cViewPr varScale="1">
        <p:scale>
          <a:sx n="85" d="100"/>
          <a:sy n="85" d="100"/>
        </p:scale>
        <p:origin x="-3774" y="-7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 G" userId="8d203687cf76d0fd" providerId="LiveId" clId="{100E32FE-8177-45EE-85F8-2758506E75C0}"/>
    <pc:docChg chg="undo custSel addSld delSld modSld modMainMaster">
      <pc:chgData name="2 G" userId="8d203687cf76d0fd" providerId="LiveId" clId="{100E32FE-8177-45EE-85F8-2758506E75C0}" dt="2019-03-19T04:25:46.042" v="62" actId="207"/>
      <pc:docMkLst>
        <pc:docMk/>
      </pc:docMkLst>
      <pc:sldChg chg="modSp">
        <pc:chgData name="2 G" userId="8d203687cf76d0fd" providerId="LiveId" clId="{100E32FE-8177-45EE-85F8-2758506E75C0}" dt="2019-03-19T04:25:27.516" v="61" actId="1076"/>
        <pc:sldMkLst>
          <pc:docMk/>
          <pc:sldMk cId="3140058013" sldId="692"/>
        </pc:sldMkLst>
        <pc:spChg chg="mod">
          <ac:chgData name="2 G" userId="8d203687cf76d0fd" providerId="LiveId" clId="{100E32FE-8177-45EE-85F8-2758506E75C0}" dt="2019-03-19T04:25:27.516" v="61" actId="1076"/>
          <ac:spMkLst>
            <pc:docMk/>
            <pc:sldMk cId="3140058013" sldId="692"/>
            <ac:spMk id="4" creationId="{FD08CAA5-5B67-45E3-99AB-556A364EA09F}"/>
          </ac:spMkLst>
        </pc:spChg>
      </pc:sldChg>
      <pc:sldMasterChg chg="modSldLayout">
        <pc:chgData name="2 G" userId="8d203687cf76d0fd" providerId="LiveId" clId="{100E32FE-8177-45EE-85F8-2758506E75C0}" dt="2019-03-19T04:25:46.042" v="62" actId="207"/>
        <pc:sldMasterMkLst>
          <pc:docMk/>
          <pc:sldMasterMk cId="2093298996" sldId="2147483658"/>
        </pc:sldMasterMkLst>
        <pc:sldLayoutChg chg="modSp">
          <pc:chgData name="2 G" userId="8d203687cf76d0fd" providerId="LiveId" clId="{100E32FE-8177-45EE-85F8-2758506E75C0}" dt="2019-03-19T04:25:46.042" v="62" actId="207"/>
          <pc:sldLayoutMkLst>
            <pc:docMk/>
            <pc:sldMasterMk cId="2093298996" sldId="2147483658"/>
            <pc:sldLayoutMk cId="1269886764" sldId="2147483712"/>
          </pc:sldLayoutMkLst>
          <pc:spChg chg="mod">
            <ac:chgData name="2 G" userId="8d203687cf76d0fd" providerId="LiveId" clId="{100E32FE-8177-45EE-85F8-2758506E75C0}" dt="2019-03-19T04:25:46.042" v="62" actId="207"/>
            <ac:spMkLst>
              <pc:docMk/>
              <pc:sldMasterMk cId="2093298996" sldId="2147483658"/>
              <pc:sldLayoutMk cId="1269886764" sldId="2147483712"/>
              <ac:spMk id="7" creationId="{00000000-0000-0000-0000-000000000000}"/>
            </ac:spMkLst>
          </pc:spChg>
        </pc:sldLayoutChg>
      </pc:sldMasterChg>
    </pc:docChg>
  </pc:docChgLst>
  <pc:docChgLst>
    <pc:chgData name="2 G" userId="8d203687cf76d0fd" providerId="LiveId" clId="{26134B75-232A-4FE3-911C-B23C890DD038}"/>
    <pc:docChg chg="undo custSel addSld delSld modSld sldOrd modMainMaster">
      <pc:chgData name="2 G" userId="8d203687cf76d0fd" providerId="LiveId" clId="{26134B75-232A-4FE3-911C-B23C890DD038}" dt="2019-03-19T04:45:52.604" v="295" actId="1076"/>
      <pc:docMkLst>
        <pc:docMk/>
      </pc:docMkLst>
      <pc:sldChg chg="del">
        <pc:chgData name="2 G" userId="8d203687cf76d0fd" providerId="LiveId" clId="{26134B75-232A-4FE3-911C-B23C890DD038}" dt="2019-03-19T04:29:41.569" v="4" actId="2696"/>
        <pc:sldMkLst>
          <pc:docMk/>
          <pc:sldMk cId="2149104172" sldId="669"/>
        </pc:sldMkLst>
      </pc:sldChg>
      <pc:sldChg chg="del">
        <pc:chgData name="2 G" userId="8d203687cf76d0fd" providerId="LiveId" clId="{26134B75-232A-4FE3-911C-B23C890DD038}" dt="2019-03-19T04:29:51.687" v="8" actId="2696"/>
        <pc:sldMkLst>
          <pc:docMk/>
          <pc:sldMk cId="229129333" sldId="670"/>
        </pc:sldMkLst>
      </pc:sldChg>
      <pc:sldChg chg="del">
        <pc:chgData name="2 G" userId="8d203687cf76d0fd" providerId="LiveId" clId="{26134B75-232A-4FE3-911C-B23C890DD038}" dt="2019-03-19T04:29:51.696" v="9" actId="2696"/>
        <pc:sldMkLst>
          <pc:docMk/>
          <pc:sldMk cId="2298693606" sldId="671"/>
        </pc:sldMkLst>
      </pc:sldChg>
      <pc:sldChg chg="del">
        <pc:chgData name="2 G" userId="8d203687cf76d0fd" providerId="LiveId" clId="{26134B75-232A-4FE3-911C-B23C890DD038}" dt="2019-03-19T04:29:51.670" v="6" actId="2696"/>
        <pc:sldMkLst>
          <pc:docMk/>
          <pc:sldMk cId="1966728104" sldId="675"/>
        </pc:sldMkLst>
      </pc:sldChg>
      <pc:sldChg chg="addSp delSp modSp modTransition">
        <pc:chgData name="2 G" userId="8d203687cf76d0fd" providerId="LiveId" clId="{26134B75-232A-4FE3-911C-B23C890DD038}" dt="2019-03-19T04:45:52.604" v="295" actId="1076"/>
        <pc:sldMkLst>
          <pc:docMk/>
          <pc:sldMk cId="1471482274" sldId="677"/>
        </pc:sldMkLst>
        <pc:spChg chg="add del mod">
          <ac:chgData name="2 G" userId="8d203687cf76d0fd" providerId="LiveId" clId="{26134B75-232A-4FE3-911C-B23C890DD038}" dt="2019-03-19T04:43:45.563" v="284" actId="11529"/>
          <ac:spMkLst>
            <pc:docMk/>
            <pc:sldMk cId="1471482274" sldId="677"/>
            <ac:spMk id="3" creationId="{C2E27139-DB8D-495E-AA6A-4E5B1186636F}"/>
          </ac:spMkLst>
        </pc:spChg>
        <pc:spChg chg="mod">
          <ac:chgData name="2 G" userId="8d203687cf76d0fd" providerId="LiveId" clId="{26134B75-232A-4FE3-911C-B23C890DD038}" dt="2019-03-19T04:34:49.040" v="147"/>
          <ac:spMkLst>
            <pc:docMk/>
            <pc:sldMk cId="1471482274" sldId="677"/>
            <ac:spMk id="4" creationId="{00000000-0000-0000-0000-000000000000}"/>
          </ac:spMkLst>
        </pc:spChg>
        <pc:spChg chg="add del mod">
          <ac:chgData name="2 G" userId="8d203687cf76d0fd" providerId="LiveId" clId="{26134B75-232A-4FE3-911C-B23C890DD038}" dt="2019-03-19T04:44:24.052" v="288" actId="478"/>
          <ac:spMkLst>
            <pc:docMk/>
            <pc:sldMk cId="1471482274" sldId="677"/>
            <ac:spMk id="5" creationId="{AF668B2C-4BB6-4628-8DB3-5EF3F6D0043D}"/>
          </ac:spMkLst>
        </pc:spChg>
        <pc:spChg chg="mod">
          <ac:chgData name="2 G" userId="8d203687cf76d0fd" providerId="LiveId" clId="{26134B75-232A-4FE3-911C-B23C890DD038}" dt="2019-03-19T04:43:01.945" v="254" actId="113"/>
          <ac:spMkLst>
            <pc:docMk/>
            <pc:sldMk cId="1471482274" sldId="677"/>
            <ac:spMk id="7" creationId="{E9FA7309-F1C6-4CBD-8CF9-4B7F9DDE73E1}"/>
          </ac:spMkLst>
        </pc:spChg>
        <pc:spChg chg="del mod">
          <ac:chgData name="2 G" userId="8d203687cf76d0fd" providerId="LiveId" clId="{26134B75-232A-4FE3-911C-B23C890DD038}" dt="2019-03-19T04:43:07.564" v="256" actId="478"/>
          <ac:spMkLst>
            <pc:docMk/>
            <pc:sldMk cId="1471482274" sldId="677"/>
            <ac:spMk id="8" creationId="{56A4447F-7D87-4D48-A0BB-0F0A59C6D550}"/>
          </ac:spMkLst>
        </pc:spChg>
        <pc:picChg chg="add mod">
          <ac:chgData name="2 G" userId="8d203687cf76d0fd" providerId="LiveId" clId="{26134B75-232A-4FE3-911C-B23C890DD038}" dt="2019-03-19T04:45:52.604" v="295" actId="1076"/>
          <ac:picMkLst>
            <pc:docMk/>
            <pc:sldMk cId="1471482274" sldId="677"/>
            <ac:picMk id="9" creationId="{8B4E751C-3EE4-4D4F-98BD-419789487522}"/>
          </ac:picMkLst>
        </pc:picChg>
      </pc:sldChg>
      <pc:sldChg chg="del">
        <pc:chgData name="2 G" userId="8d203687cf76d0fd" providerId="LiveId" clId="{26134B75-232A-4FE3-911C-B23C890DD038}" dt="2019-03-19T04:29:51.789" v="11" actId="2696"/>
        <pc:sldMkLst>
          <pc:docMk/>
          <pc:sldMk cId="597615141" sldId="678"/>
        </pc:sldMkLst>
      </pc:sldChg>
      <pc:sldChg chg="del">
        <pc:chgData name="2 G" userId="8d203687cf76d0fd" providerId="LiveId" clId="{26134B75-232A-4FE3-911C-B23C890DD038}" dt="2019-03-19T04:29:51.801" v="12" actId="2696"/>
        <pc:sldMkLst>
          <pc:docMk/>
          <pc:sldMk cId="3243273481" sldId="680"/>
        </pc:sldMkLst>
      </pc:sldChg>
      <pc:sldChg chg="del">
        <pc:chgData name="2 G" userId="8d203687cf76d0fd" providerId="LiveId" clId="{26134B75-232A-4FE3-911C-B23C890DD038}" dt="2019-03-19T04:29:52.139" v="19" actId="2696"/>
        <pc:sldMkLst>
          <pc:docMk/>
          <pc:sldMk cId="26782565" sldId="681"/>
        </pc:sldMkLst>
      </pc:sldChg>
      <pc:sldChg chg="del">
        <pc:chgData name="2 G" userId="8d203687cf76d0fd" providerId="LiveId" clId="{26134B75-232A-4FE3-911C-B23C890DD038}" dt="2019-03-19T04:29:52.040" v="17" actId="2696"/>
        <pc:sldMkLst>
          <pc:docMk/>
          <pc:sldMk cId="224664726" sldId="682"/>
        </pc:sldMkLst>
      </pc:sldChg>
      <pc:sldChg chg="del">
        <pc:chgData name="2 G" userId="8d203687cf76d0fd" providerId="LiveId" clId="{26134B75-232A-4FE3-911C-B23C890DD038}" dt="2019-03-19T04:29:51.875" v="14" actId="2696"/>
        <pc:sldMkLst>
          <pc:docMk/>
          <pc:sldMk cId="3571356580" sldId="683"/>
        </pc:sldMkLst>
      </pc:sldChg>
      <pc:sldChg chg="del">
        <pc:chgData name="2 G" userId="8d203687cf76d0fd" providerId="LiveId" clId="{26134B75-232A-4FE3-911C-B23C890DD038}" dt="2019-03-19T04:29:51.859" v="13" actId="2696"/>
        <pc:sldMkLst>
          <pc:docMk/>
          <pc:sldMk cId="3878708904" sldId="685"/>
        </pc:sldMkLst>
      </pc:sldChg>
      <pc:sldChg chg="del">
        <pc:chgData name="2 G" userId="8d203687cf76d0fd" providerId="LiveId" clId="{26134B75-232A-4FE3-911C-B23C890DD038}" dt="2019-03-19T04:29:52.129" v="18" actId="2696"/>
        <pc:sldMkLst>
          <pc:docMk/>
          <pc:sldMk cId="259087055" sldId="686"/>
        </pc:sldMkLst>
      </pc:sldChg>
      <pc:sldChg chg="del">
        <pc:chgData name="2 G" userId="8d203687cf76d0fd" providerId="LiveId" clId="{26134B75-232A-4FE3-911C-B23C890DD038}" dt="2019-03-19T04:29:52.033" v="16" actId="2696"/>
        <pc:sldMkLst>
          <pc:docMk/>
          <pc:sldMk cId="464840888" sldId="687"/>
        </pc:sldMkLst>
      </pc:sldChg>
      <pc:sldChg chg="del">
        <pc:chgData name="2 G" userId="8d203687cf76d0fd" providerId="LiveId" clId="{26134B75-232A-4FE3-911C-B23C890DD038}" dt="2019-03-19T04:29:52.188" v="20" actId="2696"/>
        <pc:sldMkLst>
          <pc:docMk/>
          <pc:sldMk cId="3812753546" sldId="688"/>
        </pc:sldMkLst>
      </pc:sldChg>
      <pc:sldChg chg="del">
        <pc:chgData name="2 G" userId="8d203687cf76d0fd" providerId="LiveId" clId="{26134B75-232A-4FE3-911C-B23C890DD038}" dt="2019-03-19T04:29:52.195" v="21" actId="2696"/>
        <pc:sldMkLst>
          <pc:docMk/>
          <pc:sldMk cId="1353214361" sldId="689"/>
        </pc:sldMkLst>
      </pc:sldChg>
      <pc:sldChg chg="del">
        <pc:chgData name="2 G" userId="8d203687cf76d0fd" providerId="LiveId" clId="{26134B75-232A-4FE3-911C-B23C890DD038}" dt="2019-03-19T04:29:52.204" v="22" actId="2696"/>
        <pc:sldMkLst>
          <pc:docMk/>
          <pc:sldMk cId="1545439474" sldId="690"/>
        </pc:sldMkLst>
      </pc:sldChg>
      <pc:sldChg chg="del">
        <pc:chgData name="2 G" userId="8d203687cf76d0fd" providerId="LiveId" clId="{26134B75-232A-4FE3-911C-B23C890DD038}" dt="2019-03-19T04:29:52.268" v="26" actId="2696"/>
        <pc:sldMkLst>
          <pc:docMk/>
          <pc:sldMk cId="200427402" sldId="691"/>
        </pc:sldMkLst>
      </pc:sldChg>
      <pc:sldChg chg="del">
        <pc:chgData name="2 G" userId="8d203687cf76d0fd" providerId="LiveId" clId="{26134B75-232A-4FE3-911C-B23C890DD038}" dt="2019-03-19T04:29:51.649" v="5" actId="2696"/>
        <pc:sldMkLst>
          <pc:docMk/>
          <pc:sldMk cId="3140058013" sldId="692"/>
        </pc:sldMkLst>
      </pc:sldChg>
      <pc:sldChg chg="del">
        <pc:chgData name="2 G" userId="8d203687cf76d0fd" providerId="LiveId" clId="{26134B75-232A-4FE3-911C-B23C890DD038}" dt="2019-03-19T04:29:51.769" v="10" actId="2696"/>
        <pc:sldMkLst>
          <pc:docMk/>
          <pc:sldMk cId="1717511062" sldId="693"/>
        </pc:sldMkLst>
      </pc:sldChg>
      <pc:sldChg chg="del">
        <pc:chgData name="2 G" userId="8d203687cf76d0fd" providerId="LiveId" clId="{26134B75-232A-4FE3-911C-B23C890DD038}" dt="2019-03-19T04:29:52.213" v="23" actId="2696"/>
        <pc:sldMkLst>
          <pc:docMk/>
          <pc:sldMk cId="694382884" sldId="694"/>
        </pc:sldMkLst>
      </pc:sldChg>
      <pc:sldChg chg="del">
        <pc:chgData name="2 G" userId="8d203687cf76d0fd" providerId="LiveId" clId="{26134B75-232A-4FE3-911C-B23C890DD038}" dt="2019-03-19T04:29:52.252" v="25" actId="2696"/>
        <pc:sldMkLst>
          <pc:docMk/>
          <pc:sldMk cId="3773327093" sldId="695"/>
        </pc:sldMkLst>
      </pc:sldChg>
      <pc:sldChg chg="del">
        <pc:chgData name="2 G" userId="8d203687cf76d0fd" providerId="LiveId" clId="{26134B75-232A-4FE3-911C-B23C890DD038}" dt="2019-03-19T04:29:52.273" v="27" actId="2696"/>
        <pc:sldMkLst>
          <pc:docMk/>
          <pc:sldMk cId="4094841143" sldId="696"/>
        </pc:sldMkLst>
      </pc:sldChg>
      <pc:sldChg chg="del">
        <pc:chgData name="2 G" userId="8d203687cf76d0fd" providerId="LiveId" clId="{26134B75-232A-4FE3-911C-B23C890DD038}" dt="2019-03-19T04:29:51.889" v="15" actId="2696"/>
        <pc:sldMkLst>
          <pc:docMk/>
          <pc:sldMk cId="753023440" sldId="698"/>
        </pc:sldMkLst>
      </pc:sldChg>
      <pc:sldChg chg="del">
        <pc:chgData name="2 G" userId="8d203687cf76d0fd" providerId="LiveId" clId="{26134B75-232A-4FE3-911C-B23C890DD038}" dt="2019-03-19T04:29:51.679" v="7" actId="2696"/>
        <pc:sldMkLst>
          <pc:docMk/>
          <pc:sldMk cId="3751995553" sldId="699"/>
        </pc:sldMkLst>
      </pc:sldChg>
      <pc:sldChg chg="del">
        <pc:chgData name="2 G" userId="8d203687cf76d0fd" providerId="LiveId" clId="{26134B75-232A-4FE3-911C-B23C890DD038}" dt="2019-03-19T04:29:52.299" v="28" actId="2696"/>
        <pc:sldMkLst>
          <pc:docMk/>
          <pc:sldMk cId="1807499228" sldId="700"/>
        </pc:sldMkLst>
      </pc:sldChg>
      <pc:sldChg chg="del">
        <pc:chgData name="2 G" userId="8d203687cf76d0fd" providerId="LiveId" clId="{26134B75-232A-4FE3-911C-B23C890DD038}" dt="2019-03-19T04:29:52.403" v="31" actId="2696"/>
        <pc:sldMkLst>
          <pc:docMk/>
          <pc:sldMk cId="1767211852" sldId="701"/>
        </pc:sldMkLst>
      </pc:sldChg>
      <pc:sldChg chg="del">
        <pc:chgData name="2 G" userId="8d203687cf76d0fd" providerId="LiveId" clId="{26134B75-232A-4FE3-911C-B23C890DD038}" dt="2019-03-19T04:29:52.327" v="30" actId="2696"/>
        <pc:sldMkLst>
          <pc:docMk/>
          <pc:sldMk cId="1779771687" sldId="702"/>
        </pc:sldMkLst>
      </pc:sldChg>
      <pc:sldChg chg="del">
        <pc:chgData name="2 G" userId="8d203687cf76d0fd" providerId="LiveId" clId="{26134B75-232A-4FE3-911C-B23C890DD038}" dt="2019-03-19T04:29:52.418" v="32" actId="2696"/>
        <pc:sldMkLst>
          <pc:docMk/>
          <pc:sldMk cId="1808640732" sldId="704"/>
        </pc:sldMkLst>
      </pc:sldChg>
      <pc:sldChg chg="del">
        <pc:chgData name="2 G" userId="8d203687cf76d0fd" providerId="LiveId" clId="{26134B75-232A-4FE3-911C-B23C890DD038}" dt="2019-03-19T04:29:52.435" v="34" actId="2696"/>
        <pc:sldMkLst>
          <pc:docMk/>
          <pc:sldMk cId="3900562519" sldId="705"/>
        </pc:sldMkLst>
      </pc:sldChg>
      <pc:sldChg chg="del">
        <pc:chgData name="2 G" userId="8d203687cf76d0fd" providerId="LiveId" clId="{26134B75-232A-4FE3-911C-B23C890DD038}" dt="2019-03-19T04:29:52.459" v="35" actId="2696"/>
        <pc:sldMkLst>
          <pc:docMk/>
          <pc:sldMk cId="782743420" sldId="706"/>
        </pc:sldMkLst>
      </pc:sldChg>
      <pc:sldChg chg="del">
        <pc:chgData name="2 G" userId="8d203687cf76d0fd" providerId="LiveId" clId="{26134B75-232A-4FE3-911C-B23C890DD038}" dt="2019-03-19T04:29:52.470" v="36" actId="2696"/>
        <pc:sldMkLst>
          <pc:docMk/>
          <pc:sldMk cId="3424585302" sldId="707"/>
        </pc:sldMkLst>
      </pc:sldChg>
      <pc:sldChg chg="del">
        <pc:chgData name="2 G" userId="8d203687cf76d0fd" providerId="LiveId" clId="{26134B75-232A-4FE3-911C-B23C890DD038}" dt="2019-03-19T04:29:52.478" v="37" actId="2696"/>
        <pc:sldMkLst>
          <pc:docMk/>
          <pc:sldMk cId="22601379" sldId="708"/>
        </pc:sldMkLst>
      </pc:sldChg>
      <pc:sldChg chg="del">
        <pc:chgData name="2 G" userId="8d203687cf76d0fd" providerId="LiveId" clId="{26134B75-232A-4FE3-911C-B23C890DD038}" dt="2019-03-19T04:29:52.426" v="33" actId="2696"/>
        <pc:sldMkLst>
          <pc:docMk/>
          <pc:sldMk cId="3953533632" sldId="709"/>
        </pc:sldMkLst>
      </pc:sldChg>
      <pc:sldChg chg="del">
        <pc:chgData name="2 G" userId="8d203687cf76d0fd" providerId="LiveId" clId="{26134B75-232A-4FE3-911C-B23C890DD038}" dt="2019-03-19T04:29:52.316" v="29" actId="2696"/>
        <pc:sldMkLst>
          <pc:docMk/>
          <pc:sldMk cId="2255977217" sldId="710"/>
        </pc:sldMkLst>
      </pc:sldChg>
      <pc:sldChg chg="del">
        <pc:chgData name="2 G" userId="8d203687cf76d0fd" providerId="LiveId" clId="{26134B75-232A-4FE3-911C-B23C890DD038}" dt="2019-03-19T04:29:52.241" v="24" actId="2696"/>
        <pc:sldMkLst>
          <pc:docMk/>
          <pc:sldMk cId="875145578" sldId="711"/>
        </pc:sldMkLst>
      </pc:sldChg>
      <pc:sldChg chg="del">
        <pc:chgData name="2 G" userId="8d203687cf76d0fd" providerId="LiveId" clId="{26134B75-232A-4FE3-911C-B23C890DD038}" dt="2019-03-19T04:29:52.485" v="38" actId="2696"/>
        <pc:sldMkLst>
          <pc:docMk/>
          <pc:sldMk cId="553268900" sldId="712"/>
        </pc:sldMkLst>
      </pc:sldChg>
      <pc:sldChg chg="del">
        <pc:chgData name="2 G" userId="8d203687cf76d0fd" providerId="LiveId" clId="{26134B75-232A-4FE3-911C-B23C890DD038}" dt="2019-03-19T04:29:52.505" v="39" actId="2696"/>
        <pc:sldMkLst>
          <pc:docMk/>
          <pc:sldMk cId="1816244664" sldId="713"/>
        </pc:sldMkLst>
      </pc:sldChg>
      <pc:sldChg chg="del">
        <pc:chgData name="2 G" userId="8d203687cf76d0fd" providerId="LiveId" clId="{26134B75-232A-4FE3-911C-B23C890DD038}" dt="2019-03-19T04:29:52.511" v="40" actId="2696"/>
        <pc:sldMkLst>
          <pc:docMk/>
          <pc:sldMk cId="719560211" sldId="714"/>
        </pc:sldMkLst>
      </pc:sldChg>
      <pc:sldChg chg="addSp delSp modSp add ord">
        <pc:chgData name="2 G" userId="8d203687cf76d0fd" providerId="LiveId" clId="{26134B75-232A-4FE3-911C-B23C890DD038}" dt="2019-03-19T04:34:45.766" v="146" actId="20577"/>
        <pc:sldMkLst>
          <pc:docMk/>
          <pc:sldMk cId="4269559565" sldId="715"/>
        </pc:sldMkLst>
        <pc:spChg chg="add del">
          <ac:chgData name="2 G" userId="8d203687cf76d0fd" providerId="LiveId" clId="{26134B75-232A-4FE3-911C-B23C890DD038}" dt="2019-03-19T04:33:49.345" v="131"/>
          <ac:spMkLst>
            <pc:docMk/>
            <pc:sldMk cId="4269559565" sldId="715"/>
            <ac:spMk id="2" creationId="{98A478CE-53B3-4380-85E1-DFDF5F1AC506}"/>
          </ac:spMkLst>
        </pc:spChg>
        <pc:spChg chg="mod">
          <ac:chgData name="2 G" userId="8d203687cf76d0fd" providerId="LiveId" clId="{26134B75-232A-4FE3-911C-B23C890DD038}" dt="2019-03-19T04:34:45.766" v="146" actId="20577"/>
          <ac:spMkLst>
            <pc:docMk/>
            <pc:sldMk cId="4269559565" sldId="715"/>
            <ac:spMk id="4" creationId="{FD08CAA5-5B67-45E3-99AB-556A364EA09F}"/>
          </ac:spMkLst>
        </pc:spChg>
      </pc:sldChg>
      <pc:sldChg chg="add">
        <pc:chgData name="2 G" userId="8d203687cf76d0fd" providerId="LiveId" clId="{26134B75-232A-4FE3-911C-B23C890DD038}" dt="2019-03-19T04:41:52.663" v="189"/>
        <pc:sldMkLst>
          <pc:docMk/>
          <pc:sldMk cId="382261970" sldId="716"/>
        </pc:sldMkLst>
      </pc:sldChg>
      <pc:sldMasterChg chg="modSldLayout">
        <pc:chgData name="2 G" userId="8d203687cf76d0fd" providerId="LiveId" clId="{26134B75-232A-4FE3-911C-B23C890DD038}" dt="2019-03-19T04:28:13.192" v="1"/>
        <pc:sldMasterMkLst>
          <pc:docMk/>
          <pc:sldMasterMk cId="2093298996" sldId="2147483658"/>
        </pc:sldMasterMkLst>
        <pc:sldLayoutChg chg="delSp setBg">
          <pc:chgData name="2 G" userId="8d203687cf76d0fd" providerId="LiveId" clId="{26134B75-232A-4FE3-911C-B23C890DD038}" dt="2019-03-19T04:28:13.192" v="1"/>
          <pc:sldLayoutMkLst>
            <pc:docMk/>
            <pc:sldMasterMk cId="2093298996" sldId="2147483658"/>
            <pc:sldLayoutMk cId="1269886764" sldId="2147483712"/>
          </pc:sldLayoutMkLst>
          <pc:spChg chg="del">
            <ac:chgData name="2 G" userId="8d203687cf76d0fd" providerId="LiveId" clId="{26134B75-232A-4FE3-911C-B23C890DD038}" dt="2019-03-19T04:28:07.417" v="0" actId="478"/>
            <ac:spMkLst>
              <pc:docMk/>
              <pc:sldMasterMk cId="2093298996" sldId="2147483658"/>
              <pc:sldLayoutMk cId="1269886764" sldId="2147483712"/>
              <ac:spMk id="7" creationId="{00000000-0000-0000-0000-000000000000}"/>
            </ac:spMkLst>
          </pc:spChg>
        </pc:sldLayoutChg>
      </pc:sldMasterChg>
    </pc:docChg>
  </pc:docChgLst>
  <pc:docChgLst>
    <pc:chgData name="G 2" userId="8d203687cf76d0fd" providerId="LiveId" clId="{76E2985F-61D3-4F0E-8587-FEEB01D31A41}"/>
    <pc:docChg chg="undo redo custSel addSld delSld modSld sldOrd">
      <pc:chgData name="G 2" userId="8d203687cf76d0fd" providerId="LiveId" clId="{76E2985F-61D3-4F0E-8587-FEEB01D31A41}" dt="2019-03-19T01:13:46.087" v="16243"/>
      <pc:docMkLst>
        <pc:docMk/>
      </pc:docMkLst>
      <pc:sldChg chg="addSp delSp modSp modTransition">
        <pc:chgData name="G 2" userId="8d203687cf76d0fd" providerId="LiveId" clId="{76E2985F-61D3-4F0E-8587-FEEB01D31A41}" dt="2019-03-18T23:52:31.643" v="13331"/>
        <pc:sldMkLst>
          <pc:docMk/>
          <pc:sldMk cId="2149104172" sldId="669"/>
        </pc:sldMkLst>
        <pc:spChg chg="mod">
          <ac:chgData name="G 2" userId="8d203687cf76d0fd" providerId="LiveId" clId="{76E2985F-61D3-4F0E-8587-FEEB01D31A41}" dt="2019-03-18T23:52:21.701" v="13329" actId="6549"/>
          <ac:spMkLst>
            <pc:docMk/>
            <pc:sldMk cId="2149104172" sldId="669"/>
            <ac:spMk id="7" creationId="{E9FA7309-F1C6-4CBD-8CF9-4B7F9DDE73E1}"/>
          </ac:spMkLst>
        </pc:spChg>
        <pc:spChg chg="mod">
          <ac:chgData name="G 2" userId="8d203687cf76d0fd" providerId="LiveId" clId="{76E2985F-61D3-4F0E-8587-FEEB01D31A41}" dt="2019-03-12T11:33:34.986" v="275" actId="113"/>
          <ac:spMkLst>
            <pc:docMk/>
            <pc:sldMk cId="2149104172" sldId="669"/>
            <ac:spMk id="8" creationId="{56A4447F-7D87-4D48-A0BB-0F0A59C6D550}"/>
          </ac:spMkLst>
        </pc:spChg>
        <pc:picChg chg="add del mod">
          <ac:chgData name="G 2" userId="8d203687cf76d0fd" providerId="LiveId" clId="{76E2985F-61D3-4F0E-8587-FEEB01D31A41}" dt="2019-03-12T11:26:18.091" v="2"/>
          <ac:picMkLst>
            <pc:docMk/>
            <pc:sldMk cId="2149104172" sldId="669"/>
            <ac:picMk id="3" creationId="{D670081C-43DA-4464-8CC8-3650F2E6CC50}"/>
          </ac:picMkLst>
        </pc:picChg>
      </pc:sldChg>
      <pc:sldChg chg="addSp delSp modSp">
        <pc:chgData name="G 2" userId="8d203687cf76d0fd" providerId="LiveId" clId="{76E2985F-61D3-4F0E-8587-FEEB01D31A41}" dt="2019-03-18T23:51:25.135" v="13327" actId="1076"/>
        <pc:sldMkLst>
          <pc:docMk/>
          <pc:sldMk cId="229129333" sldId="670"/>
        </pc:sldMkLst>
        <pc:spChg chg="add del mod">
          <ac:chgData name="G 2" userId="8d203687cf76d0fd" providerId="LiveId" clId="{76E2985F-61D3-4F0E-8587-FEEB01D31A41}" dt="2019-03-12T11:30:00.486" v="65"/>
          <ac:spMkLst>
            <pc:docMk/>
            <pc:sldMk cId="229129333" sldId="670"/>
            <ac:spMk id="6" creationId="{EF88130E-0EA7-4E52-A6AA-CF9433954C8B}"/>
          </ac:spMkLst>
        </pc:spChg>
        <pc:spChg chg="del mod">
          <ac:chgData name="G 2" userId="8d203687cf76d0fd" providerId="LiveId" clId="{76E2985F-61D3-4F0E-8587-FEEB01D31A41}" dt="2019-03-12T11:26:52.763" v="13" actId="478"/>
          <ac:spMkLst>
            <pc:docMk/>
            <pc:sldMk cId="229129333" sldId="670"/>
            <ac:spMk id="7" creationId="{E9FA7309-F1C6-4CBD-8CF9-4B7F9DDE73E1}"/>
          </ac:spMkLst>
        </pc:spChg>
        <pc:spChg chg="del mod">
          <ac:chgData name="G 2" userId="8d203687cf76d0fd" providerId="LiveId" clId="{76E2985F-61D3-4F0E-8587-FEEB01D31A41}" dt="2019-03-12T11:26:52.763" v="13" actId="478"/>
          <ac:spMkLst>
            <pc:docMk/>
            <pc:sldMk cId="229129333" sldId="670"/>
            <ac:spMk id="8" creationId="{56A4447F-7D87-4D48-A0BB-0F0A59C6D550}"/>
          </ac:spMkLst>
        </pc:spChg>
        <pc:spChg chg="add del">
          <ac:chgData name="G 2" userId="8d203687cf76d0fd" providerId="LiveId" clId="{76E2985F-61D3-4F0E-8587-FEEB01D31A41}" dt="2019-03-12T11:30:15.748" v="67"/>
          <ac:spMkLst>
            <pc:docMk/>
            <pc:sldMk cId="229129333" sldId="670"/>
            <ac:spMk id="10" creationId="{B0331875-846A-47E0-A155-C5726F5EE59C}"/>
          </ac:spMkLst>
        </pc:spChg>
        <pc:picChg chg="add del mod">
          <ac:chgData name="G 2" userId="8d203687cf76d0fd" providerId="LiveId" clId="{76E2985F-61D3-4F0E-8587-FEEB01D31A41}" dt="2019-03-12T11:26:55.951" v="17" actId="478"/>
          <ac:picMkLst>
            <pc:docMk/>
            <pc:sldMk cId="229129333" sldId="670"/>
            <ac:picMk id="3" creationId="{E04139B6-CCFD-4172-AEC5-529A53A42ED2}"/>
          </ac:picMkLst>
        </pc:picChg>
        <pc:picChg chg="add mod">
          <ac:chgData name="G 2" userId="8d203687cf76d0fd" providerId="LiveId" clId="{76E2985F-61D3-4F0E-8587-FEEB01D31A41}" dt="2019-03-18T23:51:25.135" v="13327" actId="1076"/>
          <ac:picMkLst>
            <pc:docMk/>
            <pc:sldMk cId="229129333" sldId="670"/>
            <ac:picMk id="3" creationId="{FFBDD2C8-6B0C-4513-B452-238301CF9009}"/>
          </ac:picMkLst>
        </pc:picChg>
        <pc:picChg chg="add mod">
          <ac:chgData name="G 2" userId="8d203687cf76d0fd" providerId="LiveId" clId="{76E2985F-61D3-4F0E-8587-FEEB01D31A41}" dt="2019-03-18T14:30:31.517" v="2608" actId="1076"/>
          <ac:picMkLst>
            <pc:docMk/>
            <pc:sldMk cId="229129333" sldId="670"/>
            <ac:picMk id="5" creationId="{9EE6F063-AF0E-424B-A6EE-3B4DD3E1EC55}"/>
          </ac:picMkLst>
        </pc:picChg>
        <pc:picChg chg="add mod">
          <ac:chgData name="G 2" userId="8d203687cf76d0fd" providerId="LiveId" clId="{76E2985F-61D3-4F0E-8587-FEEB01D31A41}" dt="2019-03-18T14:30:30.931" v="2607" actId="1076"/>
          <ac:picMkLst>
            <pc:docMk/>
            <pc:sldMk cId="229129333" sldId="670"/>
            <ac:picMk id="9" creationId="{28F3A0F2-AD31-4B18-9BA0-1AC0F67F8CF6}"/>
          </ac:picMkLst>
        </pc:picChg>
      </pc:sldChg>
      <pc:sldChg chg="addSp delSp modSp add">
        <pc:chgData name="G 2" userId="8d203687cf76d0fd" providerId="LiveId" clId="{76E2985F-61D3-4F0E-8587-FEEB01D31A41}" dt="2019-03-18T14:40:40.642" v="3038" actId="1076"/>
        <pc:sldMkLst>
          <pc:docMk/>
          <pc:sldMk cId="2298693606" sldId="671"/>
        </pc:sldMkLst>
        <pc:picChg chg="add mod">
          <ac:chgData name="G 2" userId="8d203687cf76d0fd" providerId="LiveId" clId="{76E2985F-61D3-4F0E-8587-FEEB01D31A41}" dt="2019-03-18T14:40:40.642" v="3038" actId="1076"/>
          <ac:picMkLst>
            <pc:docMk/>
            <pc:sldMk cId="2298693606" sldId="671"/>
            <ac:picMk id="3" creationId="{202DEFAF-76B1-43E8-88B9-D0DFE60E54BA}"/>
          </ac:picMkLst>
        </pc:picChg>
        <pc:picChg chg="del">
          <ac:chgData name="G 2" userId="8d203687cf76d0fd" providerId="LiveId" clId="{76E2985F-61D3-4F0E-8587-FEEB01D31A41}" dt="2019-03-12T11:27:53.691" v="22" actId="478"/>
          <ac:picMkLst>
            <pc:docMk/>
            <pc:sldMk cId="2298693606" sldId="671"/>
            <ac:picMk id="5" creationId="{9EE6F063-AF0E-424B-A6EE-3B4DD3E1EC55}"/>
          </ac:picMkLst>
        </pc:picChg>
        <pc:picChg chg="add mod">
          <ac:chgData name="G 2" userId="8d203687cf76d0fd" providerId="LiveId" clId="{76E2985F-61D3-4F0E-8587-FEEB01D31A41}" dt="2019-03-18T14:36:49.806" v="3036" actId="1076"/>
          <ac:picMkLst>
            <pc:docMk/>
            <pc:sldMk cId="2298693606" sldId="671"/>
            <ac:picMk id="6" creationId="{65480B90-7CDD-49A5-A6B7-C99967F69D85}"/>
          </ac:picMkLst>
        </pc:picChg>
        <pc:picChg chg="add mod">
          <ac:chgData name="G 2" userId="8d203687cf76d0fd" providerId="LiveId" clId="{76E2985F-61D3-4F0E-8587-FEEB01D31A41}" dt="2019-03-12T11:28:54.174" v="47" actId="1076"/>
          <ac:picMkLst>
            <pc:docMk/>
            <pc:sldMk cId="2298693606" sldId="671"/>
            <ac:picMk id="7" creationId="{C4271D63-9418-4C5E-995C-B43C60B12CA5}"/>
          </ac:picMkLst>
        </pc:picChg>
        <pc:picChg chg="add mod">
          <ac:chgData name="G 2" userId="8d203687cf76d0fd" providerId="LiveId" clId="{76E2985F-61D3-4F0E-8587-FEEB01D31A41}" dt="2019-03-12T11:29:11.889" v="54" actId="1076"/>
          <ac:picMkLst>
            <pc:docMk/>
            <pc:sldMk cId="2298693606" sldId="671"/>
            <ac:picMk id="8" creationId="{67397486-E3A3-45B5-B25E-7C7EDDF85659}"/>
          </ac:picMkLst>
        </pc:picChg>
        <pc:picChg chg="del">
          <ac:chgData name="G 2" userId="8d203687cf76d0fd" providerId="LiveId" clId="{76E2985F-61D3-4F0E-8587-FEEB01D31A41}" dt="2019-03-12T11:27:53.691" v="22" actId="478"/>
          <ac:picMkLst>
            <pc:docMk/>
            <pc:sldMk cId="2298693606" sldId="671"/>
            <ac:picMk id="9" creationId="{28F3A0F2-AD31-4B18-9BA0-1AC0F67F8CF6}"/>
          </ac:picMkLst>
        </pc:picChg>
        <pc:picChg chg="add mod">
          <ac:chgData name="G 2" userId="8d203687cf76d0fd" providerId="LiveId" clId="{76E2985F-61D3-4F0E-8587-FEEB01D31A41}" dt="2019-03-12T11:29:08.066" v="53" actId="1076"/>
          <ac:picMkLst>
            <pc:docMk/>
            <pc:sldMk cId="2298693606" sldId="671"/>
            <ac:picMk id="10" creationId="{7098AB16-E01D-47BB-9987-7BDEC6C07081}"/>
          </ac:picMkLst>
        </pc:picChg>
      </pc:sldChg>
      <pc:sldChg chg="modSp add del ord">
        <pc:chgData name="G 2" userId="8d203687cf76d0fd" providerId="LiveId" clId="{76E2985F-61D3-4F0E-8587-FEEB01D31A41}" dt="2019-03-18T14:34:05.260" v="2806" actId="2696"/>
        <pc:sldMkLst>
          <pc:docMk/>
          <pc:sldMk cId="2555377988" sldId="674"/>
        </pc:sldMkLst>
        <pc:spChg chg="mod">
          <ac:chgData name="G 2" userId="8d203687cf76d0fd" providerId="LiveId" clId="{76E2985F-61D3-4F0E-8587-FEEB01D31A41}" dt="2019-03-15T16:20:28.806" v="1730"/>
          <ac:spMkLst>
            <pc:docMk/>
            <pc:sldMk cId="2555377988" sldId="674"/>
            <ac:spMk id="7" creationId="{E9FA7309-F1C6-4CBD-8CF9-4B7F9DDE73E1}"/>
          </ac:spMkLst>
        </pc:spChg>
      </pc:sldChg>
      <pc:sldChg chg="modSp add">
        <pc:chgData name="G 2" userId="8d203687cf76d0fd" providerId="LiveId" clId="{76E2985F-61D3-4F0E-8587-FEEB01D31A41}" dt="2019-03-18T23:49:25.650" v="13326"/>
        <pc:sldMkLst>
          <pc:docMk/>
          <pc:sldMk cId="1966728104" sldId="675"/>
        </pc:sldMkLst>
        <pc:spChg chg="mod">
          <ac:chgData name="G 2" userId="8d203687cf76d0fd" providerId="LiveId" clId="{76E2985F-61D3-4F0E-8587-FEEB01D31A41}" dt="2019-03-18T14:27:59.214" v="2225"/>
          <ac:spMkLst>
            <pc:docMk/>
            <pc:sldMk cId="1966728104" sldId="675"/>
            <ac:spMk id="7" creationId="{E9FA7309-F1C6-4CBD-8CF9-4B7F9DDE73E1}"/>
          </ac:spMkLst>
        </pc:spChg>
        <pc:spChg chg="mod">
          <ac:chgData name="G 2" userId="8d203687cf76d0fd" providerId="LiveId" clId="{76E2985F-61D3-4F0E-8587-FEEB01D31A41}" dt="2019-03-18T23:49:25.650" v="13326"/>
          <ac:spMkLst>
            <pc:docMk/>
            <pc:sldMk cId="1966728104" sldId="675"/>
            <ac:spMk id="8" creationId="{56A4447F-7D87-4D48-A0BB-0F0A59C6D550}"/>
          </ac:spMkLst>
        </pc:spChg>
      </pc:sldChg>
      <pc:sldChg chg="modSp add del ord">
        <pc:chgData name="G 2" userId="8d203687cf76d0fd" providerId="LiveId" clId="{76E2985F-61D3-4F0E-8587-FEEB01D31A41}" dt="2019-03-18T23:52:27.542" v="13330" actId="2696"/>
        <pc:sldMkLst>
          <pc:docMk/>
          <pc:sldMk cId="2693556601" sldId="676"/>
        </pc:sldMkLst>
        <pc:spChg chg="mod">
          <ac:chgData name="G 2" userId="8d203687cf76d0fd" providerId="LiveId" clId="{76E2985F-61D3-4F0E-8587-FEEB01D31A41}" dt="2019-03-12T11:38:45.271" v="902" actId="20577"/>
          <ac:spMkLst>
            <pc:docMk/>
            <pc:sldMk cId="2693556601" sldId="676"/>
            <ac:spMk id="4" creationId="{00000000-0000-0000-0000-000000000000}"/>
          </ac:spMkLst>
        </pc:spChg>
        <pc:spChg chg="mod">
          <ac:chgData name="G 2" userId="8d203687cf76d0fd" providerId="LiveId" clId="{76E2985F-61D3-4F0E-8587-FEEB01D31A41}" dt="2019-03-12T11:40:15.064" v="1015" actId="20577"/>
          <ac:spMkLst>
            <pc:docMk/>
            <pc:sldMk cId="2693556601" sldId="676"/>
            <ac:spMk id="7" creationId="{E9FA7309-F1C6-4CBD-8CF9-4B7F9DDE73E1}"/>
          </ac:spMkLst>
        </pc:spChg>
      </pc:sldChg>
      <pc:sldChg chg="add modTransition">
        <pc:chgData name="G 2" userId="8d203687cf76d0fd" providerId="LiveId" clId="{76E2985F-61D3-4F0E-8587-FEEB01D31A41}" dt="2019-03-18T23:52:31.643" v="13331"/>
        <pc:sldMkLst>
          <pc:docMk/>
          <pc:sldMk cId="1471482274" sldId="677"/>
        </pc:sldMkLst>
      </pc:sldChg>
      <pc:sldChg chg="addSp delSp modSp add">
        <pc:chgData name="G 2" userId="8d203687cf76d0fd" providerId="LiveId" clId="{76E2985F-61D3-4F0E-8587-FEEB01D31A41}" dt="2019-03-18T18:10:24.922" v="6836" actId="1076"/>
        <pc:sldMkLst>
          <pc:docMk/>
          <pc:sldMk cId="597615141" sldId="678"/>
        </pc:sldMkLst>
        <pc:spChg chg="add del">
          <ac:chgData name="G 2" userId="8d203687cf76d0fd" providerId="LiveId" clId="{76E2985F-61D3-4F0E-8587-FEEB01D31A41}" dt="2019-03-18T15:34:51.161" v="3377"/>
          <ac:spMkLst>
            <pc:docMk/>
            <pc:sldMk cId="597615141" sldId="678"/>
            <ac:spMk id="3" creationId="{37B9796C-6E82-4DCA-AAAF-2B2C4FB3ABA7}"/>
          </ac:spMkLst>
        </pc:spChg>
        <pc:spChg chg="mod">
          <ac:chgData name="G 2" userId="8d203687cf76d0fd" providerId="LiveId" clId="{76E2985F-61D3-4F0E-8587-FEEB01D31A41}" dt="2019-03-18T13:51:27.457" v="2057"/>
          <ac:spMkLst>
            <pc:docMk/>
            <pc:sldMk cId="597615141" sldId="678"/>
            <ac:spMk id="4" creationId="{00000000-0000-0000-0000-000000000000}"/>
          </ac:spMkLst>
        </pc:spChg>
        <pc:spChg chg="mod">
          <ac:chgData name="G 2" userId="8d203687cf76d0fd" providerId="LiveId" clId="{76E2985F-61D3-4F0E-8587-FEEB01D31A41}" dt="2019-03-18T17:32:43.822" v="5477"/>
          <ac:spMkLst>
            <pc:docMk/>
            <pc:sldMk cId="597615141" sldId="678"/>
            <ac:spMk id="7" creationId="{E9FA7309-F1C6-4CBD-8CF9-4B7F9DDE73E1}"/>
          </ac:spMkLst>
        </pc:spChg>
        <pc:spChg chg="mod">
          <ac:chgData name="G 2" userId="8d203687cf76d0fd" providerId="LiveId" clId="{76E2985F-61D3-4F0E-8587-FEEB01D31A41}" dt="2019-03-18T17:33:32.466" v="5572" actId="20577"/>
          <ac:spMkLst>
            <pc:docMk/>
            <pc:sldMk cId="597615141" sldId="678"/>
            <ac:spMk id="8" creationId="{56A4447F-7D87-4D48-A0BB-0F0A59C6D550}"/>
          </ac:spMkLst>
        </pc:spChg>
        <pc:picChg chg="add mod">
          <ac:chgData name="G 2" userId="8d203687cf76d0fd" providerId="LiveId" clId="{76E2985F-61D3-4F0E-8587-FEEB01D31A41}" dt="2019-03-18T18:10:24.922" v="6836" actId="1076"/>
          <ac:picMkLst>
            <pc:docMk/>
            <pc:sldMk cId="597615141" sldId="678"/>
            <ac:picMk id="5" creationId="{3A6E7129-EABE-45B6-B6BB-404F6F919C17}"/>
          </ac:picMkLst>
        </pc:picChg>
      </pc:sldChg>
      <pc:sldChg chg="delSp modSp add del ord">
        <pc:chgData name="G 2" userId="8d203687cf76d0fd" providerId="LiveId" clId="{76E2985F-61D3-4F0E-8587-FEEB01D31A41}" dt="2019-03-18T23:20:27.636" v="12434" actId="2696"/>
        <pc:sldMkLst>
          <pc:docMk/>
          <pc:sldMk cId="2027332306" sldId="679"/>
        </pc:sldMkLst>
        <pc:spChg chg="mod">
          <ac:chgData name="G 2" userId="8d203687cf76d0fd" providerId="LiveId" clId="{76E2985F-61D3-4F0E-8587-FEEB01D31A41}" dt="2019-03-18T14:41:57.388" v="3049"/>
          <ac:spMkLst>
            <pc:docMk/>
            <pc:sldMk cId="2027332306" sldId="679"/>
            <ac:spMk id="4" creationId="{00000000-0000-0000-0000-000000000000}"/>
          </ac:spMkLst>
        </pc:spChg>
        <pc:spChg chg="del mod">
          <ac:chgData name="G 2" userId="8d203687cf76d0fd" providerId="LiveId" clId="{76E2985F-61D3-4F0E-8587-FEEB01D31A41}" dt="2019-03-18T22:05:43.071" v="9938" actId="478"/>
          <ac:spMkLst>
            <pc:docMk/>
            <pc:sldMk cId="2027332306" sldId="679"/>
            <ac:spMk id="7" creationId="{E9FA7309-F1C6-4CBD-8CF9-4B7F9DDE73E1}"/>
          </ac:spMkLst>
        </pc:spChg>
        <pc:spChg chg="mod">
          <ac:chgData name="G 2" userId="8d203687cf76d0fd" providerId="LiveId" clId="{76E2985F-61D3-4F0E-8587-FEEB01D31A41}" dt="2019-03-18T22:10:13.748" v="10264" actId="14100"/>
          <ac:spMkLst>
            <pc:docMk/>
            <pc:sldMk cId="2027332306" sldId="679"/>
            <ac:spMk id="8" creationId="{56A4447F-7D87-4D48-A0BB-0F0A59C6D550}"/>
          </ac:spMkLst>
        </pc:spChg>
      </pc:sldChg>
      <pc:sldChg chg="addSp delSp modSp add ord">
        <pc:chgData name="G 2" userId="8d203687cf76d0fd" providerId="LiveId" clId="{76E2985F-61D3-4F0E-8587-FEEB01D31A41}" dt="2019-03-18T17:09:03.615" v="4807" actId="478"/>
        <pc:sldMkLst>
          <pc:docMk/>
          <pc:sldMk cId="3243273481" sldId="680"/>
        </pc:sldMkLst>
        <pc:spChg chg="mod">
          <ac:chgData name="G 2" userId="8d203687cf76d0fd" providerId="LiveId" clId="{76E2985F-61D3-4F0E-8587-FEEB01D31A41}" dt="2019-03-18T15:24:06.504" v="3054"/>
          <ac:spMkLst>
            <pc:docMk/>
            <pc:sldMk cId="3243273481" sldId="680"/>
            <ac:spMk id="4" creationId="{00000000-0000-0000-0000-000000000000}"/>
          </ac:spMkLst>
        </pc:spChg>
        <pc:spChg chg="add mod">
          <ac:chgData name="G 2" userId="8d203687cf76d0fd" providerId="LiveId" clId="{76E2985F-61D3-4F0E-8587-FEEB01D31A41}" dt="2019-03-18T15:27:25.882" v="3240" actId="20577"/>
          <ac:spMkLst>
            <pc:docMk/>
            <pc:sldMk cId="3243273481" sldId="680"/>
            <ac:spMk id="11" creationId="{00DD3F7B-F2AF-4B52-B26F-8EA1FDBC4AEB}"/>
          </ac:spMkLst>
        </pc:spChg>
        <pc:spChg chg="add mod">
          <ac:chgData name="G 2" userId="8d203687cf76d0fd" providerId="LiveId" clId="{76E2985F-61D3-4F0E-8587-FEEB01D31A41}" dt="2019-03-18T15:28:02" v="3346" actId="14100"/>
          <ac:spMkLst>
            <pc:docMk/>
            <pc:sldMk cId="3243273481" sldId="680"/>
            <ac:spMk id="12" creationId="{EACC9957-6FC9-4D41-95B3-F1BB881A5153}"/>
          </ac:spMkLst>
        </pc:spChg>
        <pc:spChg chg="add mod">
          <ac:chgData name="G 2" userId="8d203687cf76d0fd" providerId="LiveId" clId="{76E2985F-61D3-4F0E-8587-FEEB01D31A41}" dt="2019-03-18T15:26:11.226" v="3236" actId="14100"/>
          <ac:spMkLst>
            <pc:docMk/>
            <pc:sldMk cId="3243273481" sldId="680"/>
            <ac:spMk id="13" creationId="{9640351B-50F9-4376-A810-2FD4B10C45DA}"/>
          </ac:spMkLst>
        </pc:spChg>
        <pc:picChg chg="del">
          <ac:chgData name="G 2" userId="8d203687cf76d0fd" providerId="LiveId" clId="{76E2985F-61D3-4F0E-8587-FEEB01D31A41}" dt="2019-03-18T15:24:00.184" v="3051" actId="478"/>
          <ac:picMkLst>
            <pc:docMk/>
            <pc:sldMk cId="3243273481" sldId="680"/>
            <ac:picMk id="3" creationId="{202DEFAF-76B1-43E8-88B9-D0DFE60E54BA}"/>
          </ac:picMkLst>
        </pc:picChg>
        <pc:picChg chg="add mod modCrop">
          <ac:chgData name="G 2" userId="8d203687cf76d0fd" providerId="LiveId" clId="{76E2985F-61D3-4F0E-8587-FEEB01D31A41}" dt="2019-03-18T16:49:46.818" v="4783" actId="1076"/>
          <ac:picMkLst>
            <pc:docMk/>
            <pc:sldMk cId="3243273481" sldId="680"/>
            <ac:picMk id="5" creationId="{0E0CA78F-2056-4648-99A8-EA33AFF6FA84}"/>
          </ac:picMkLst>
        </pc:picChg>
        <pc:picChg chg="del">
          <ac:chgData name="G 2" userId="8d203687cf76d0fd" providerId="LiveId" clId="{76E2985F-61D3-4F0E-8587-FEEB01D31A41}" dt="2019-03-18T15:24:00.184" v="3051" actId="478"/>
          <ac:picMkLst>
            <pc:docMk/>
            <pc:sldMk cId="3243273481" sldId="680"/>
            <ac:picMk id="6" creationId="{65480B90-7CDD-49A5-A6B7-C99967F69D85}"/>
          </ac:picMkLst>
        </pc:picChg>
        <pc:picChg chg="del">
          <ac:chgData name="G 2" userId="8d203687cf76d0fd" providerId="LiveId" clId="{76E2985F-61D3-4F0E-8587-FEEB01D31A41}" dt="2019-03-18T15:24:00.184" v="3051" actId="478"/>
          <ac:picMkLst>
            <pc:docMk/>
            <pc:sldMk cId="3243273481" sldId="680"/>
            <ac:picMk id="7" creationId="{C4271D63-9418-4C5E-995C-B43C60B12CA5}"/>
          </ac:picMkLst>
        </pc:picChg>
        <pc:picChg chg="del">
          <ac:chgData name="G 2" userId="8d203687cf76d0fd" providerId="LiveId" clId="{76E2985F-61D3-4F0E-8587-FEEB01D31A41}" dt="2019-03-18T15:24:00.184" v="3051" actId="478"/>
          <ac:picMkLst>
            <pc:docMk/>
            <pc:sldMk cId="3243273481" sldId="680"/>
            <ac:picMk id="8" creationId="{67397486-E3A3-45B5-B25E-7C7EDDF85659}"/>
          </ac:picMkLst>
        </pc:picChg>
        <pc:picChg chg="add mod modCrop">
          <ac:chgData name="G 2" userId="8d203687cf76d0fd" providerId="LiveId" clId="{76E2985F-61D3-4F0E-8587-FEEB01D31A41}" dt="2019-03-18T16:48:32.398" v="4782" actId="1076"/>
          <ac:picMkLst>
            <pc:docMk/>
            <pc:sldMk cId="3243273481" sldId="680"/>
            <ac:picMk id="9" creationId="{E7A40E84-80A5-4FCA-8D37-61742CD84F60}"/>
          </ac:picMkLst>
        </pc:picChg>
        <pc:picChg chg="del">
          <ac:chgData name="G 2" userId="8d203687cf76d0fd" providerId="LiveId" clId="{76E2985F-61D3-4F0E-8587-FEEB01D31A41}" dt="2019-03-18T15:24:02.014" v="3052" actId="478"/>
          <ac:picMkLst>
            <pc:docMk/>
            <pc:sldMk cId="3243273481" sldId="680"/>
            <ac:picMk id="10" creationId="{7098AB16-E01D-47BB-9987-7BDEC6C07081}"/>
          </ac:picMkLst>
        </pc:picChg>
        <pc:picChg chg="add del">
          <ac:chgData name="G 2" userId="8d203687cf76d0fd" providerId="LiveId" clId="{76E2985F-61D3-4F0E-8587-FEEB01D31A41}" dt="2019-03-18T17:08:58.091" v="4804"/>
          <ac:picMkLst>
            <pc:docMk/>
            <pc:sldMk cId="3243273481" sldId="680"/>
            <ac:picMk id="14" creationId="{1B4B2912-0AF4-4229-A838-2E9CFD07D536}"/>
          </ac:picMkLst>
        </pc:picChg>
        <pc:picChg chg="add del">
          <ac:chgData name="G 2" userId="8d203687cf76d0fd" providerId="LiveId" clId="{76E2985F-61D3-4F0E-8587-FEEB01D31A41}" dt="2019-03-18T17:09:03.615" v="4807" actId="478"/>
          <ac:picMkLst>
            <pc:docMk/>
            <pc:sldMk cId="3243273481" sldId="680"/>
            <ac:picMk id="16" creationId="{EAF4CF5E-919B-47BC-8C47-57B6A733094F}"/>
          </ac:picMkLst>
        </pc:picChg>
      </pc:sldChg>
      <pc:sldChg chg="addSp delSp modSp add ord">
        <pc:chgData name="G 2" userId="8d203687cf76d0fd" providerId="LiveId" clId="{76E2985F-61D3-4F0E-8587-FEEB01D31A41}" dt="2019-03-18T18:22:51.833" v="7052" actId="478"/>
        <pc:sldMkLst>
          <pc:docMk/>
          <pc:sldMk cId="26782565" sldId="681"/>
        </pc:sldMkLst>
        <pc:spChg chg="add del mod">
          <ac:chgData name="G 2" userId="8d203687cf76d0fd" providerId="LiveId" clId="{76E2985F-61D3-4F0E-8587-FEEB01D31A41}" dt="2019-03-18T15:34:22.270" v="3374"/>
          <ac:spMkLst>
            <pc:docMk/>
            <pc:sldMk cId="26782565" sldId="681"/>
            <ac:spMk id="6" creationId="{A0CEB459-B032-4E67-8FE9-26E98F3F26C6}"/>
          </ac:spMkLst>
        </pc:spChg>
        <pc:spChg chg="mod">
          <ac:chgData name="G 2" userId="8d203687cf76d0fd" providerId="LiveId" clId="{76E2985F-61D3-4F0E-8587-FEEB01D31A41}" dt="2019-03-18T15:34:03.895" v="3359"/>
          <ac:spMkLst>
            <pc:docMk/>
            <pc:sldMk cId="26782565" sldId="681"/>
            <ac:spMk id="11" creationId="{00DD3F7B-F2AF-4B52-B26F-8EA1FDBC4AEB}"/>
          </ac:spMkLst>
        </pc:spChg>
        <pc:spChg chg="del">
          <ac:chgData name="G 2" userId="8d203687cf76d0fd" providerId="LiveId" clId="{76E2985F-61D3-4F0E-8587-FEEB01D31A41}" dt="2019-03-18T15:34:05.912" v="3360" actId="478"/>
          <ac:spMkLst>
            <pc:docMk/>
            <pc:sldMk cId="26782565" sldId="681"/>
            <ac:spMk id="12" creationId="{EACC9957-6FC9-4D41-95B3-F1BB881A5153}"/>
          </ac:spMkLst>
        </pc:spChg>
        <pc:spChg chg="mod">
          <ac:chgData name="G 2" userId="8d203687cf76d0fd" providerId="LiveId" clId="{76E2985F-61D3-4F0E-8587-FEEB01D31A41}" dt="2019-03-18T15:34:22.068" v="3372" actId="14100"/>
          <ac:spMkLst>
            <pc:docMk/>
            <pc:sldMk cId="26782565" sldId="681"/>
            <ac:spMk id="13" creationId="{9640351B-50F9-4376-A810-2FD4B10C45DA}"/>
          </ac:spMkLst>
        </pc:spChg>
        <pc:picChg chg="add mod">
          <ac:chgData name="G 2" userId="8d203687cf76d0fd" providerId="LiveId" clId="{76E2985F-61D3-4F0E-8587-FEEB01D31A41}" dt="2019-03-18T15:34:23.308" v="3375" actId="1076"/>
          <ac:picMkLst>
            <pc:docMk/>
            <pc:sldMk cId="26782565" sldId="681"/>
            <ac:picMk id="3" creationId="{FF6CF874-A5B2-4755-88C2-2D0D95A08C7F}"/>
          </ac:picMkLst>
        </pc:picChg>
        <pc:picChg chg="del">
          <ac:chgData name="G 2" userId="8d203687cf76d0fd" providerId="LiveId" clId="{76E2985F-61D3-4F0E-8587-FEEB01D31A41}" dt="2019-03-18T15:33:56.487" v="3353" actId="478"/>
          <ac:picMkLst>
            <pc:docMk/>
            <pc:sldMk cId="26782565" sldId="681"/>
            <ac:picMk id="5" creationId="{0E0CA78F-2056-4648-99A8-EA33AFF6FA84}"/>
          </ac:picMkLst>
        </pc:picChg>
        <pc:picChg chg="add del mod">
          <ac:chgData name="G 2" userId="8d203687cf76d0fd" providerId="LiveId" clId="{76E2985F-61D3-4F0E-8587-FEEB01D31A41}" dt="2019-03-18T18:22:51.833" v="7052" actId="478"/>
          <ac:picMkLst>
            <pc:docMk/>
            <pc:sldMk cId="26782565" sldId="681"/>
            <ac:picMk id="5" creationId="{738B21FC-3245-47E0-9BA5-D3AACB2AE012}"/>
          </ac:picMkLst>
        </pc:picChg>
        <pc:picChg chg="add del mod">
          <ac:chgData name="G 2" userId="8d203687cf76d0fd" providerId="LiveId" clId="{76E2985F-61D3-4F0E-8587-FEEB01D31A41}" dt="2019-03-18T18:22:50.783" v="7051" actId="478"/>
          <ac:picMkLst>
            <pc:docMk/>
            <pc:sldMk cId="26782565" sldId="681"/>
            <ac:picMk id="6" creationId="{CDF1E6DA-13B0-4292-ACD5-C711B96C87B0}"/>
          </ac:picMkLst>
        </pc:picChg>
        <pc:picChg chg="add del mod">
          <ac:chgData name="G 2" userId="8d203687cf76d0fd" providerId="LiveId" clId="{76E2985F-61D3-4F0E-8587-FEEB01D31A41}" dt="2019-03-18T16:21:13.384" v="4065" actId="478"/>
          <ac:picMkLst>
            <pc:docMk/>
            <pc:sldMk cId="26782565" sldId="681"/>
            <ac:picMk id="7" creationId="{B88FD8DF-C9B8-45CC-8E94-F620B25A17D4}"/>
          </ac:picMkLst>
        </pc:picChg>
        <pc:picChg chg="del mod">
          <ac:chgData name="G 2" userId="8d203687cf76d0fd" providerId="LiveId" clId="{76E2985F-61D3-4F0E-8587-FEEB01D31A41}" dt="2019-03-18T15:33:54.653" v="3350" actId="478"/>
          <ac:picMkLst>
            <pc:docMk/>
            <pc:sldMk cId="26782565" sldId="681"/>
            <ac:picMk id="9" creationId="{E7A40E84-80A5-4FCA-8D37-61742CD84F60}"/>
          </ac:picMkLst>
        </pc:picChg>
      </pc:sldChg>
      <pc:sldChg chg="addSp delSp modSp add ord">
        <pc:chgData name="G 2" userId="8d203687cf76d0fd" providerId="LiveId" clId="{76E2985F-61D3-4F0E-8587-FEEB01D31A41}" dt="2019-03-18T18:14:09.400" v="6972"/>
        <pc:sldMkLst>
          <pc:docMk/>
          <pc:sldMk cId="224664726" sldId="682"/>
        </pc:sldMkLst>
        <pc:spChg chg="add mod">
          <ac:chgData name="G 2" userId="8d203687cf76d0fd" providerId="LiveId" clId="{76E2985F-61D3-4F0E-8587-FEEB01D31A41}" dt="2019-03-18T15:49:35.148" v="3771" actId="1076"/>
          <ac:spMkLst>
            <pc:docMk/>
            <pc:sldMk cId="224664726" sldId="682"/>
            <ac:spMk id="5" creationId="{818B95C9-4BE7-4384-9B16-F8E42471DF40}"/>
          </ac:spMkLst>
        </pc:spChg>
        <pc:spChg chg="del mod">
          <ac:chgData name="G 2" userId="8d203687cf76d0fd" providerId="LiveId" clId="{76E2985F-61D3-4F0E-8587-FEEB01D31A41}" dt="2019-03-18T15:49:13.460" v="3757" actId="478"/>
          <ac:spMkLst>
            <pc:docMk/>
            <pc:sldMk cId="224664726" sldId="682"/>
            <ac:spMk id="7" creationId="{E9FA7309-F1C6-4CBD-8CF9-4B7F9DDE73E1}"/>
          </ac:spMkLst>
        </pc:spChg>
        <pc:spChg chg="del">
          <ac:chgData name="G 2" userId="8d203687cf76d0fd" providerId="LiveId" clId="{76E2985F-61D3-4F0E-8587-FEEB01D31A41}" dt="2019-03-18T15:35:45.446" v="3499" actId="478"/>
          <ac:spMkLst>
            <pc:docMk/>
            <pc:sldMk cId="224664726" sldId="682"/>
            <ac:spMk id="8" creationId="{56A4447F-7D87-4D48-A0BB-0F0A59C6D550}"/>
          </ac:spMkLst>
        </pc:spChg>
        <pc:picChg chg="add mod">
          <ac:chgData name="G 2" userId="8d203687cf76d0fd" providerId="LiveId" clId="{76E2985F-61D3-4F0E-8587-FEEB01D31A41}" dt="2019-03-18T17:05:46.038" v="4802" actId="1076"/>
          <ac:picMkLst>
            <pc:docMk/>
            <pc:sldMk cId="224664726" sldId="682"/>
            <ac:picMk id="3" creationId="{4B7602F3-27C4-494E-B7CE-658D72A701EC}"/>
          </ac:picMkLst>
        </pc:picChg>
        <pc:picChg chg="add del mod">
          <ac:chgData name="G 2" userId="8d203687cf76d0fd" providerId="LiveId" clId="{76E2985F-61D3-4F0E-8587-FEEB01D31A41}" dt="2019-03-18T15:49:11.357" v="3755" actId="478"/>
          <ac:picMkLst>
            <pc:docMk/>
            <pc:sldMk cId="224664726" sldId="682"/>
            <ac:picMk id="9" creationId="{08F8203E-226E-4206-9554-26B3895A14DD}"/>
          </ac:picMkLst>
        </pc:picChg>
      </pc:sldChg>
      <pc:sldChg chg="addSp delSp modSp add ord modTransition">
        <pc:chgData name="G 2" userId="8d203687cf76d0fd" providerId="LiveId" clId="{76E2985F-61D3-4F0E-8587-FEEB01D31A41}" dt="2019-03-18T20:20:02.152" v="8263"/>
        <pc:sldMkLst>
          <pc:docMk/>
          <pc:sldMk cId="3571356580" sldId="683"/>
        </pc:sldMkLst>
        <pc:spChg chg="add del mod">
          <ac:chgData name="G 2" userId="8d203687cf76d0fd" providerId="LiveId" clId="{76E2985F-61D3-4F0E-8587-FEEB01D31A41}" dt="2019-03-18T20:19:54.006" v="8261" actId="1076"/>
          <ac:spMkLst>
            <pc:docMk/>
            <pc:sldMk cId="3571356580" sldId="683"/>
            <ac:spMk id="5" creationId="{379A6240-8DB5-4E3B-A1FF-C2B5F7C8F2F4}"/>
          </ac:spMkLst>
        </pc:spChg>
        <pc:spChg chg="mod">
          <ac:chgData name="G 2" userId="8d203687cf76d0fd" providerId="LiveId" clId="{76E2985F-61D3-4F0E-8587-FEEB01D31A41}" dt="2019-03-18T19:56:37.658" v="7846" actId="20577"/>
          <ac:spMkLst>
            <pc:docMk/>
            <pc:sldMk cId="3571356580" sldId="683"/>
            <ac:spMk id="7" creationId="{E9FA7309-F1C6-4CBD-8CF9-4B7F9DDE73E1}"/>
          </ac:spMkLst>
        </pc:spChg>
        <pc:picChg chg="del">
          <ac:chgData name="G 2" userId="8d203687cf76d0fd" providerId="LiveId" clId="{76E2985F-61D3-4F0E-8587-FEEB01D31A41}" dt="2019-03-18T15:49:07.865" v="3753" actId="478"/>
          <ac:picMkLst>
            <pc:docMk/>
            <pc:sldMk cId="3571356580" sldId="683"/>
            <ac:picMk id="3" creationId="{4B7602F3-27C4-494E-B7CE-658D72A701EC}"/>
          </ac:picMkLst>
        </pc:picChg>
        <pc:picChg chg="add mod">
          <ac:chgData name="G 2" userId="8d203687cf76d0fd" providerId="LiveId" clId="{76E2985F-61D3-4F0E-8587-FEEB01D31A41}" dt="2019-03-18T18:13:48.374" v="6970" actId="1076"/>
          <ac:picMkLst>
            <pc:docMk/>
            <pc:sldMk cId="3571356580" sldId="683"/>
            <ac:picMk id="8" creationId="{0D091775-4376-4C4D-96C7-2F956AA7D5DF}"/>
          </ac:picMkLst>
        </pc:picChg>
        <pc:picChg chg="del">
          <ac:chgData name="G 2" userId="8d203687cf76d0fd" providerId="LiveId" clId="{76E2985F-61D3-4F0E-8587-FEEB01D31A41}" dt="2019-03-18T15:49:06.261" v="3752" actId="478"/>
          <ac:picMkLst>
            <pc:docMk/>
            <pc:sldMk cId="3571356580" sldId="683"/>
            <ac:picMk id="9" creationId="{08F8203E-226E-4206-9554-26B3895A14DD}"/>
          </ac:picMkLst>
        </pc:picChg>
      </pc:sldChg>
      <pc:sldChg chg="addSp delSp modSp add del ord">
        <pc:chgData name="G 2" userId="8d203687cf76d0fd" providerId="LiveId" clId="{76E2985F-61D3-4F0E-8587-FEEB01D31A41}" dt="2019-03-18T19:57:01.496" v="7849" actId="2696"/>
        <pc:sldMkLst>
          <pc:docMk/>
          <pc:sldMk cId="105115762" sldId="684"/>
        </pc:sldMkLst>
        <pc:spChg chg="mod">
          <ac:chgData name="G 2" userId="8d203687cf76d0fd" providerId="LiveId" clId="{76E2985F-61D3-4F0E-8587-FEEB01D31A41}" dt="2019-03-18T16:21:04.813" v="4064" actId="1076"/>
          <ac:spMkLst>
            <pc:docMk/>
            <pc:sldMk cId="105115762" sldId="684"/>
            <ac:spMk id="11" creationId="{00DD3F7B-F2AF-4B52-B26F-8EA1FDBC4AEB}"/>
          </ac:spMkLst>
        </pc:spChg>
        <pc:spChg chg="mod">
          <ac:chgData name="G 2" userId="8d203687cf76d0fd" providerId="LiveId" clId="{76E2985F-61D3-4F0E-8587-FEEB01D31A41}" dt="2019-03-18T16:20:11.348" v="4055" actId="20577"/>
          <ac:spMkLst>
            <pc:docMk/>
            <pc:sldMk cId="105115762" sldId="684"/>
            <ac:spMk id="13" creationId="{9640351B-50F9-4376-A810-2FD4B10C45DA}"/>
          </ac:spMkLst>
        </pc:spChg>
        <pc:picChg chg="add mod ord modCrop">
          <ac:chgData name="G 2" userId="8d203687cf76d0fd" providerId="LiveId" clId="{76E2985F-61D3-4F0E-8587-FEEB01D31A41}" dt="2019-03-18T19:55:26.974" v="7743" actId="14100"/>
          <ac:picMkLst>
            <pc:docMk/>
            <pc:sldMk cId="105115762" sldId="684"/>
            <ac:picMk id="3" creationId="{5869101D-D093-46E1-8871-7D30DA8B7748}"/>
          </ac:picMkLst>
        </pc:picChg>
        <pc:picChg chg="del mod">
          <ac:chgData name="G 2" userId="8d203687cf76d0fd" providerId="LiveId" clId="{76E2985F-61D3-4F0E-8587-FEEB01D31A41}" dt="2019-03-18T16:19:27.557" v="4010" actId="478"/>
          <ac:picMkLst>
            <pc:docMk/>
            <pc:sldMk cId="105115762" sldId="684"/>
            <ac:picMk id="3" creationId="{FF6CF874-A5B2-4755-88C2-2D0D95A08C7F}"/>
          </ac:picMkLst>
        </pc:picChg>
        <pc:picChg chg="mod ord">
          <ac:chgData name="G 2" userId="8d203687cf76d0fd" providerId="LiveId" clId="{76E2985F-61D3-4F0E-8587-FEEB01D31A41}" dt="2019-03-18T19:55:28.634" v="7744" actId="1076"/>
          <ac:picMkLst>
            <pc:docMk/>
            <pc:sldMk cId="105115762" sldId="684"/>
            <ac:picMk id="7" creationId="{B88FD8DF-C9B8-45CC-8E94-F620B25A17D4}"/>
          </ac:picMkLst>
        </pc:picChg>
      </pc:sldChg>
      <pc:sldChg chg="addSp delSp modSp add ord">
        <pc:chgData name="G 2" userId="8d203687cf76d0fd" providerId="LiveId" clId="{76E2985F-61D3-4F0E-8587-FEEB01D31A41}" dt="2019-03-18T18:11:55.411" v="6912"/>
        <pc:sldMkLst>
          <pc:docMk/>
          <pc:sldMk cId="3878708904" sldId="685"/>
        </pc:sldMkLst>
        <pc:spChg chg="mod">
          <ac:chgData name="G 2" userId="8d203687cf76d0fd" providerId="LiveId" clId="{76E2985F-61D3-4F0E-8587-FEEB01D31A41}" dt="2019-03-18T17:09:28.943" v="4853"/>
          <ac:spMkLst>
            <pc:docMk/>
            <pc:sldMk cId="3878708904" sldId="685"/>
            <ac:spMk id="11" creationId="{00DD3F7B-F2AF-4B52-B26F-8EA1FDBC4AEB}"/>
          </ac:spMkLst>
        </pc:spChg>
        <pc:spChg chg="del mod">
          <ac:chgData name="G 2" userId="8d203687cf76d0fd" providerId="LiveId" clId="{76E2985F-61D3-4F0E-8587-FEEB01D31A41}" dt="2019-03-18T17:09:52.659" v="4870"/>
          <ac:spMkLst>
            <pc:docMk/>
            <pc:sldMk cId="3878708904" sldId="685"/>
            <ac:spMk id="12" creationId="{EACC9957-6FC9-4D41-95B3-F1BB881A5153}"/>
          </ac:spMkLst>
        </pc:spChg>
        <pc:spChg chg="add mod">
          <ac:chgData name="G 2" userId="8d203687cf76d0fd" providerId="LiveId" clId="{76E2985F-61D3-4F0E-8587-FEEB01D31A41}" dt="2019-03-18T17:11:03.202" v="4965" actId="20577"/>
          <ac:spMkLst>
            <pc:docMk/>
            <pc:sldMk cId="3878708904" sldId="685"/>
            <ac:spMk id="14" creationId="{53C76C3E-66BC-466E-91C6-40E893E9056A}"/>
          </ac:spMkLst>
        </pc:spChg>
        <pc:picChg chg="add mod">
          <ac:chgData name="G 2" userId="8d203687cf76d0fd" providerId="LiveId" clId="{76E2985F-61D3-4F0E-8587-FEEB01D31A41}" dt="2019-03-18T17:09:48.893" v="4866" actId="14100"/>
          <ac:picMkLst>
            <pc:docMk/>
            <pc:sldMk cId="3878708904" sldId="685"/>
            <ac:picMk id="3" creationId="{287788D4-A59B-4163-9F33-6F8BDEAB8C03}"/>
          </ac:picMkLst>
        </pc:picChg>
        <pc:picChg chg="del">
          <ac:chgData name="G 2" userId="8d203687cf76d0fd" providerId="LiveId" clId="{76E2985F-61D3-4F0E-8587-FEEB01D31A41}" dt="2019-03-18T17:09:09.408" v="4811" actId="478"/>
          <ac:picMkLst>
            <pc:docMk/>
            <pc:sldMk cId="3878708904" sldId="685"/>
            <ac:picMk id="5" creationId="{0E0CA78F-2056-4648-99A8-EA33AFF6FA84}"/>
          </ac:picMkLst>
        </pc:picChg>
        <pc:picChg chg="del">
          <ac:chgData name="G 2" userId="8d203687cf76d0fd" providerId="LiveId" clId="{76E2985F-61D3-4F0E-8587-FEEB01D31A41}" dt="2019-03-18T17:09:06.123" v="4808" actId="478"/>
          <ac:picMkLst>
            <pc:docMk/>
            <pc:sldMk cId="3878708904" sldId="685"/>
            <ac:picMk id="9" creationId="{E7A40E84-80A5-4FCA-8D37-61742CD84F60}"/>
          </ac:picMkLst>
        </pc:picChg>
        <pc:picChg chg="mod">
          <ac:chgData name="G 2" userId="8d203687cf76d0fd" providerId="LiveId" clId="{76E2985F-61D3-4F0E-8587-FEEB01D31A41}" dt="2019-03-18T17:09:52.379" v="4868" actId="1076"/>
          <ac:picMkLst>
            <pc:docMk/>
            <pc:sldMk cId="3878708904" sldId="685"/>
            <ac:picMk id="16" creationId="{EAF4CF5E-919B-47BC-8C47-57B6A733094F}"/>
          </ac:picMkLst>
        </pc:picChg>
      </pc:sldChg>
      <pc:sldChg chg="addSp delSp modSp add ord">
        <pc:chgData name="G 2" userId="8d203687cf76d0fd" providerId="LiveId" clId="{76E2985F-61D3-4F0E-8587-FEEB01D31A41}" dt="2019-03-18T18:14:10.491" v="6973"/>
        <pc:sldMkLst>
          <pc:docMk/>
          <pc:sldMk cId="259087055" sldId="686"/>
        </pc:sldMkLst>
        <pc:spChg chg="mod">
          <ac:chgData name="G 2" userId="8d203687cf76d0fd" providerId="LiveId" clId="{76E2985F-61D3-4F0E-8587-FEEB01D31A41}" dt="2019-03-18T17:11:14.638" v="4977" actId="5793"/>
          <ac:spMkLst>
            <pc:docMk/>
            <pc:sldMk cId="259087055" sldId="686"/>
            <ac:spMk id="11" creationId="{00DD3F7B-F2AF-4B52-B26F-8EA1FDBC4AEB}"/>
          </ac:spMkLst>
        </pc:spChg>
        <pc:spChg chg="del">
          <ac:chgData name="G 2" userId="8d203687cf76d0fd" providerId="LiveId" clId="{76E2985F-61D3-4F0E-8587-FEEB01D31A41}" dt="2019-03-18T17:16:17.893" v="5024" actId="478"/>
          <ac:spMkLst>
            <pc:docMk/>
            <pc:sldMk cId="259087055" sldId="686"/>
            <ac:spMk id="13" creationId="{9640351B-50F9-4376-A810-2FD4B10C45DA}"/>
          </ac:spMkLst>
        </pc:spChg>
        <pc:spChg chg="mod">
          <ac:chgData name="G 2" userId="8d203687cf76d0fd" providerId="LiveId" clId="{76E2985F-61D3-4F0E-8587-FEEB01D31A41}" dt="2019-03-18T17:11:48.580" v="5019" actId="1076"/>
          <ac:spMkLst>
            <pc:docMk/>
            <pc:sldMk cId="259087055" sldId="686"/>
            <ac:spMk id="14" creationId="{53C76C3E-66BC-466E-91C6-40E893E9056A}"/>
          </ac:spMkLst>
        </pc:spChg>
        <pc:picChg chg="del">
          <ac:chgData name="G 2" userId="8d203687cf76d0fd" providerId="LiveId" clId="{76E2985F-61D3-4F0E-8587-FEEB01D31A41}" dt="2019-03-18T17:16:05.851" v="5021" actId="478"/>
          <ac:picMkLst>
            <pc:docMk/>
            <pc:sldMk cId="259087055" sldId="686"/>
            <ac:picMk id="3" creationId="{287788D4-A59B-4163-9F33-6F8BDEAB8C03}"/>
          </ac:picMkLst>
        </pc:picChg>
        <pc:picChg chg="add mod">
          <ac:chgData name="G 2" userId="8d203687cf76d0fd" providerId="LiveId" clId="{76E2985F-61D3-4F0E-8587-FEEB01D31A41}" dt="2019-03-18T17:16:07.101" v="5023" actId="1076"/>
          <ac:picMkLst>
            <pc:docMk/>
            <pc:sldMk cId="259087055" sldId="686"/>
            <ac:picMk id="5" creationId="{537D7992-7BF8-46D8-B240-0D67C08816B6}"/>
          </ac:picMkLst>
        </pc:picChg>
        <pc:picChg chg="del mod">
          <ac:chgData name="G 2" userId="8d203687cf76d0fd" providerId="LiveId" clId="{76E2985F-61D3-4F0E-8587-FEEB01D31A41}" dt="2019-03-18T17:16:05.851" v="5021" actId="478"/>
          <ac:picMkLst>
            <pc:docMk/>
            <pc:sldMk cId="259087055" sldId="686"/>
            <ac:picMk id="16" creationId="{EAF4CF5E-919B-47BC-8C47-57B6A733094F}"/>
          </ac:picMkLst>
        </pc:picChg>
      </pc:sldChg>
      <pc:sldChg chg="addSp delSp modSp add ord">
        <pc:chgData name="G 2" userId="8d203687cf76d0fd" providerId="LiveId" clId="{76E2985F-61D3-4F0E-8587-FEEB01D31A41}" dt="2019-03-18T20:19:46.271" v="8257"/>
        <pc:sldMkLst>
          <pc:docMk/>
          <pc:sldMk cId="464840888" sldId="687"/>
        </pc:sldMkLst>
        <pc:spChg chg="del">
          <ac:chgData name="G 2" userId="8d203687cf76d0fd" providerId="LiveId" clId="{76E2985F-61D3-4F0E-8587-FEEB01D31A41}" dt="2019-03-18T17:52:56.749" v="5837" actId="478"/>
          <ac:spMkLst>
            <pc:docMk/>
            <pc:sldMk cId="464840888" sldId="687"/>
            <ac:spMk id="5" creationId="{379A6240-8DB5-4E3B-A1FF-C2B5F7C8F2F4}"/>
          </ac:spMkLst>
        </pc:spChg>
        <pc:spChg chg="add mod">
          <ac:chgData name="G 2" userId="8d203687cf76d0fd" providerId="LiveId" clId="{76E2985F-61D3-4F0E-8587-FEEB01D31A41}" dt="2019-03-18T18:07:17.811" v="6774"/>
          <ac:spMkLst>
            <pc:docMk/>
            <pc:sldMk cId="464840888" sldId="687"/>
            <ac:spMk id="5" creationId="{4547AA16-6AE6-4DC4-A3FA-6BA7B4AEE629}"/>
          </ac:spMkLst>
        </pc:spChg>
        <pc:spChg chg="add del">
          <ac:chgData name="G 2" userId="8d203687cf76d0fd" providerId="LiveId" clId="{76E2985F-61D3-4F0E-8587-FEEB01D31A41}" dt="2019-03-18T17:53:24.689" v="5841"/>
          <ac:spMkLst>
            <pc:docMk/>
            <pc:sldMk cId="464840888" sldId="687"/>
            <ac:spMk id="6" creationId="{6BFFC819-5468-4DA1-8FAC-1E612BC744E5}"/>
          </ac:spMkLst>
        </pc:spChg>
        <pc:spChg chg="add mod">
          <ac:chgData name="G 2" userId="8d203687cf76d0fd" providerId="LiveId" clId="{76E2985F-61D3-4F0E-8587-FEEB01D31A41}" dt="2019-03-18T19:09:42.202" v="7589" actId="114"/>
          <ac:spMkLst>
            <pc:docMk/>
            <pc:sldMk cId="464840888" sldId="687"/>
            <ac:spMk id="6" creationId="{C1B47136-CAA1-46AE-91CD-FA56DBD148E5}"/>
          </ac:spMkLst>
        </pc:spChg>
        <pc:spChg chg="mod">
          <ac:chgData name="G 2" userId="8d203687cf76d0fd" providerId="LiveId" clId="{76E2985F-61D3-4F0E-8587-FEEB01D31A41}" dt="2019-03-18T17:57:44.150" v="6117" actId="27636"/>
          <ac:spMkLst>
            <pc:docMk/>
            <pc:sldMk cId="464840888" sldId="687"/>
            <ac:spMk id="7" creationId="{E9FA7309-F1C6-4CBD-8CF9-4B7F9DDE73E1}"/>
          </ac:spMkLst>
        </pc:spChg>
        <pc:spChg chg="add mod">
          <ac:chgData name="G 2" userId="8d203687cf76d0fd" providerId="LiveId" clId="{76E2985F-61D3-4F0E-8587-FEEB01D31A41}" dt="2019-03-18T19:09:54.506" v="7594" actId="20577"/>
          <ac:spMkLst>
            <pc:docMk/>
            <pc:sldMk cId="464840888" sldId="687"/>
            <ac:spMk id="8" creationId="{AFF60BFC-C680-470D-BC9E-A905FBDD3649}"/>
          </ac:spMkLst>
        </pc:spChg>
        <pc:spChg chg="add del mod">
          <ac:chgData name="G 2" userId="8d203687cf76d0fd" providerId="LiveId" clId="{76E2985F-61D3-4F0E-8587-FEEB01D31A41}" dt="2019-03-18T17:57:37.823" v="6103"/>
          <ac:spMkLst>
            <pc:docMk/>
            <pc:sldMk cId="464840888" sldId="687"/>
            <ac:spMk id="9" creationId="{73D3876F-E7CB-4824-AD2A-64230E098F60}"/>
          </ac:spMkLst>
        </pc:spChg>
        <pc:spChg chg="add mod">
          <ac:chgData name="G 2" userId="8d203687cf76d0fd" providerId="LiveId" clId="{76E2985F-61D3-4F0E-8587-FEEB01D31A41}" dt="2019-03-18T18:10:01.434" v="6834"/>
          <ac:spMkLst>
            <pc:docMk/>
            <pc:sldMk cId="464840888" sldId="687"/>
            <ac:spMk id="12" creationId="{99A66485-6211-4BCC-BD43-CC765377936D}"/>
          </ac:spMkLst>
        </pc:spChg>
        <pc:spChg chg="add mod">
          <ac:chgData name="G 2" userId="8d203687cf76d0fd" providerId="LiveId" clId="{76E2985F-61D3-4F0E-8587-FEEB01D31A41}" dt="2019-03-18T18:06:28.055" v="6677" actId="20577"/>
          <ac:spMkLst>
            <pc:docMk/>
            <pc:sldMk cId="464840888" sldId="687"/>
            <ac:spMk id="13" creationId="{C9FD66CB-F6D2-49DF-8102-F8A7ED3DE05F}"/>
          </ac:spMkLst>
        </pc:spChg>
        <pc:spChg chg="add del mod">
          <ac:chgData name="G 2" userId="8d203687cf76d0fd" providerId="LiveId" clId="{76E2985F-61D3-4F0E-8587-FEEB01D31A41}" dt="2019-03-18T20:19:46.271" v="8257"/>
          <ac:spMkLst>
            <pc:docMk/>
            <pc:sldMk cId="464840888" sldId="687"/>
            <ac:spMk id="14" creationId="{F0BC710E-8D5A-471C-B7AB-B8B1002CA1F0}"/>
          </ac:spMkLst>
        </pc:spChg>
        <pc:picChg chg="add mod">
          <ac:chgData name="G 2" userId="8d203687cf76d0fd" providerId="LiveId" clId="{76E2985F-61D3-4F0E-8587-FEEB01D31A41}" dt="2019-03-18T17:57:50.557" v="6121" actId="14100"/>
          <ac:picMkLst>
            <pc:docMk/>
            <pc:sldMk cId="464840888" sldId="687"/>
            <ac:picMk id="3" creationId="{25815D3E-0176-47B6-8279-E3672EE6E154}"/>
          </ac:picMkLst>
        </pc:picChg>
        <pc:picChg chg="del">
          <ac:chgData name="G 2" userId="8d203687cf76d0fd" providerId="LiveId" clId="{76E2985F-61D3-4F0E-8587-FEEB01D31A41}" dt="2019-03-18T17:52:55.345" v="5836" actId="478"/>
          <ac:picMkLst>
            <pc:docMk/>
            <pc:sldMk cId="464840888" sldId="687"/>
            <ac:picMk id="8" creationId="{0D091775-4376-4C4D-96C7-2F956AA7D5DF}"/>
          </ac:picMkLst>
        </pc:picChg>
        <pc:picChg chg="add mod">
          <ac:chgData name="G 2" userId="8d203687cf76d0fd" providerId="LiveId" clId="{76E2985F-61D3-4F0E-8587-FEEB01D31A41}" dt="2019-03-18T17:58:00.450" v="6128" actId="1076"/>
          <ac:picMkLst>
            <pc:docMk/>
            <pc:sldMk cId="464840888" sldId="687"/>
            <ac:picMk id="10" creationId="{AE2D1C78-F1CD-40C7-AD5C-A7F373C9F057}"/>
          </ac:picMkLst>
        </pc:picChg>
        <pc:picChg chg="add mod">
          <ac:chgData name="G 2" userId="8d203687cf76d0fd" providerId="LiveId" clId="{76E2985F-61D3-4F0E-8587-FEEB01D31A41}" dt="2019-03-18T18:08:20.525" v="6783" actId="1076"/>
          <ac:picMkLst>
            <pc:docMk/>
            <pc:sldMk cId="464840888" sldId="687"/>
            <ac:picMk id="11" creationId="{69E70975-4778-493D-8244-4339B92A2D4C}"/>
          </ac:picMkLst>
        </pc:picChg>
      </pc:sldChg>
      <pc:sldChg chg="addSp delSp modSp add">
        <pc:chgData name="G 2" userId="8d203687cf76d0fd" providerId="LiveId" clId="{76E2985F-61D3-4F0E-8587-FEEB01D31A41}" dt="2019-03-18T18:47:42.966" v="7498" actId="1076"/>
        <pc:sldMkLst>
          <pc:docMk/>
          <pc:sldMk cId="3812753546" sldId="688"/>
        </pc:sldMkLst>
        <pc:spChg chg="add mod">
          <ac:chgData name="G 2" userId="8d203687cf76d0fd" providerId="LiveId" clId="{76E2985F-61D3-4F0E-8587-FEEB01D31A41}" dt="2019-03-18T18:37:07.547" v="7383" actId="1076"/>
          <ac:spMkLst>
            <pc:docMk/>
            <pc:sldMk cId="3812753546" sldId="688"/>
            <ac:spMk id="8" creationId="{36935E5C-8D60-4DF3-B039-C37D567FE840}"/>
          </ac:spMkLst>
        </pc:spChg>
        <pc:spChg chg="mod">
          <ac:chgData name="G 2" userId="8d203687cf76d0fd" providerId="LiveId" clId="{76E2985F-61D3-4F0E-8587-FEEB01D31A41}" dt="2019-03-18T18:47:42.966" v="7498" actId="1076"/>
          <ac:spMkLst>
            <pc:docMk/>
            <pc:sldMk cId="3812753546" sldId="688"/>
            <ac:spMk id="11" creationId="{00DD3F7B-F2AF-4B52-B26F-8EA1FDBC4AEB}"/>
          </ac:spMkLst>
        </pc:spChg>
        <pc:spChg chg="del">
          <ac:chgData name="G 2" userId="8d203687cf76d0fd" providerId="LiveId" clId="{76E2985F-61D3-4F0E-8587-FEEB01D31A41}" dt="2019-03-18T18:24:03.057" v="7069" actId="478"/>
          <ac:spMkLst>
            <pc:docMk/>
            <pc:sldMk cId="3812753546" sldId="688"/>
            <ac:spMk id="13" creationId="{9640351B-50F9-4376-A810-2FD4B10C45DA}"/>
          </ac:spMkLst>
        </pc:spChg>
        <pc:spChg chg="add mod">
          <ac:chgData name="G 2" userId="8d203687cf76d0fd" providerId="LiveId" clId="{76E2985F-61D3-4F0E-8587-FEEB01D31A41}" dt="2019-03-18T18:47:40.812" v="7497" actId="1076"/>
          <ac:spMkLst>
            <pc:docMk/>
            <pc:sldMk cId="3812753546" sldId="688"/>
            <ac:spMk id="14" creationId="{46262A25-75B8-4637-B198-F896B270D25A}"/>
          </ac:spMkLst>
        </pc:spChg>
        <pc:spChg chg="add mod">
          <ac:chgData name="G 2" userId="8d203687cf76d0fd" providerId="LiveId" clId="{76E2985F-61D3-4F0E-8587-FEEB01D31A41}" dt="2019-03-18T18:39:06.099" v="7419" actId="1076"/>
          <ac:spMkLst>
            <pc:docMk/>
            <pc:sldMk cId="3812753546" sldId="688"/>
            <ac:spMk id="17" creationId="{65043FE1-CC8C-494A-931D-09E842876ACA}"/>
          </ac:spMkLst>
        </pc:spChg>
        <pc:picChg chg="del">
          <ac:chgData name="G 2" userId="8d203687cf76d0fd" providerId="LiveId" clId="{76E2985F-61D3-4F0E-8587-FEEB01D31A41}" dt="2019-03-18T18:22:43.073" v="7043" actId="478"/>
          <ac:picMkLst>
            <pc:docMk/>
            <pc:sldMk cId="3812753546" sldId="688"/>
            <ac:picMk id="3" creationId="{FF6CF874-A5B2-4755-88C2-2D0D95A08C7F}"/>
          </ac:picMkLst>
        </pc:picChg>
        <pc:picChg chg="add del">
          <ac:chgData name="G 2" userId="8d203687cf76d0fd" providerId="LiveId" clId="{76E2985F-61D3-4F0E-8587-FEEB01D31A41}" dt="2019-03-18T18:23:34.778" v="7053" actId="478"/>
          <ac:picMkLst>
            <pc:docMk/>
            <pc:sldMk cId="3812753546" sldId="688"/>
            <ac:picMk id="5" creationId="{738B21FC-3245-47E0-9BA5-D3AACB2AE012}"/>
          </ac:picMkLst>
        </pc:picChg>
        <pc:picChg chg="del">
          <ac:chgData name="G 2" userId="8d203687cf76d0fd" providerId="LiveId" clId="{76E2985F-61D3-4F0E-8587-FEEB01D31A41}" dt="2019-03-18T18:22:26.750" v="6987"/>
          <ac:picMkLst>
            <pc:docMk/>
            <pc:sldMk cId="3812753546" sldId="688"/>
            <ac:picMk id="6" creationId="{CDF1E6DA-13B0-4292-ACD5-C711B96C87B0}"/>
          </ac:picMkLst>
        </pc:picChg>
        <pc:picChg chg="add mod">
          <ac:chgData name="G 2" userId="8d203687cf76d0fd" providerId="LiveId" clId="{76E2985F-61D3-4F0E-8587-FEEB01D31A41}" dt="2019-03-18T18:37:13.628" v="7386" actId="1076"/>
          <ac:picMkLst>
            <pc:docMk/>
            <pc:sldMk cId="3812753546" sldId="688"/>
            <ac:picMk id="7" creationId="{301423CB-CDC6-4F58-B191-B63A36C1F9CA}"/>
          </ac:picMkLst>
        </pc:picChg>
        <pc:picChg chg="add mod">
          <ac:chgData name="G 2" userId="8d203687cf76d0fd" providerId="LiveId" clId="{76E2985F-61D3-4F0E-8587-FEEB01D31A41}" dt="2019-03-18T18:37:10.196" v="7385" actId="1076"/>
          <ac:picMkLst>
            <pc:docMk/>
            <pc:sldMk cId="3812753546" sldId="688"/>
            <ac:picMk id="9" creationId="{12509685-46E0-4CFE-B430-908686D28456}"/>
          </ac:picMkLst>
        </pc:picChg>
        <pc:picChg chg="add del mod">
          <ac:chgData name="G 2" userId="8d203687cf76d0fd" providerId="LiveId" clId="{76E2985F-61D3-4F0E-8587-FEEB01D31A41}" dt="2019-03-18T18:22:25.465" v="6986"/>
          <ac:picMkLst>
            <pc:docMk/>
            <pc:sldMk cId="3812753546" sldId="688"/>
            <ac:picMk id="10" creationId="{7D6E13B5-60DF-44FD-8561-342229ED5AF0}"/>
          </ac:picMkLst>
        </pc:picChg>
        <pc:picChg chg="add mod">
          <ac:chgData name="G 2" userId="8d203687cf76d0fd" providerId="LiveId" clId="{76E2985F-61D3-4F0E-8587-FEEB01D31A41}" dt="2019-03-18T18:37:14.725" v="7387" actId="1076"/>
          <ac:picMkLst>
            <pc:docMk/>
            <pc:sldMk cId="3812753546" sldId="688"/>
            <ac:picMk id="12" creationId="{04552AC5-C5FF-411A-A468-03ADAB0A47FC}"/>
          </ac:picMkLst>
        </pc:picChg>
        <pc:picChg chg="add mod">
          <ac:chgData name="G 2" userId="8d203687cf76d0fd" providerId="LiveId" clId="{76E2985F-61D3-4F0E-8587-FEEB01D31A41}" dt="2019-03-18T18:37:05.877" v="7382" actId="1076"/>
          <ac:picMkLst>
            <pc:docMk/>
            <pc:sldMk cId="3812753546" sldId="688"/>
            <ac:picMk id="16" creationId="{B0537519-E307-4E43-AD5B-343DFB77ACBA}"/>
          </ac:picMkLst>
        </pc:picChg>
      </pc:sldChg>
      <pc:sldChg chg="addSp delSp modSp add">
        <pc:chgData name="G 2" userId="8d203687cf76d0fd" providerId="LiveId" clId="{76E2985F-61D3-4F0E-8587-FEEB01D31A41}" dt="2019-03-18T18:46:06.999" v="7446" actId="478"/>
        <pc:sldMkLst>
          <pc:docMk/>
          <pc:sldMk cId="1353214361" sldId="689"/>
        </pc:sldMkLst>
        <pc:spChg chg="del">
          <ac:chgData name="G 2" userId="8d203687cf76d0fd" providerId="LiveId" clId="{76E2985F-61D3-4F0E-8587-FEEB01D31A41}" dt="2019-03-18T18:44:59.647" v="7421" actId="478"/>
          <ac:spMkLst>
            <pc:docMk/>
            <pc:sldMk cId="1353214361" sldId="689"/>
            <ac:spMk id="11" creationId="{00DD3F7B-F2AF-4B52-B26F-8EA1FDBC4AEB}"/>
          </ac:spMkLst>
        </pc:spChg>
        <pc:spChg chg="del">
          <ac:chgData name="G 2" userId="8d203687cf76d0fd" providerId="LiveId" clId="{76E2985F-61D3-4F0E-8587-FEEB01D31A41}" dt="2019-03-18T18:45:03.539" v="7422" actId="478"/>
          <ac:spMkLst>
            <pc:docMk/>
            <pc:sldMk cId="1353214361" sldId="689"/>
            <ac:spMk id="13" creationId="{9640351B-50F9-4376-A810-2FD4B10C45DA}"/>
          </ac:spMkLst>
        </pc:spChg>
        <pc:picChg chg="del">
          <ac:chgData name="G 2" userId="8d203687cf76d0fd" providerId="LiveId" clId="{76E2985F-61D3-4F0E-8587-FEEB01D31A41}" dt="2019-03-18T18:44:59.647" v="7421" actId="478"/>
          <ac:picMkLst>
            <pc:docMk/>
            <pc:sldMk cId="1353214361" sldId="689"/>
            <ac:picMk id="3" creationId="{FF6CF874-A5B2-4755-88C2-2D0D95A08C7F}"/>
          </ac:picMkLst>
        </pc:picChg>
        <pc:picChg chg="add mod">
          <ac:chgData name="G 2" userId="8d203687cf76d0fd" providerId="LiveId" clId="{76E2985F-61D3-4F0E-8587-FEEB01D31A41}" dt="2019-03-18T18:45:25.121" v="7429" actId="1076"/>
          <ac:picMkLst>
            <pc:docMk/>
            <pc:sldMk cId="1353214361" sldId="689"/>
            <ac:picMk id="5" creationId="{3DBA6064-9324-480A-87B7-7644ABF85A0A}"/>
          </ac:picMkLst>
        </pc:picChg>
        <pc:picChg chg="add mod">
          <ac:chgData name="G 2" userId="8d203687cf76d0fd" providerId="LiveId" clId="{76E2985F-61D3-4F0E-8587-FEEB01D31A41}" dt="2019-03-18T18:45:34.521" v="7431" actId="1076"/>
          <ac:picMkLst>
            <pc:docMk/>
            <pc:sldMk cId="1353214361" sldId="689"/>
            <ac:picMk id="6" creationId="{5E4E1EE4-CB72-4470-9E06-B7AF5FC51BF9}"/>
          </ac:picMkLst>
        </pc:picChg>
        <pc:picChg chg="add del mod">
          <ac:chgData name="G 2" userId="8d203687cf76d0fd" providerId="LiveId" clId="{76E2985F-61D3-4F0E-8587-FEEB01D31A41}" dt="2019-03-18T18:45:49.917" v="7438" actId="478"/>
          <ac:picMkLst>
            <pc:docMk/>
            <pc:sldMk cId="1353214361" sldId="689"/>
            <ac:picMk id="7" creationId="{21651E43-C422-48F8-9F46-D0B526DDFDA8}"/>
          </ac:picMkLst>
        </pc:picChg>
        <pc:picChg chg="add del mod">
          <ac:chgData name="G 2" userId="8d203687cf76d0fd" providerId="LiveId" clId="{76E2985F-61D3-4F0E-8587-FEEB01D31A41}" dt="2019-03-18T18:46:06.999" v="7446" actId="478"/>
          <ac:picMkLst>
            <pc:docMk/>
            <pc:sldMk cId="1353214361" sldId="689"/>
            <ac:picMk id="8" creationId="{5D7CE396-7541-4954-934C-110BCE65DA48}"/>
          </ac:picMkLst>
        </pc:picChg>
      </pc:sldChg>
      <pc:sldChg chg="addSp delSp modSp add">
        <pc:chgData name="G 2" userId="8d203687cf76d0fd" providerId="LiveId" clId="{76E2985F-61D3-4F0E-8587-FEEB01D31A41}" dt="2019-03-18T18:46:43.228" v="7462" actId="1076"/>
        <pc:sldMkLst>
          <pc:docMk/>
          <pc:sldMk cId="1545439474" sldId="690"/>
        </pc:sldMkLst>
        <pc:picChg chg="add mod">
          <ac:chgData name="G 2" userId="8d203687cf76d0fd" providerId="LiveId" clId="{76E2985F-61D3-4F0E-8587-FEEB01D31A41}" dt="2019-03-18T18:46:40.150" v="7459" actId="1076"/>
          <ac:picMkLst>
            <pc:docMk/>
            <pc:sldMk cId="1545439474" sldId="690"/>
            <ac:picMk id="3" creationId="{B20E78EF-C58A-4AB4-965A-DD770E570155}"/>
          </ac:picMkLst>
        </pc:picChg>
        <pc:picChg chg="del">
          <ac:chgData name="G 2" userId="8d203687cf76d0fd" providerId="LiveId" clId="{76E2985F-61D3-4F0E-8587-FEEB01D31A41}" dt="2019-03-18T18:46:04.601" v="7444" actId="478"/>
          <ac:picMkLst>
            <pc:docMk/>
            <pc:sldMk cId="1545439474" sldId="690"/>
            <ac:picMk id="5" creationId="{3DBA6064-9324-480A-87B7-7644ABF85A0A}"/>
          </ac:picMkLst>
        </pc:picChg>
        <pc:picChg chg="del">
          <ac:chgData name="G 2" userId="8d203687cf76d0fd" providerId="LiveId" clId="{76E2985F-61D3-4F0E-8587-FEEB01D31A41}" dt="2019-03-18T18:46:04.601" v="7444" actId="478"/>
          <ac:picMkLst>
            <pc:docMk/>
            <pc:sldMk cId="1545439474" sldId="690"/>
            <ac:picMk id="6" creationId="{5E4E1EE4-CB72-4470-9E06-B7AF5FC51BF9}"/>
          </ac:picMkLst>
        </pc:picChg>
        <pc:picChg chg="add mod">
          <ac:chgData name="G 2" userId="8d203687cf76d0fd" providerId="LiveId" clId="{76E2985F-61D3-4F0E-8587-FEEB01D31A41}" dt="2019-03-18T18:46:27.901" v="7454" actId="1076"/>
          <ac:picMkLst>
            <pc:docMk/>
            <pc:sldMk cId="1545439474" sldId="690"/>
            <ac:picMk id="7" creationId="{79DF4804-6328-4C9A-97BC-DF50AB5A99A5}"/>
          </ac:picMkLst>
        </pc:picChg>
        <pc:picChg chg="del mod">
          <ac:chgData name="G 2" userId="8d203687cf76d0fd" providerId="LiveId" clId="{76E2985F-61D3-4F0E-8587-FEEB01D31A41}" dt="2019-03-18T18:46:26.255" v="7452" actId="478"/>
          <ac:picMkLst>
            <pc:docMk/>
            <pc:sldMk cId="1545439474" sldId="690"/>
            <ac:picMk id="8" creationId="{5D7CE396-7541-4954-934C-110BCE65DA48}"/>
          </ac:picMkLst>
        </pc:picChg>
        <pc:picChg chg="add mod">
          <ac:chgData name="G 2" userId="8d203687cf76d0fd" providerId="LiveId" clId="{76E2985F-61D3-4F0E-8587-FEEB01D31A41}" dt="2019-03-18T18:46:43.228" v="7462" actId="1076"/>
          <ac:picMkLst>
            <pc:docMk/>
            <pc:sldMk cId="1545439474" sldId="690"/>
            <ac:picMk id="9" creationId="{C505437D-9086-4D66-9BF0-326A6216AEBA}"/>
          </ac:picMkLst>
        </pc:picChg>
      </pc:sldChg>
      <pc:sldChg chg="addSp delSp modSp add del">
        <pc:chgData name="G 2" userId="8d203687cf76d0fd" providerId="LiveId" clId="{76E2985F-61D3-4F0E-8587-FEEB01D31A41}" dt="2019-03-18T20:19:48.090" v="8260" actId="1076"/>
        <pc:sldMkLst>
          <pc:docMk/>
          <pc:sldMk cId="200427402" sldId="691"/>
        </pc:sldMkLst>
        <pc:spChg chg="mod">
          <ac:chgData name="G 2" userId="8d203687cf76d0fd" providerId="LiveId" clId="{76E2985F-61D3-4F0E-8587-FEEB01D31A41}" dt="2019-03-18T19:41:45.725" v="7691"/>
          <ac:spMkLst>
            <pc:docMk/>
            <pc:sldMk cId="200427402" sldId="691"/>
            <ac:spMk id="4" creationId="{00000000-0000-0000-0000-000000000000}"/>
          </ac:spMkLst>
        </pc:spChg>
        <pc:spChg chg="add mod">
          <ac:chgData name="G 2" userId="8d203687cf76d0fd" providerId="LiveId" clId="{76E2985F-61D3-4F0E-8587-FEEB01D31A41}" dt="2019-03-18T20:17:19.687" v="8229" actId="1076"/>
          <ac:spMkLst>
            <pc:docMk/>
            <pc:sldMk cId="200427402" sldId="691"/>
            <ac:spMk id="6" creationId="{1CC9EED9-97EC-41BE-860D-AB736F39B80B}"/>
          </ac:spMkLst>
        </pc:spChg>
        <pc:spChg chg="add mod">
          <ac:chgData name="G 2" userId="8d203687cf76d0fd" providerId="LiveId" clId="{76E2985F-61D3-4F0E-8587-FEEB01D31A41}" dt="2019-03-18T20:15:57.201" v="8091" actId="1076"/>
          <ac:spMkLst>
            <pc:docMk/>
            <pc:sldMk cId="200427402" sldId="691"/>
            <ac:spMk id="8" creationId="{EC066E52-CFBA-451C-884B-5AD50B6622C5}"/>
          </ac:spMkLst>
        </pc:spChg>
        <pc:spChg chg="add mod">
          <ac:chgData name="G 2" userId="8d203687cf76d0fd" providerId="LiveId" clId="{76E2985F-61D3-4F0E-8587-FEEB01D31A41}" dt="2019-03-18T20:17:17.982" v="8228" actId="1076"/>
          <ac:spMkLst>
            <pc:docMk/>
            <pc:sldMk cId="200427402" sldId="691"/>
            <ac:spMk id="10" creationId="{7B8AEE2A-3515-4FA0-BCD8-3F16D3847509}"/>
          </ac:spMkLst>
        </pc:spChg>
        <pc:spChg chg="add mod">
          <ac:chgData name="G 2" userId="8d203687cf76d0fd" providerId="LiveId" clId="{76E2985F-61D3-4F0E-8587-FEEB01D31A41}" dt="2019-03-18T20:19:48.090" v="8260" actId="1076"/>
          <ac:spMkLst>
            <pc:docMk/>
            <pc:sldMk cId="200427402" sldId="691"/>
            <ac:spMk id="11" creationId="{3DDC0DB8-4D92-411C-A106-226CC7E62BC9}"/>
          </ac:spMkLst>
        </pc:spChg>
        <pc:picChg chg="del">
          <ac:chgData name="G 2" userId="8d203687cf76d0fd" providerId="LiveId" clId="{76E2985F-61D3-4F0E-8587-FEEB01D31A41}" dt="2019-03-18T19:41:49.047" v="7692" actId="478"/>
          <ac:picMkLst>
            <pc:docMk/>
            <pc:sldMk cId="200427402" sldId="691"/>
            <ac:picMk id="3" creationId="{B20E78EF-C58A-4AB4-965A-DD770E570155}"/>
          </ac:picMkLst>
        </pc:picChg>
        <pc:picChg chg="add mod">
          <ac:chgData name="G 2" userId="8d203687cf76d0fd" providerId="LiveId" clId="{76E2985F-61D3-4F0E-8587-FEEB01D31A41}" dt="2019-03-18T20:17:20.403" v="8230" actId="1076"/>
          <ac:picMkLst>
            <pc:docMk/>
            <pc:sldMk cId="200427402" sldId="691"/>
            <ac:picMk id="5" creationId="{6C22A456-25B9-4B7C-8E0F-42482802AE72}"/>
          </ac:picMkLst>
        </pc:picChg>
        <pc:picChg chg="del">
          <ac:chgData name="G 2" userId="8d203687cf76d0fd" providerId="LiveId" clId="{76E2985F-61D3-4F0E-8587-FEEB01D31A41}" dt="2019-03-18T19:41:49.047" v="7692" actId="478"/>
          <ac:picMkLst>
            <pc:docMk/>
            <pc:sldMk cId="200427402" sldId="691"/>
            <ac:picMk id="7" creationId="{79DF4804-6328-4C9A-97BC-DF50AB5A99A5}"/>
          </ac:picMkLst>
        </pc:picChg>
        <pc:picChg chg="del">
          <ac:chgData name="G 2" userId="8d203687cf76d0fd" providerId="LiveId" clId="{76E2985F-61D3-4F0E-8587-FEEB01D31A41}" dt="2019-03-18T19:41:49.047" v="7692" actId="478"/>
          <ac:picMkLst>
            <pc:docMk/>
            <pc:sldMk cId="200427402" sldId="691"/>
            <ac:picMk id="9" creationId="{C505437D-9086-4D66-9BF0-326A6216AEBA}"/>
          </ac:picMkLst>
        </pc:picChg>
      </pc:sldChg>
      <pc:sldChg chg="addSp delSp modSp add">
        <pc:chgData name="G 2" userId="8d203687cf76d0fd" providerId="LiveId" clId="{76E2985F-61D3-4F0E-8587-FEEB01D31A41}" dt="2019-03-18T19:42:13.533" v="7696" actId="404"/>
        <pc:sldMkLst>
          <pc:docMk/>
          <pc:sldMk cId="3140058013" sldId="692"/>
        </pc:sldMkLst>
        <pc:spChg chg="del">
          <ac:chgData name="G 2" userId="8d203687cf76d0fd" providerId="LiveId" clId="{76E2985F-61D3-4F0E-8587-FEEB01D31A41}" dt="2019-03-18T19:42:03.194" v="7694"/>
          <ac:spMkLst>
            <pc:docMk/>
            <pc:sldMk cId="3140058013" sldId="692"/>
            <ac:spMk id="2" creationId="{4AB947ED-6EC5-4914-93B5-6DAA3F5C11EB}"/>
          </ac:spMkLst>
        </pc:spChg>
        <pc:spChg chg="add mod">
          <ac:chgData name="G 2" userId="8d203687cf76d0fd" providerId="LiveId" clId="{76E2985F-61D3-4F0E-8587-FEEB01D31A41}" dt="2019-03-18T19:42:13.533" v="7696" actId="404"/>
          <ac:spMkLst>
            <pc:docMk/>
            <pc:sldMk cId="3140058013" sldId="692"/>
            <ac:spMk id="4" creationId="{FD08CAA5-5B67-45E3-99AB-556A364EA09F}"/>
          </ac:spMkLst>
        </pc:spChg>
      </pc:sldChg>
      <pc:sldChg chg="modSp add">
        <pc:chgData name="G 2" userId="8d203687cf76d0fd" providerId="LiveId" clId="{76E2985F-61D3-4F0E-8587-FEEB01D31A41}" dt="2019-03-18T19:42:25.989" v="7698"/>
        <pc:sldMkLst>
          <pc:docMk/>
          <pc:sldMk cId="1717511062" sldId="693"/>
        </pc:sldMkLst>
        <pc:spChg chg="mod">
          <ac:chgData name="G 2" userId="8d203687cf76d0fd" providerId="LiveId" clId="{76E2985F-61D3-4F0E-8587-FEEB01D31A41}" dt="2019-03-18T19:42:25.989" v="7698"/>
          <ac:spMkLst>
            <pc:docMk/>
            <pc:sldMk cId="1717511062" sldId="693"/>
            <ac:spMk id="4" creationId="{FD08CAA5-5B67-45E3-99AB-556A364EA09F}"/>
          </ac:spMkLst>
        </pc:spChg>
      </pc:sldChg>
      <pc:sldChg chg="modSp add">
        <pc:chgData name="G 2" userId="8d203687cf76d0fd" providerId="LiveId" clId="{76E2985F-61D3-4F0E-8587-FEEB01D31A41}" dt="2019-03-18T19:42:34.427" v="7700"/>
        <pc:sldMkLst>
          <pc:docMk/>
          <pc:sldMk cId="694382884" sldId="694"/>
        </pc:sldMkLst>
        <pc:spChg chg="mod">
          <ac:chgData name="G 2" userId="8d203687cf76d0fd" providerId="LiveId" clId="{76E2985F-61D3-4F0E-8587-FEEB01D31A41}" dt="2019-03-18T19:42:34.427" v="7700"/>
          <ac:spMkLst>
            <pc:docMk/>
            <pc:sldMk cId="694382884" sldId="694"/>
            <ac:spMk id="4" creationId="{FD08CAA5-5B67-45E3-99AB-556A364EA09F}"/>
          </ac:spMkLst>
        </pc:spChg>
      </pc:sldChg>
      <pc:sldChg chg="modSp add">
        <pc:chgData name="G 2" userId="8d203687cf76d0fd" providerId="LiveId" clId="{76E2985F-61D3-4F0E-8587-FEEB01D31A41}" dt="2019-03-18T19:56:50.209" v="7848"/>
        <pc:sldMkLst>
          <pc:docMk/>
          <pc:sldMk cId="3773327093" sldId="695"/>
        </pc:sldMkLst>
        <pc:spChg chg="mod">
          <ac:chgData name="G 2" userId="8d203687cf76d0fd" providerId="LiveId" clId="{76E2985F-61D3-4F0E-8587-FEEB01D31A41}" dt="2019-03-18T19:56:50.209" v="7848"/>
          <ac:spMkLst>
            <pc:docMk/>
            <pc:sldMk cId="3773327093" sldId="695"/>
            <ac:spMk id="4" creationId="{00000000-0000-0000-0000-000000000000}"/>
          </ac:spMkLst>
        </pc:spChg>
      </pc:sldChg>
      <pc:sldChg chg="modSp add">
        <pc:chgData name="G 2" userId="8d203687cf76d0fd" providerId="LiveId" clId="{76E2985F-61D3-4F0E-8587-FEEB01D31A41}" dt="2019-03-18T19:57:18.030" v="7853"/>
        <pc:sldMkLst>
          <pc:docMk/>
          <pc:sldMk cId="4094841143" sldId="696"/>
        </pc:sldMkLst>
        <pc:spChg chg="mod">
          <ac:chgData name="G 2" userId="8d203687cf76d0fd" providerId="LiveId" clId="{76E2985F-61D3-4F0E-8587-FEEB01D31A41}" dt="2019-03-18T19:57:18.030" v="7853"/>
          <ac:spMkLst>
            <pc:docMk/>
            <pc:sldMk cId="4094841143" sldId="696"/>
            <ac:spMk id="4" creationId="{FD08CAA5-5B67-45E3-99AB-556A364EA09F}"/>
          </ac:spMkLst>
        </pc:spChg>
      </pc:sldChg>
      <pc:sldChg chg="addSp delSp modSp add del ord">
        <pc:chgData name="G 2" userId="8d203687cf76d0fd" providerId="LiveId" clId="{76E2985F-61D3-4F0E-8587-FEEB01D31A41}" dt="2019-03-18T22:04:30.262" v="9936" actId="2696"/>
        <pc:sldMkLst>
          <pc:docMk/>
          <pc:sldMk cId="2132508291" sldId="697"/>
        </pc:sldMkLst>
        <pc:spChg chg="add mod">
          <ac:chgData name="G 2" userId="8d203687cf76d0fd" providerId="LiveId" clId="{76E2985F-61D3-4F0E-8587-FEEB01D31A41}" dt="2019-03-18T21:18:18.830" v="9095" actId="1076"/>
          <ac:spMkLst>
            <pc:docMk/>
            <pc:sldMk cId="2132508291" sldId="697"/>
            <ac:spMk id="3" creationId="{B7692912-7854-4339-88E4-84D66FF91699}"/>
          </ac:spMkLst>
        </pc:spChg>
        <pc:spChg chg="mod">
          <ac:chgData name="G 2" userId="8d203687cf76d0fd" providerId="LiveId" clId="{76E2985F-61D3-4F0E-8587-FEEB01D31A41}" dt="2019-03-18T21:15:10.787" v="8857" actId="14100"/>
          <ac:spMkLst>
            <pc:docMk/>
            <pc:sldMk cId="2132508291" sldId="697"/>
            <ac:spMk id="7" creationId="{E9FA7309-F1C6-4CBD-8CF9-4B7F9DDE73E1}"/>
          </ac:spMkLst>
        </pc:spChg>
        <pc:spChg chg="del">
          <ac:chgData name="G 2" userId="8d203687cf76d0fd" providerId="LiveId" clId="{76E2985F-61D3-4F0E-8587-FEEB01D31A41}" dt="2019-03-18T21:12:28.506" v="8638" actId="478"/>
          <ac:spMkLst>
            <pc:docMk/>
            <pc:sldMk cId="2132508291" sldId="697"/>
            <ac:spMk id="8" creationId="{56A4447F-7D87-4D48-A0BB-0F0A59C6D550}"/>
          </ac:spMkLst>
        </pc:spChg>
        <pc:spChg chg="add del mod">
          <ac:chgData name="G 2" userId="8d203687cf76d0fd" providerId="LiveId" clId="{76E2985F-61D3-4F0E-8587-FEEB01D31A41}" dt="2019-03-18T21:14:47.472" v="8815" actId="478"/>
          <ac:spMkLst>
            <pc:docMk/>
            <pc:sldMk cId="2132508291" sldId="697"/>
            <ac:spMk id="9" creationId="{F24765F1-E3DC-4EFF-B6BD-376D31114004}"/>
          </ac:spMkLst>
        </pc:spChg>
        <pc:spChg chg="add mod">
          <ac:chgData name="G 2" userId="8d203687cf76d0fd" providerId="LiveId" clId="{76E2985F-61D3-4F0E-8587-FEEB01D31A41}" dt="2019-03-18T22:03:01.261" v="9904" actId="1076"/>
          <ac:spMkLst>
            <pc:docMk/>
            <pc:sldMk cId="2132508291" sldId="697"/>
            <ac:spMk id="10" creationId="{69C08D8B-B7A0-4A24-B75E-1ABD1BC3668D}"/>
          </ac:spMkLst>
        </pc:spChg>
        <pc:spChg chg="add del">
          <ac:chgData name="G 2" userId="8d203687cf76d0fd" providerId="LiveId" clId="{76E2985F-61D3-4F0E-8587-FEEB01D31A41}" dt="2019-03-18T21:15:29.795" v="8872"/>
          <ac:spMkLst>
            <pc:docMk/>
            <pc:sldMk cId="2132508291" sldId="697"/>
            <ac:spMk id="11" creationId="{11F85646-B015-45D6-9A79-06A6CBFF5976}"/>
          </ac:spMkLst>
        </pc:spChg>
        <pc:spChg chg="add del">
          <ac:chgData name="G 2" userId="8d203687cf76d0fd" providerId="LiveId" clId="{76E2985F-61D3-4F0E-8587-FEEB01D31A41}" dt="2019-03-18T21:15:29.615" v="8871"/>
          <ac:spMkLst>
            <pc:docMk/>
            <pc:sldMk cId="2132508291" sldId="697"/>
            <ac:spMk id="12" creationId="{A62B3E8B-1967-4E9B-8A3B-9DDDE09807C8}"/>
          </ac:spMkLst>
        </pc:spChg>
        <pc:spChg chg="add mod">
          <ac:chgData name="G 2" userId="8d203687cf76d0fd" providerId="LiveId" clId="{76E2985F-61D3-4F0E-8587-FEEB01D31A41}" dt="2019-03-18T22:03:19.359" v="9908" actId="1076"/>
          <ac:spMkLst>
            <pc:docMk/>
            <pc:sldMk cId="2132508291" sldId="697"/>
            <ac:spMk id="16" creationId="{78FF9628-8A5F-4A0D-8B9A-FBEB3155F849}"/>
          </ac:spMkLst>
        </pc:spChg>
        <pc:spChg chg="add del">
          <ac:chgData name="G 2" userId="8d203687cf76d0fd" providerId="LiveId" clId="{76E2985F-61D3-4F0E-8587-FEEB01D31A41}" dt="2019-03-18T21:19:47.328" v="9126"/>
          <ac:spMkLst>
            <pc:docMk/>
            <pc:sldMk cId="2132508291" sldId="697"/>
            <ac:spMk id="17" creationId="{1595F4D8-F976-458B-B292-BB7242FA454D}"/>
          </ac:spMkLst>
        </pc:spChg>
        <pc:spChg chg="add del mod ord">
          <ac:chgData name="G 2" userId="8d203687cf76d0fd" providerId="LiveId" clId="{76E2985F-61D3-4F0E-8587-FEEB01D31A41}" dt="2019-03-18T22:03:48.103" v="9915" actId="478"/>
          <ac:spMkLst>
            <pc:docMk/>
            <pc:sldMk cId="2132508291" sldId="697"/>
            <ac:spMk id="19" creationId="{CDCA597B-CE76-48A4-B422-89EB7DD7315B}"/>
          </ac:spMkLst>
        </pc:spChg>
        <pc:picChg chg="add del mod">
          <ac:chgData name="G 2" userId="8d203687cf76d0fd" providerId="LiveId" clId="{76E2985F-61D3-4F0E-8587-FEEB01D31A41}" dt="2019-03-18T21:14:31.100" v="8808" actId="478"/>
          <ac:picMkLst>
            <pc:docMk/>
            <pc:sldMk cId="2132508291" sldId="697"/>
            <ac:picMk id="5" creationId="{99EF643E-C8AA-465B-B62F-FADB79FE7FBF}"/>
          </ac:picMkLst>
        </pc:picChg>
        <pc:picChg chg="add mod">
          <ac:chgData name="G 2" userId="8d203687cf76d0fd" providerId="LiveId" clId="{76E2985F-61D3-4F0E-8587-FEEB01D31A41}" dt="2019-03-18T22:03:00.090" v="9902" actId="1076"/>
          <ac:picMkLst>
            <pc:docMk/>
            <pc:sldMk cId="2132508291" sldId="697"/>
            <ac:picMk id="6" creationId="{7F223BD7-580B-4A2B-83F6-CFD9AF657445}"/>
          </ac:picMkLst>
        </pc:picChg>
        <pc:picChg chg="add del mod">
          <ac:chgData name="G 2" userId="8d203687cf76d0fd" providerId="LiveId" clId="{76E2985F-61D3-4F0E-8587-FEEB01D31A41}" dt="2019-03-18T22:02:33.044" v="9886" actId="478"/>
          <ac:picMkLst>
            <pc:docMk/>
            <pc:sldMk cId="2132508291" sldId="697"/>
            <ac:picMk id="13" creationId="{B2D1D02A-63A3-4909-B0FF-6D45FAEE2DDC}"/>
          </ac:picMkLst>
        </pc:picChg>
        <pc:picChg chg="add mod">
          <ac:chgData name="G 2" userId="8d203687cf76d0fd" providerId="LiveId" clId="{76E2985F-61D3-4F0E-8587-FEEB01D31A41}" dt="2019-03-18T22:03:19.359" v="9908" actId="1076"/>
          <ac:picMkLst>
            <pc:docMk/>
            <pc:sldMk cId="2132508291" sldId="697"/>
            <ac:picMk id="14" creationId="{FEDC0046-DE00-4E33-9D0A-DC1ED385231D}"/>
          </ac:picMkLst>
        </pc:picChg>
        <pc:picChg chg="add mod">
          <ac:chgData name="G 2" userId="8d203687cf76d0fd" providerId="LiveId" clId="{76E2985F-61D3-4F0E-8587-FEEB01D31A41}" dt="2019-03-18T22:04:00.829" v="9917" actId="1076"/>
          <ac:picMkLst>
            <pc:docMk/>
            <pc:sldMk cId="2132508291" sldId="697"/>
            <ac:picMk id="18" creationId="{0617BA53-A042-4295-AF02-CBEFC7A64C7F}"/>
          </ac:picMkLst>
        </pc:picChg>
      </pc:sldChg>
      <pc:sldChg chg="delSp add">
        <pc:chgData name="G 2" userId="8d203687cf76d0fd" providerId="LiveId" clId="{76E2985F-61D3-4F0E-8587-FEEB01D31A41}" dt="2019-03-18T20:20:04.812" v="8264" actId="478"/>
        <pc:sldMkLst>
          <pc:docMk/>
          <pc:sldMk cId="753023440" sldId="698"/>
        </pc:sldMkLst>
        <pc:spChg chg="del">
          <ac:chgData name="G 2" userId="8d203687cf76d0fd" providerId="LiveId" clId="{76E2985F-61D3-4F0E-8587-FEEB01D31A41}" dt="2019-03-18T20:20:04.812" v="8264" actId="478"/>
          <ac:spMkLst>
            <pc:docMk/>
            <pc:sldMk cId="753023440" sldId="698"/>
            <ac:spMk id="5" creationId="{379A6240-8DB5-4E3B-A1FF-C2B5F7C8F2F4}"/>
          </ac:spMkLst>
        </pc:spChg>
      </pc:sldChg>
      <pc:sldChg chg="addSp delSp modSp add ord modAnim">
        <pc:chgData name="G 2" userId="8d203687cf76d0fd" providerId="LiveId" clId="{76E2985F-61D3-4F0E-8587-FEEB01D31A41}" dt="2019-03-18T20:24:53.356" v="8586" actId="207"/>
        <pc:sldMkLst>
          <pc:docMk/>
          <pc:sldMk cId="3751995553" sldId="699"/>
        </pc:sldMkLst>
        <pc:spChg chg="add mod">
          <ac:chgData name="G 2" userId="8d203687cf76d0fd" providerId="LiveId" clId="{76E2985F-61D3-4F0E-8587-FEEB01D31A41}" dt="2019-03-18T20:24:53.356" v="8586" actId="207"/>
          <ac:spMkLst>
            <pc:docMk/>
            <pc:sldMk cId="3751995553" sldId="699"/>
            <ac:spMk id="6" creationId="{A2B1FBF4-752F-40E3-A5C3-C0490B50AAD6}"/>
          </ac:spMkLst>
        </pc:spChg>
        <pc:picChg chg="del">
          <ac:chgData name="G 2" userId="8d203687cf76d0fd" providerId="LiveId" clId="{76E2985F-61D3-4F0E-8587-FEEB01D31A41}" dt="2019-03-18T20:22:18.851" v="8267" actId="478"/>
          <ac:picMkLst>
            <pc:docMk/>
            <pc:sldMk cId="3751995553" sldId="699"/>
            <ac:picMk id="3" creationId="{FFBDD2C8-6B0C-4513-B452-238301CF9009}"/>
          </ac:picMkLst>
        </pc:picChg>
        <pc:picChg chg="del">
          <ac:chgData name="G 2" userId="8d203687cf76d0fd" providerId="LiveId" clId="{76E2985F-61D3-4F0E-8587-FEEB01D31A41}" dt="2019-03-18T20:22:18.851" v="8267" actId="478"/>
          <ac:picMkLst>
            <pc:docMk/>
            <pc:sldMk cId="3751995553" sldId="699"/>
            <ac:picMk id="5" creationId="{9EE6F063-AF0E-424B-A6EE-3B4DD3E1EC55}"/>
          </ac:picMkLst>
        </pc:picChg>
        <pc:picChg chg="del mod">
          <ac:chgData name="G 2" userId="8d203687cf76d0fd" providerId="LiveId" clId="{76E2985F-61D3-4F0E-8587-FEEB01D31A41}" dt="2019-03-18T20:22:18.851" v="8267" actId="478"/>
          <ac:picMkLst>
            <pc:docMk/>
            <pc:sldMk cId="3751995553" sldId="699"/>
            <ac:picMk id="9" creationId="{28F3A0F2-AD31-4B18-9BA0-1AC0F67F8CF6}"/>
          </ac:picMkLst>
        </pc:picChg>
      </pc:sldChg>
      <pc:sldChg chg="addSp delSp modSp add ord">
        <pc:chgData name="G 2" userId="8d203687cf76d0fd" providerId="LiveId" clId="{76E2985F-61D3-4F0E-8587-FEEB01D31A41}" dt="2019-03-18T23:32:55.114" v="12691"/>
        <pc:sldMkLst>
          <pc:docMk/>
          <pc:sldMk cId="1807499228" sldId="700"/>
        </pc:sldMkLst>
        <pc:spChg chg="add mod">
          <ac:chgData name="G 2" userId="8d203687cf76d0fd" providerId="LiveId" clId="{76E2985F-61D3-4F0E-8587-FEEB01D31A41}" dt="2019-03-18T22:00:32.995" v="9860" actId="1076"/>
          <ac:spMkLst>
            <pc:docMk/>
            <pc:sldMk cId="1807499228" sldId="700"/>
            <ac:spMk id="5" creationId="{BEB2C078-A61D-457D-9B09-C06440DA3F1B}"/>
          </ac:spMkLst>
        </pc:spChg>
        <pc:spChg chg="mod">
          <ac:chgData name="G 2" userId="8d203687cf76d0fd" providerId="LiveId" clId="{76E2985F-61D3-4F0E-8587-FEEB01D31A41}" dt="2019-03-18T23:32:55.114" v="12691"/>
          <ac:spMkLst>
            <pc:docMk/>
            <pc:sldMk cId="1807499228" sldId="700"/>
            <ac:spMk id="7" creationId="{E9FA7309-F1C6-4CBD-8CF9-4B7F9DDE73E1}"/>
          </ac:spMkLst>
        </pc:spChg>
        <pc:spChg chg="del">
          <ac:chgData name="G 2" userId="8d203687cf76d0fd" providerId="LiveId" clId="{76E2985F-61D3-4F0E-8587-FEEB01D31A41}" dt="2019-03-18T21:59:09.971" v="9843" actId="478"/>
          <ac:spMkLst>
            <pc:docMk/>
            <pc:sldMk cId="1807499228" sldId="700"/>
            <ac:spMk id="8" creationId="{56A4447F-7D87-4D48-A0BB-0F0A59C6D550}"/>
          </ac:spMkLst>
        </pc:spChg>
        <pc:spChg chg="mod">
          <ac:chgData name="G 2" userId="8d203687cf76d0fd" providerId="LiveId" clId="{76E2985F-61D3-4F0E-8587-FEEB01D31A41}" dt="2019-03-18T21:59:20.199" v="9850" actId="1076"/>
          <ac:spMkLst>
            <pc:docMk/>
            <pc:sldMk cId="1807499228" sldId="700"/>
            <ac:spMk id="15" creationId="{00000000-0000-0000-0000-000000000000}"/>
          </ac:spMkLst>
        </pc:spChg>
        <pc:picChg chg="add mod">
          <ac:chgData name="G 2" userId="8d203687cf76d0fd" providerId="LiveId" clId="{76E2985F-61D3-4F0E-8587-FEEB01D31A41}" dt="2019-03-18T22:00:30.645" v="9859" actId="14100"/>
          <ac:picMkLst>
            <pc:docMk/>
            <pc:sldMk cId="1807499228" sldId="700"/>
            <ac:picMk id="3" creationId="{DF849321-1062-4D3F-904F-1B5921BF3164}"/>
          </ac:picMkLst>
        </pc:picChg>
        <pc:picChg chg="add del mod">
          <ac:chgData name="G 2" userId="8d203687cf76d0fd" providerId="LiveId" clId="{76E2985F-61D3-4F0E-8587-FEEB01D31A41}" dt="2019-03-18T22:18:34.209" v="10275" actId="478"/>
          <ac:picMkLst>
            <pc:docMk/>
            <pc:sldMk cId="1807499228" sldId="700"/>
            <ac:picMk id="6" creationId="{26E8DD30-B588-4963-9F8D-D7D8331DBDC4}"/>
          </ac:picMkLst>
        </pc:picChg>
      </pc:sldChg>
      <pc:sldChg chg="addSp delSp modSp add ord modTransition">
        <pc:chgData name="G 2" userId="8d203687cf76d0fd" providerId="LiveId" clId="{76E2985F-61D3-4F0E-8587-FEEB01D31A41}" dt="2019-03-18T22:04:29.411" v="9935"/>
        <pc:sldMkLst>
          <pc:docMk/>
          <pc:sldMk cId="1767211852" sldId="701"/>
        </pc:sldMkLst>
        <pc:spChg chg="del">
          <ac:chgData name="G 2" userId="8d203687cf76d0fd" providerId="LiveId" clId="{76E2985F-61D3-4F0E-8587-FEEB01D31A41}" dt="2019-03-18T22:02:26.787" v="9884" actId="478"/>
          <ac:spMkLst>
            <pc:docMk/>
            <pc:sldMk cId="1767211852" sldId="701"/>
            <ac:spMk id="10" creationId="{69C08D8B-B7A0-4A24-B75E-1ABD1BC3668D}"/>
          </ac:spMkLst>
        </pc:spChg>
        <pc:spChg chg="add mod">
          <ac:chgData name="G 2" userId="8d203687cf76d0fd" providerId="LiveId" clId="{76E2985F-61D3-4F0E-8587-FEEB01D31A41}" dt="2019-03-18T22:04:26.838" v="9933" actId="1076"/>
          <ac:spMkLst>
            <pc:docMk/>
            <pc:sldMk cId="1767211852" sldId="701"/>
            <ac:spMk id="17" creationId="{7F9A328C-1594-42FC-AC01-532015309FA9}"/>
          </ac:spMkLst>
        </pc:spChg>
        <pc:picChg chg="mod">
          <ac:chgData name="G 2" userId="8d203687cf76d0fd" providerId="LiveId" clId="{76E2985F-61D3-4F0E-8587-FEEB01D31A41}" dt="2019-03-18T22:02:25.329" v="9883" actId="1076"/>
          <ac:picMkLst>
            <pc:docMk/>
            <pc:sldMk cId="1767211852" sldId="701"/>
            <ac:picMk id="13" creationId="{B2D1D02A-63A3-4909-B0FF-6D45FAEE2DDC}"/>
          </ac:picMkLst>
        </pc:picChg>
        <pc:picChg chg="add del">
          <ac:chgData name="G 2" userId="8d203687cf76d0fd" providerId="LiveId" clId="{76E2985F-61D3-4F0E-8587-FEEB01D31A41}" dt="2019-03-18T22:04:21.189" v="9931" actId="478"/>
          <ac:picMkLst>
            <pc:docMk/>
            <pc:sldMk cId="1767211852" sldId="701"/>
            <ac:picMk id="18" creationId="{0617BA53-A042-4295-AF02-CBEFC7A64C7F}"/>
          </ac:picMkLst>
        </pc:picChg>
      </pc:sldChg>
      <pc:sldChg chg="delSp modSp add ord">
        <pc:chgData name="G 2" userId="8d203687cf76d0fd" providerId="LiveId" clId="{76E2985F-61D3-4F0E-8587-FEEB01D31A41}" dt="2019-03-18T23:28:05.793" v="12607"/>
        <pc:sldMkLst>
          <pc:docMk/>
          <pc:sldMk cId="1779771687" sldId="702"/>
        </pc:sldMkLst>
        <pc:spChg chg="del mod">
          <ac:chgData name="G 2" userId="8d203687cf76d0fd" providerId="LiveId" clId="{76E2985F-61D3-4F0E-8587-FEEB01D31A41}" dt="2019-03-18T22:04:06.020" v="9920" actId="478"/>
          <ac:spMkLst>
            <pc:docMk/>
            <pc:sldMk cId="1779771687" sldId="702"/>
            <ac:spMk id="10" creationId="{69C08D8B-B7A0-4A24-B75E-1ABD1BC3668D}"/>
          </ac:spMkLst>
        </pc:spChg>
        <pc:spChg chg="del">
          <ac:chgData name="G 2" userId="8d203687cf76d0fd" providerId="LiveId" clId="{76E2985F-61D3-4F0E-8587-FEEB01D31A41}" dt="2019-03-18T22:04:06.020" v="9920" actId="478"/>
          <ac:spMkLst>
            <pc:docMk/>
            <pc:sldMk cId="1779771687" sldId="702"/>
            <ac:spMk id="16" creationId="{78FF9628-8A5F-4A0D-8B9A-FBEB3155F849}"/>
          </ac:spMkLst>
        </pc:spChg>
        <pc:picChg chg="del">
          <ac:chgData name="G 2" userId="8d203687cf76d0fd" providerId="LiveId" clId="{76E2985F-61D3-4F0E-8587-FEEB01D31A41}" dt="2019-03-18T22:04:07.143" v="9921" actId="478"/>
          <ac:picMkLst>
            <pc:docMk/>
            <pc:sldMk cId="1779771687" sldId="702"/>
            <ac:picMk id="6" creationId="{7F223BD7-580B-4A2B-83F6-CFD9AF657445}"/>
          </ac:picMkLst>
        </pc:picChg>
        <pc:picChg chg="del">
          <ac:chgData name="G 2" userId="8d203687cf76d0fd" providerId="LiveId" clId="{76E2985F-61D3-4F0E-8587-FEEB01D31A41}" dt="2019-03-18T22:04:06.020" v="9920" actId="478"/>
          <ac:picMkLst>
            <pc:docMk/>
            <pc:sldMk cId="1779771687" sldId="702"/>
            <ac:picMk id="14" creationId="{FEDC0046-DE00-4E33-9D0A-DC1ED385231D}"/>
          </ac:picMkLst>
        </pc:picChg>
        <pc:picChg chg="mod">
          <ac:chgData name="G 2" userId="8d203687cf76d0fd" providerId="LiveId" clId="{76E2985F-61D3-4F0E-8587-FEEB01D31A41}" dt="2019-03-18T22:04:20.896" v="9929" actId="1076"/>
          <ac:picMkLst>
            <pc:docMk/>
            <pc:sldMk cId="1779771687" sldId="702"/>
            <ac:picMk id="18" creationId="{0617BA53-A042-4295-AF02-CBEFC7A64C7F}"/>
          </ac:picMkLst>
        </pc:picChg>
      </pc:sldChg>
      <pc:sldChg chg="addSp modSp add del ord modTransition">
        <pc:chgData name="G 2" userId="8d203687cf76d0fd" providerId="LiveId" clId="{76E2985F-61D3-4F0E-8587-FEEB01D31A41}" dt="2019-03-18T23:39:51.284" v="12818" actId="2696"/>
        <pc:sldMkLst>
          <pc:docMk/>
          <pc:sldMk cId="951929209" sldId="703"/>
        </pc:sldMkLst>
        <pc:spChg chg="mod">
          <ac:chgData name="G 2" userId="8d203687cf76d0fd" providerId="LiveId" clId="{76E2985F-61D3-4F0E-8587-FEEB01D31A41}" dt="2019-03-18T23:34:26.704" v="12740" actId="5793"/>
          <ac:spMkLst>
            <pc:docMk/>
            <pc:sldMk cId="951929209" sldId="703"/>
            <ac:spMk id="8" creationId="{56A4447F-7D87-4D48-A0BB-0F0A59C6D550}"/>
          </ac:spMkLst>
        </pc:spChg>
        <pc:picChg chg="add mod">
          <ac:chgData name="G 2" userId="8d203687cf76d0fd" providerId="LiveId" clId="{76E2985F-61D3-4F0E-8587-FEEB01D31A41}" dt="2019-03-18T23:35:59.412" v="12747" actId="1076"/>
          <ac:picMkLst>
            <pc:docMk/>
            <pc:sldMk cId="951929209" sldId="703"/>
            <ac:picMk id="3" creationId="{F10F68C0-12DC-4520-8909-D22631B41893}"/>
          </ac:picMkLst>
        </pc:picChg>
        <pc:picChg chg="add mod modCrop">
          <ac:chgData name="G 2" userId="8d203687cf76d0fd" providerId="LiveId" clId="{76E2985F-61D3-4F0E-8587-FEEB01D31A41}" dt="2019-03-18T23:36:25.250" v="12759" actId="14100"/>
          <ac:picMkLst>
            <pc:docMk/>
            <pc:sldMk cId="951929209" sldId="703"/>
            <ac:picMk id="5" creationId="{DC5031CB-95A5-44FC-A7A4-EC902CC67961}"/>
          </ac:picMkLst>
        </pc:picChg>
        <pc:picChg chg="add mod modCrop">
          <ac:chgData name="G 2" userId="8d203687cf76d0fd" providerId="LiveId" clId="{76E2985F-61D3-4F0E-8587-FEEB01D31A41}" dt="2019-03-18T23:36:37.235" v="12763" actId="1076"/>
          <ac:picMkLst>
            <pc:docMk/>
            <pc:sldMk cId="951929209" sldId="703"/>
            <ac:picMk id="9" creationId="{D4DBBD75-4680-44FD-9337-47A5409AC3A1}"/>
          </ac:picMkLst>
        </pc:picChg>
      </pc:sldChg>
      <pc:sldChg chg="add del">
        <pc:chgData name="G 2" userId="8d203687cf76d0fd" providerId="LiveId" clId="{76E2985F-61D3-4F0E-8587-FEEB01D31A41}" dt="2019-03-18T22:06:38.507" v="9947"/>
        <pc:sldMkLst>
          <pc:docMk/>
          <pc:sldMk cId="1290981655" sldId="703"/>
        </pc:sldMkLst>
      </pc:sldChg>
      <pc:sldChg chg="addSp delSp modSp add ord">
        <pc:chgData name="G 2" userId="8d203687cf76d0fd" providerId="LiveId" clId="{76E2985F-61D3-4F0E-8587-FEEB01D31A41}" dt="2019-03-18T23:39:45.860" v="12816"/>
        <pc:sldMkLst>
          <pc:docMk/>
          <pc:sldMk cId="1808640732" sldId="704"/>
        </pc:sldMkLst>
        <pc:spChg chg="del">
          <ac:chgData name="G 2" userId="8d203687cf76d0fd" providerId="LiveId" clId="{76E2985F-61D3-4F0E-8587-FEEB01D31A41}" dt="2019-03-18T22:17:48.964" v="10270" actId="478"/>
          <ac:spMkLst>
            <pc:docMk/>
            <pc:sldMk cId="1808640732" sldId="704"/>
            <ac:spMk id="5" creationId="{BEB2C078-A61D-457D-9B09-C06440DA3F1B}"/>
          </ac:spMkLst>
        </pc:spChg>
        <pc:spChg chg="del">
          <ac:chgData name="G 2" userId="8d203687cf76d0fd" providerId="LiveId" clId="{76E2985F-61D3-4F0E-8587-FEEB01D31A41}" dt="2019-03-18T22:17:48.964" v="10270" actId="478"/>
          <ac:spMkLst>
            <pc:docMk/>
            <pc:sldMk cId="1808640732" sldId="704"/>
            <ac:spMk id="7" creationId="{E9FA7309-F1C6-4CBD-8CF9-4B7F9DDE73E1}"/>
          </ac:spMkLst>
        </pc:spChg>
        <pc:spChg chg="add mod">
          <ac:chgData name="G 2" userId="8d203687cf76d0fd" providerId="LiveId" clId="{76E2985F-61D3-4F0E-8587-FEEB01D31A41}" dt="2019-03-18T23:28:58.961" v="12612" actId="20578"/>
          <ac:spMkLst>
            <pc:docMk/>
            <pc:sldMk cId="1808640732" sldId="704"/>
            <ac:spMk id="10" creationId="{99470E70-05E0-4BF2-B99B-2C8815CA49B9}"/>
          </ac:spMkLst>
        </pc:spChg>
        <pc:picChg chg="del">
          <ac:chgData name="G 2" userId="8d203687cf76d0fd" providerId="LiveId" clId="{76E2985F-61D3-4F0E-8587-FEEB01D31A41}" dt="2019-03-18T22:17:48.964" v="10270" actId="478"/>
          <ac:picMkLst>
            <pc:docMk/>
            <pc:sldMk cId="1808640732" sldId="704"/>
            <ac:picMk id="3" creationId="{DF849321-1062-4D3F-904F-1B5921BF3164}"/>
          </ac:picMkLst>
        </pc:picChg>
        <pc:picChg chg="del">
          <ac:chgData name="G 2" userId="8d203687cf76d0fd" providerId="LiveId" clId="{76E2985F-61D3-4F0E-8587-FEEB01D31A41}" dt="2019-03-18T22:17:45.543" v="10269"/>
          <ac:picMkLst>
            <pc:docMk/>
            <pc:sldMk cId="1808640732" sldId="704"/>
            <ac:picMk id="6" creationId="{26E8DD30-B588-4963-9F8D-D7D8331DBDC4}"/>
          </ac:picMkLst>
        </pc:picChg>
        <pc:picChg chg="add mod">
          <ac:chgData name="G 2" userId="8d203687cf76d0fd" providerId="LiveId" clId="{76E2985F-61D3-4F0E-8587-FEEB01D31A41}" dt="2019-03-18T22:17:52.528" v="10273" actId="1076"/>
          <ac:picMkLst>
            <pc:docMk/>
            <pc:sldMk cId="1808640732" sldId="704"/>
            <ac:picMk id="9" creationId="{D44A60AC-77AD-42B9-8B05-6F2276719006}"/>
          </ac:picMkLst>
        </pc:picChg>
      </pc:sldChg>
      <pc:sldChg chg="modSp add">
        <pc:chgData name="G 2" userId="8d203687cf76d0fd" providerId="LiveId" clId="{76E2985F-61D3-4F0E-8587-FEEB01D31A41}" dt="2019-03-18T22:21:07.935" v="10279" actId="20577"/>
        <pc:sldMkLst>
          <pc:docMk/>
          <pc:sldMk cId="3900562519" sldId="705"/>
        </pc:sldMkLst>
        <pc:spChg chg="mod">
          <ac:chgData name="G 2" userId="8d203687cf76d0fd" providerId="LiveId" clId="{76E2985F-61D3-4F0E-8587-FEEB01D31A41}" dt="2019-03-18T22:21:07.935" v="10279" actId="20577"/>
          <ac:spMkLst>
            <pc:docMk/>
            <pc:sldMk cId="3900562519" sldId="705"/>
            <ac:spMk id="4" creationId="{FD08CAA5-5B67-45E3-99AB-556A364EA09F}"/>
          </ac:spMkLst>
        </pc:spChg>
      </pc:sldChg>
      <pc:sldChg chg="modSp add">
        <pc:chgData name="G 2" userId="8d203687cf76d0fd" providerId="LiveId" clId="{76E2985F-61D3-4F0E-8587-FEEB01D31A41}" dt="2019-03-18T23:19:15.306" v="12426" actId="20577"/>
        <pc:sldMkLst>
          <pc:docMk/>
          <pc:sldMk cId="782743420" sldId="706"/>
        </pc:sldMkLst>
        <pc:spChg chg="mod">
          <ac:chgData name="G 2" userId="8d203687cf76d0fd" providerId="LiveId" clId="{76E2985F-61D3-4F0E-8587-FEEB01D31A41}" dt="2019-03-18T22:54:04.352" v="11607"/>
          <ac:spMkLst>
            <pc:docMk/>
            <pc:sldMk cId="782743420" sldId="706"/>
            <ac:spMk id="4" creationId="{00000000-0000-0000-0000-000000000000}"/>
          </ac:spMkLst>
        </pc:spChg>
        <pc:spChg chg="mod">
          <ac:chgData name="G 2" userId="8d203687cf76d0fd" providerId="LiveId" clId="{76E2985F-61D3-4F0E-8587-FEEB01D31A41}" dt="2019-03-18T23:19:15.306" v="12426" actId="20577"/>
          <ac:spMkLst>
            <pc:docMk/>
            <pc:sldMk cId="782743420" sldId="706"/>
            <ac:spMk id="7" creationId="{E9FA7309-F1C6-4CBD-8CF9-4B7F9DDE73E1}"/>
          </ac:spMkLst>
        </pc:spChg>
        <pc:spChg chg="mod">
          <ac:chgData name="G 2" userId="8d203687cf76d0fd" providerId="LiveId" clId="{76E2985F-61D3-4F0E-8587-FEEB01D31A41}" dt="2019-03-18T23:17:11.448" v="12272" actId="20577"/>
          <ac:spMkLst>
            <pc:docMk/>
            <pc:sldMk cId="782743420" sldId="706"/>
            <ac:spMk id="8" creationId="{56A4447F-7D87-4D48-A0BB-0F0A59C6D550}"/>
          </ac:spMkLst>
        </pc:spChg>
      </pc:sldChg>
      <pc:sldChg chg="addSp delSp modSp add">
        <pc:chgData name="G 2" userId="8d203687cf76d0fd" providerId="LiveId" clId="{76E2985F-61D3-4F0E-8587-FEEB01D31A41}" dt="2019-03-18T23:05:31.481" v="11731"/>
        <pc:sldMkLst>
          <pc:docMk/>
          <pc:sldMk cId="3424585302" sldId="707"/>
        </pc:sldMkLst>
        <pc:spChg chg="mod">
          <ac:chgData name="G 2" userId="8d203687cf76d0fd" providerId="LiveId" clId="{76E2985F-61D3-4F0E-8587-FEEB01D31A41}" dt="2019-03-18T22:54:25.188" v="11612"/>
          <ac:spMkLst>
            <pc:docMk/>
            <pc:sldMk cId="3424585302" sldId="707"/>
            <ac:spMk id="4" creationId="{00000000-0000-0000-0000-000000000000}"/>
          </ac:spMkLst>
        </pc:spChg>
        <pc:spChg chg="add del">
          <ac:chgData name="G 2" userId="8d203687cf76d0fd" providerId="LiveId" clId="{76E2985F-61D3-4F0E-8587-FEEB01D31A41}" dt="2019-03-18T23:05:31.481" v="11731"/>
          <ac:spMkLst>
            <pc:docMk/>
            <pc:sldMk cId="3424585302" sldId="707"/>
            <ac:spMk id="7" creationId="{6D86E6FA-8EFF-4E43-A1BD-4B47DB63D7D1}"/>
          </ac:spMkLst>
        </pc:spChg>
        <pc:picChg chg="add mod ord">
          <ac:chgData name="G 2" userId="8d203687cf76d0fd" providerId="LiveId" clId="{76E2985F-61D3-4F0E-8587-FEEB01D31A41}" dt="2019-03-18T22:59:20.290" v="11624" actId="167"/>
          <ac:picMkLst>
            <pc:docMk/>
            <pc:sldMk cId="3424585302" sldId="707"/>
            <ac:picMk id="3" creationId="{B55184DE-9612-4B90-9CF1-88F386C6B66A}"/>
          </ac:picMkLst>
        </pc:picChg>
        <pc:picChg chg="add mod">
          <ac:chgData name="G 2" userId="8d203687cf76d0fd" providerId="LiveId" clId="{76E2985F-61D3-4F0E-8587-FEEB01D31A41}" dt="2019-03-18T22:59:05.051" v="11619" actId="1076"/>
          <ac:picMkLst>
            <pc:docMk/>
            <pc:sldMk cId="3424585302" sldId="707"/>
            <ac:picMk id="5" creationId="{6CD21AC7-DCB2-4D85-8626-15F99AD552EE}"/>
          </ac:picMkLst>
        </pc:picChg>
        <pc:picChg chg="add mod">
          <ac:chgData name="G 2" userId="8d203687cf76d0fd" providerId="LiveId" clId="{76E2985F-61D3-4F0E-8587-FEEB01D31A41}" dt="2019-03-18T22:59:12.205" v="11621" actId="1076"/>
          <ac:picMkLst>
            <pc:docMk/>
            <pc:sldMk cId="3424585302" sldId="707"/>
            <ac:picMk id="6" creationId="{12EA4115-994A-4C37-8034-4DC99B904B64}"/>
          </ac:picMkLst>
        </pc:picChg>
        <pc:picChg chg="del">
          <ac:chgData name="G 2" userId="8d203687cf76d0fd" providerId="LiveId" clId="{76E2985F-61D3-4F0E-8587-FEEB01D31A41}" dt="2019-03-18T22:54:16.913" v="11608" actId="478"/>
          <ac:picMkLst>
            <pc:docMk/>
            <pc:sldMk cId="3424585302" sldId="707"/>
            <ac:picMk id="9" creationId="{D44A60AC-77AD-42B9-8B05-6F2276719006}"/>
          </ac:picMkLst>
        </pc:picChg>
      </pc:sldChg>
      <pc:sldChg chg="addSp delSp modSp add">
        <pc:chgData name="G 2" userId="8d203687cf76d0fd" providerId="LiveId" clId="{76E2985F-61D3-4F0E-8587-FEEB01D31A41}" dt="2019-03-18T23:08:49.974" v="11861" actId="478"/>
        <pc:sldMkLst>
          <pc:docMk/>
          <pc:sldMk cId="22601379" sldId="708"/>
        </pc:sldMkLst>
        <pc:spChg chg="add mod">
          <ac:chgData name="G 2" userId="8d203687cf76d0fd" providerId="LiveId" clId="{76E2985F-61D3-4F0E-8587-FEEB01D31A41}" dt="2019-03-18T23:06:23.459" v="11828" actId="113"/>
          <ac:spMkLst>
            <pc:docMk/>
            <pc:sldMk cId="22601379" sldId="708"/>
            <ac:spMk id="8" creationId="{595FE82B-1E0D-4766-AA29-29CB2CC9C5DB}"/>
          </ac:spMkLst>
        </pc:spChg>
        <pc:spChg chg="add del mod">
          <ac:chgData name="G 2" userId="8d203687cf76d0fd" providerId="LiveId" clId="{76E2985F-61D3-4F0E-8587-FEEB01D31A41}" dt="2019-03-18T23:07:24.558" v="11835"/>
          <ac:spMkLst>
            <pc:docMk/>
            <pc:sldMk cId="22601379" sldId="708"/>
            <ac:spMk id="9" creationId="{2F304C54-A4E9-40F5-B768-D3E4FEF0C805}"/>
          </ac:spMkLst>
        </pc:spChg>
        <pc:spChg chg="add mod">
          <ac:chgData name="G 2" userId="8d203687cf76d0fd" providerId="LiveId" clId="{76E2985F-61D3-4F0E-8587-FEEB01D31A41}" dt="2019-03-18T23:08:21.556" v="11840" actId="1076"/>
          <ac:spMkLst>
            <pc:docMk/>
            <pc:sldMk cId="22601379" sldId="708"/>
            <ac:spMk id="11" creationId="{1E6BC7D5-C053-40D6-8787-0008704177E8}"/>
          </ac:spMkLst>
        </pc:spChg>
        <pc:spChg chg="add mod">
          <ac:chgData name="G 2" userId="8d203687cf76d0fd" providerId="LiveId" clId="{76E2985F-61D3-4F0E-8587-FEEB01D31A41}" dt="2019-03-18T23:08:37.006" v="11858" actId="1076"/>
          <ac:spMkLst>
            <pc:docMk/>
            <pc:sldMk cId="22601379" sldId="708"/>
            <ac:spMk id="13" creationId="{AF13F692-7766-4EE0-BE8B-63C7AC7E6183}"/>
          </ac:spMkLst>
        </pc:spChg>
        <pc:spChg chg="add del mod">
          <ac:chgData name="G 2" userId="8d203687cf76d0fd" providerId="LiveId" clId="{76E2985F-61D3-4F0E-8587-FEEB01D31A41}" dt="2019-03-18T23:08:49.974" v="11861" actId="478"/>
          <ac:spMkLst>
            <pc:docMk/>
            <pc:sldMk cId="22601379" sldId="708"/>
            <ac:spMk id="14" creationId="{39E17F94-4D3C-40B0-861C-D94CAA5D5782}"/>
          </ac:spMkLst>
        </pc:spChg>
        <pc:picChg chg="del">
          <ac:chgData name="G 2" userId="8d203687cf76d0fd" providerId="LiveId" clId="{76E2985F-61D3-4F0E-8587-FEEB01D31A41}" dt="2019-03-18T23:05:18.249" v="11720" actId="478"/>
          <ac:picMkLst>
            <pc:docMk/>
            <pc:sldMk cId="22601379" sldId="708"/>
            <ac:picMk id="3" creationId="{B55184DE-9612-4B90-9CF1-88F386C6B66A}"/>
          </ac:picMkLst>
        </pc:picChg>
        <pc:picChg chg="del">
          <ac:chgData name="G 2" userId="8d203687cf76d0fd" providerId="LiveId" clId="{76E2985F-61D3-4F0E-8587-FEEB01D31A41}" dt="2019-03-18T23:05:24.177" v="11727" actId="478"/>
          <ac:picMkLst>
            <pc:docMk/>
            <pc:sldMk cId="22601379" sldId="708"/>
            <ac:picMk id="5" creationId="{6CD21AC7-DCB2-4D85-8626-15F99AD552EE}"/>
          </ac:picMkLst>
        </pc:picChg>
        <pc:picChg chg="del mod">
          <ac:chgData name="G 2" userId="8d203687cf76d0fd" providerId="LiveId" clId="{76E2985F-61D3-4F0E-8587-FEEB01D31A41}" dt="2019-03-18T23:05:24.177" v="11727" actId="478"/>
          <ac:picMkLst>
            <pc:docMk/>
            <pc:sldMk cId="22601379" sldId="708"/>
            <ac:picMk id="6" creationId="{12EA4115-994A-4C37-8034-4DC99B904B64}"/>
          </ac:picMkLst>
        </pc:picChg>
        <pc:picChg chg="add mod">
          <ac:chgData name="G 2" userId="8d203687cf76d0fd" providerId="LiveId" clId="{76E2985F-61D3-4F0E-8587-FEEB01D31A41}" dt="2019-03-18T23:06:27.523" v="11829" actId="1076"/>
          <ac:picMkLst>
            <pc:docMk/>
            <pc:sldMk cId="22601379" sldId="708"/>
            <ac:picMk id="7" creationId="{E3177486-530D-47EB-A859-DB1AC971E427}"/>
          </ac:picMkLst>
        </pc:picChg>
        <pc:picChg chg="add mod">
          <ac:chgData name="G 2" userId="8d203687cf76d0fd" providerId="LiveId" clId="{76E2985F-61D3-4F0E-8587-FEEB01D31A41}" dt="2019-03-18T23:05:34.354" v="11734" actId="571"/>
          <ac:picMkLst>
            <pc:docMk/>
            <pc:sldMk cId="22601379" sldId="708"/>
            <ac:picMk id="10" creationId="{E9F0AC32-4679-45C5-914C-0746DB2DFB7E}"/>
          </ac:picMkLst>
        </pc:picChg>
      </pc:sldChg>
      <pc:sldChg chg="addSp delSp modSp add">
        <pc:chgData name="G 2" userId="8d203687cf76d0fd" providerId="LiveId" clId="{76E2985F-61D3-4F0E-8587-FEEB01D31A41}" dt="2019-03-19T00:21:56.435" v="15005" actId="1076"/>
        <pc:sldMkLst>
          <pc:docMk/>
          <pc:sldMk cId="3953533632" sldId="709"/>
        </pc:sldMkLst>
        <pc:spChg chg="add mod">
          <ac:chgData name="G 2" userId="8d203687cf76d0fd" providerId="LiveId" clId="{76E2985F-61D3-4F0E-8587-FEEB01D31A41}" dt="2019-03-19T00:21:56.435" v="15005" actId="1076"/>
          <ac:spMkLst>
            <pc:docMk/>
            <pc:sldMk cId="3953533632" sldId="709"/>
            <ac:spMk id="6" creationId="{69138EBB-1FB5-4BE0-B946-BBB42BCCD037}"/>
          </ac:spMkLst>
        </pc:spChg>
        <pc:spChg chg="del mod">
          <ac:chgData name="G 2" userId="8d203687cf76d0fd" providerId="LiveId" clId="{76E2985F-61D3-4F0E-8587-FEEB01D31A41}" dt="2019-03-18T23:39:58.896" v="12823" actId="478"/>
          <ac:spMkLst>
            <pc:docMk/>
            <pc:sldMk cId="3953533632" sldId="709"/>
            <ac:spMk id="8" creationId="{56A4447F-7D87-4D48-A0BB-0F0A59C6D550}"/>
          </ac:spMkLst>
        </pc:spChg>
        <pc:picChg chg="mod">
          <ac:chgData name="G 2" userId="8d203687cf76d0fd" providerId="LiveId" clId="{76E2985F-61D3-4F0E-8587-FEEB01D31A41}" dt="2019-03-18T23:40:04.106" v="12824" actId="14100"/>
          <ac:picMkLst>
            <pc:docMk/>
            <pc:sldMk cId="3953533632" sldId="709"/>
            <ac:picMk id="3" creationId="{F10F68C0-12DC-4520-8909-D22631B41893}"/>
          </ac:picMkLst>
        </pc:picChg>
        <pc:picChg chg="add mod">
          <ac:chgData name="G 2" userId="8d203687cf76d0fd" providerId="LiveId" clId="{76E2985F-61D3-4F0E-8587-FEEB01D31A41}" dt="2019-03-19T00:21:56.435" v="15005" actId="1076"/>
          <ac:picMkLst>
            <pc:docMk/>
            <pc:sldMk cId="3953533632" sldId="709"/>
            <ac:picMk id="5" creationId="{22B2E892-C9C9-4846-B012-5DD1A6525322}"/>
          </ac:picMkLst>
        </pc:picChg>
      </pc:sldChg>
      <pc:sldChg chg="addSp delSp modSp add ord modTransition">
        <pc:chgData name="G 2" userId="8d203687cf76d0fd" providerId="LiveId" clId="{76E2985F-61D3-4F0E-8587-FEEB01D31A41}" dt="2019-03-18T23:38:51.986" v="12815" actId="113"/>
        <pc:sldMkLst>
          <pc:docMk/>
          <pc:sldMk cId="2255977217" sldId="710"/>
        </pc:sldMkLst>
        <pc:spChg chg="add mod">
          <ac:chgData name="G 2" userId="8d203687cf76d0fd" providerId="LiveId" clId="{76E2985F-61D3-4F0E-8587-FEEB01D31A41}" dt="2019-03-18T23:38:51.986" v="12815" actId="113"/>
          <ac:spMkLst>
            <pc:docMk/>
            <pc:sldMk cId="2255977217" sldId="710"/>
            <ac:spMk id="6" creationId="{D8B70B4F-3036-4DF5-9F00-A5B341A72FF7}"/>
          </ac:spMkLst>
        </pc:spChg>
        <pc:spChg chg="mod">
          <ac:chgData name="G 2" userId="8d203687cf76d0fd" providerId="LiveId" clId="{76E2985F-61D3-4F0E-8587-FEEB01D31A41}" dt="2019-03-18T23:38:05.538" v="12789"/>
          <ac:spMkLst>
            <pc:docMk/>
            <pc:sldMk cId="2255977217" sldId="710"/>
            <ac:spMk id="8" creationId="{56A4447F-7D87-4D48-A0BB-0F0A59C6D550}"/>
          </ac:spMkLst>
        </pc:spChg>
        <pc:picChg chg="del">
          <ac:chgData name="G 2" userId="8d203687cf76d0fd" providerId="LiveId" clId="{76E2985F-61D3-4F0E-8587-FEEB01D31A41}" dt="2019-03-18T23:37:01.351" v="12776" actId="478"/>
          <ac:picMkLst>
            <pc:docMk/>
            <pc:sldMk cId="2255977217" sldId="710"/>
            <ac:picMk id="3" creationId="{F10F68C0-12DC-4520-8909-D22631B41893}"/>
          </ac:picMkLst>
        </pc:picChg>
        <pc:picChg chg="mod">
          <ac:chgData name="G 2" userId="8d203687cf76d0fd" providerId="LiveId" clId="{76E2985F-61D3-4F0E-8587-FEEB01D31A41}" dt="2019-03-18T23:38:40.079" v="12812" actId="1076"/>
          <ac:picMkLst>
            <pc:docMk/>
            <pc:sldMk cId="2255977217" sldId="710"/>
            <ac:picMk id="5" creationId="{DC5031CB-95A5-44FC-A7A4-EC902CC67961}"/>
          </ac:picMkLst>
        </pc:picChg>
        <pc:picChg chg="mod modCrop">
          <ac:chgData name="G 2" userId="8d203687cf76d0fd" providerId="LiveId" clId="{76E2985F-61D3-4F0E-8587-FEEB01D31A41}" dt="2019-03-18T23:38:36.510" v="12809" actId="14100"/>
          <ac:picMkLst>
            <pc:docMk/>
            <pc:sldMk cId="2255977217" sldId="710"/>
            <ac:picMk id="9" creationId="{D4DBBD75-4680-44FD-9337-47A5409AC3A1}"/>
          </ac:picMkLst>
        </pc:picChg>
        <pc:picChg chg="add mod ord modCrop">
          <ac:chgData name="G 2" userId="8d203687cf76d0fd" providerId="LiveId" clId="{76E2985F-61D3-4F0E-8587-FEEB01D31A41}" dt="2019-03-18T23:38:37.420" v="12810" actId="1076"/>
          <ac:picMkLst>
            <pc:docMk/>
            <pc:sldMk cId="2255977217" sldId="710"/>
            <ac:picMk id="10" creationId="{CEE23E31-A252-468B-88C3-E8B503B4326A}"/>
          </ac:picMkLst>
        </pc:picChg>
      </pc:sldChg>
      <pc:sldChg chg="modSp add">
        <pc:chgData name="G 2" userId="8d203687cf76d0fd" providerId="LiveId" clId="{76E2985F-61D3-4F0E-8587-FEEB01D31A41}" dt="2019-03-19T00:09:14.635" v="14996"/>
        <pc:sldMkLst>
          <pc:docMk/>
          <pc:sldMk cId="875145578" sldId="711"/>
        </pc:sldMkLst>
        <pc:spChg chg="mod">
          <ac:chgData name="G 2" userId="8d203687cf76d0fd" providerId="LiveId" clId="{76E2985F-61D3-4F0E-8587-FEEB01D31A41}" dt="2019-03-18T23:52:44.107" v="13333"/>
          <ac:spMkLst>
            <pc:docMk/>
            <pc:sldMk cId="875145578" sldId="711"/>
            <ac:spMk id="4" creationId="{00000000-0000-0000-0000-000000000000}"/>
          </ac:spMkLst>
        </pc:spChg>
        <pc:spChg chg="mod">
          <ac:chgData name="G 2" userId="8d203687cf76d0fd" providerId="LiveId" clId="{76E2985F-61D3-4F0E-8587-FEEB01D31A41}" dt="2019-03-19T00:01:56.691" v="14044"/>
          <ac:spMkLst>
            <pc:docMk/>
            <pc:sldMk cId="875145578" sldId="711"/>
            <ac:spMk id="7" creationId="{E9FA7309-F1C6-4CBD-8CF9-4B7F9DDE73E1}"/>
          </ac:spMkLst>
        </pc:spChg>
        <pc:spChg chg="mod">
          <ac:chgData name="G 2" userId="8d203687cf76d0fd" providerId="LiveId" clId="{76E2985F-61D3-4F0E-8587-FEEB01D31A41}" dt="2019-03-19T00:09:14.635" v="14996"/>
          <ac:spMkLst>
            <pc:docMk/>
            <pc:sldMk cId="875145578" sldId="711"/>
            <ac:spMk id="8" creationId="{56A4447F-7D87-4D48-A0BB-0F0A59C6D550}"/>
          </ac:spMkLst>
        </pc:spChg>
      </pc:sldChg>
      <pc:sldChg chg="modSp add">
        <pc:chgData name="G 2" userId="8d203687cf76d0fd" providerId="LiveId" clId="{76E2985F-61D3-4F0E-8587-FEEB01D31A41}" dt="2019-03-19T00:09:47.838" v="14998"/>
        <pc:sldMkLst>
          <pc:docMk/>
          <pc:sldMk cId="553268900" sldId="712"/>
        </pc:sldMkLst>
        <pc:spChg chg="mod">
          <ac:chgData name="G 2" userId="8d203687cf76d0fd" providerId="LiveId" clId="{76E2985F-61D3-4F0E-8587-FEEB01D31A41}" dt="2019-03-19T00:09:47.838" v="14998"/>
          <ac:spMkLst>
            <pc:docMk/>
            <pc:sldMk cId="553268900" sldId="712"/>
            <ac:spMk id="4" creationId="{FD08CAA5-5B67-45E3-99AB-556A364EA09F}"/>
          </ac:spMkLst>
        </pc:spChg>
      </pc:sldChg>
      <pc:sldChg chg="addSp delSp modSp add">
        <pc:chgData name="G 2" userId="8d203687cf76d0fd" providerId="LiveId" clId="{76E2985F-61D3-4F0E-8587-FEEB01D31A41}" dt="2019-03-19T01:13:46.087" v="16243"/>
        <pc:sldMkLst>
          <pc:docMk/>
          <pc:sldMk cId="1816244664" sldId="713"/>
        </pc:sldMkLst>
        <pc:spChg chg="add del">
          <ac:chgData name="G 2" userId="8d203687cf76d0fd" providerId="LiveId" clId="{76E2985F-61D3-4F0E-8587-FEEB01D31A41}" dt="2019-03-19T00:53:05.385" v="15248"/>
          <ac:spMkLst>
            <pc:docMk/>
            <pc:sldMk cId="1816244664" sldId="713"/>
            <ac:spMk id="3" creationId="{89306292-5979-4B25-B9CE-93C06C2B705A}"/>
          </ac:spMkLst>
        </pc:spChg>
        <pc:spChg chg="mod">
          <ac:chgData name="G 2" userId="8d203687cf76d0fd" providerId="LiveId" clId="{76E2985F-61D3-4F0E-8587-FEEB01D31A41}" dt="2019-03-19T00:10:40.922" v="15000"/>
          <ac:spMkLst>
            <pc:docMk/>
            <pc:sldMk cId="1816244664" sldId="713"/>
            <ac:spMk id="4" creationId="{00000000-0000-0000-0000-000000000000}"/>
          </ac:spMkLst>
        </pc:spChg>
        <pc:spChg chg="mod">
          <ac:chgData name="G 2" userId="8d203687cf76d0fd" providerId="LiveId" clId="{76E2985F-61D3-4F0E-8587-FEEB01D31A41}" dt="2019-03-19T01:13:46.087" v="16243"/>
          <ac:spMkLst>
            <pc:docMk/>
            <pc:sldMk cId="1816244664" sldId="713"/>
            <ac:spMk id="7" creationId="{E9FA7309-F1C6-4CBD-8CF9-4B7F9DDE73E1}"/>
          </ac:spMkLst>
        </pc:spChg>
        <pc:spChg chg="mod">
          <ac:chgData name="G 2" userId="8d203687cf76d0fd" providerId="LiveId" clId="{76E2985F-61D3-4F0E-8587-FEEB01D31A41}" dt="2019-03-19T01:13:30.121" v="16161"/>
          <ac:spMkLst>
            <pc:docMk/>
            <pc:sldMk cId="1816244664" sldId="713"/>
            <ac:spMk id="8" creationId="{56A4447F-7D87-4D48-A0BB-0F0A59C6D550}"/>
          </ac:spMkLst>
        </pc:spChg>
        <pc:picChg chg="add del">
          <ac:chgData name="G 2" userId="8d203687cf76d0fd" providerId="LiveId" clId="{76E2985F-61D3-4F0E-8587-FEEB01D31A41}" dt="2019-03-19T00:57:34.274" v="15339" actId="478"/>
          <ac:picMkLst>
            <pc:docMk/>
            <pc:sldMk cId="1816244664" sldId="713"/>
            <ac:picMk id="5" creationId="{B28518B1-C47A-4B6C-AE52-442A455EE5B8}"/>
          </ac:picMkLst>
        </pc:picChg>
      </pc:sldChg>
      <pc:sldChg chg="addSp delSp modSp add">
        <pc:chgData name="G 2" userId="8d203687cf76d0fd" providerId="LiveId" clId="{76E2985F-61D3-4F0E-8587-FEEB01D31A41}" dt="2019-03-19T00:57:56.404" v="15354" actId="1076"/>
        <pc:sldMkLst>
          <pc:docMk/>
          <pc:sldMk cId="719560211" sldId="714"/>
        </pc:sldMkLst>
        <pc:spChg chg="add mod">
          <ac:chgData name="G 2" userId="8d203687cf76d0fd" providerId="LiveId" clId="{76E2985F-61D3-4F0E-8587-FEEB01D31A41}" dt="2019-03-19T00:57:56.404" v="15354" actId="1076"/>
          <ac:spMkLst>
            <pc:docMk/>
            <pc:sldMk cId="719560211" sldId="714"/>
            <ac:spMk id="3" creationId="{8260B0C5-7C3A-48EB-85D7-9C0301ACC81D}"/>
          </ac:spMkLst>
        </pc:spChg>
        <pc:spChg chg="del">
          <ac:chgData name="G 2" userId="8d203687cf76d0fd" providerId="LiveId" clId="{76E2985F-61D3-4F0E-8587-FEEB01D31A41}" dt="2019-03-19T00:57:37.643" v="15341" actId="478"/>
          <ac:spMkLst>
            <pc:docMk/>
            <pc:sldMk cId="719560211" sldId="714"/>
            <ac:spMk id="7" creationId="{E9FA7309-F1C6-4CBD-8CF9-4B7F9DDE73E1}"/>
          </ac:spMkLst>
        </pc:spChg>
        <pc:spChg chg="del">
          <ac:chgData name="G 2" userId="8d203687cf76d0fd" providerId="LiveId" clId="{76E2985F-61D3-4F0E-8587-FEEB01D31A41}" dt="2019-03-19T00:57:37.643" v="15341" actId="478"/>
          <ac:spMkLst>
            <pc:docMk/>
            <pc:sldMk cId="719560211" sldId="714"/>
            <ac:spMk id="8" creationId="{56A4447F-7D87-4D48-A0BB-0F0A59C6D550}"/>
          </ac:spMkLst>
        </pc:spChg>
        <pc:picChg chg="mod">
          <ac:chgData name="G 2" userId="8d203687cf76d0fd" providerId="LiveId" clId="{76E2985F-61D3-4F0E-8587-FEEB01D31A41}" dt="2019-03-19T00:57:50.105" v="15346" actId="1076"/>
          <ac:picMkLst>
            <pc:docMk/>
            <pc:sldMk cId="719560211" sldId="714"/>
            <ac:picMk id="5" creationId="{B28518B1-C47A-4B6C-AE52-442A455EE5B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6CA9A1-49A5-4813-BE73-64411D697E83}" type="datetimeFigureOut">
              <a:rPr kumimoji="1" lang="ja-JP" altLang="en-US" smtClean="0"/>
              <a:t>2020/5/8</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2E35D2-4F1F-4BDF-88EC-2B2C6B449510}" type="slidenum">
              <a:rPr kumimoji="1" lang="ja-JP" altLang="en-US" smtClean="0"/>
              <a:t>‹#›</a:t>
            </a:fld>
            <a:endParaRPr kumimoji="1" lang="ja-JP" altLang="en-US"/>
          </a:p>
        </p:txBody>
      </p:sp>
    </p:spTree>
    <p:extLst>
      <p:ext uri="{BB962C8B-B14F-4D97-AF65-F5344CB8AC3E}">
        <p14:creationId xmlns:p14="http://schemas.microsoft.com/office/powerpoint/2010/main" val="2050149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18005-AB2E-4230-9CBF-EC876F8C3946}" type="datetimeFigureOut">
              <a:rPr kumimoji="1" lang="ja-JP" altLang="en-US" smtClean="0"/>
              <a:t>2020/5/8</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6E3972-898B-454C-95F2-E930BA80A49A}" type="slidenum">
              <a:rPr kumimoji="1" lang="ja-JP" altLang="en-US" smtClean="0"/>
              <a:t>‹#›</a:t>
            </a:fld>
            <a:endParaRPr kumimoji="1" lang="ja-JP" altLang="en-US"/>
          </a:p>
        </p:txBody>
      </p:sp>
    </p:spTree>
    <p:extLst>
      <p:ext uri="{BB962C8B-B14F-4D97-AF65-F5344CB8AC3E}">
        <p14:creationId xmlns:p14="http://schemas.microsoft.com/office/powerpoint/2010/main" val="21607303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00369" y="3036909"/>
            <a:ext cx="10191262" cy="784189"/>
          </a:xfrm>
        </p:spPr>
        <p:txBody>
          <a:bodyPr wrap="square">
            <a:spAutoFit/>
          </a:bodyPr>
          <a:lstStyle>
            <a:lvl1pPr algn="ctr">
              <a:lnSpc>
                <a:spcPct val="120000"/>
              </a:lnSpc>
              <a:defRPr sz="4431" b="1"/>
            </a:lvl1pPr>
          </a:lstStyle>
          <a:p>
            <a:endParaRPr kumimoji="1" lang="ja-JP" altLang="en-US" dirty="0"/>
          </a:p>
        </p:txBody>
      </p:sp>
      <p:sp>
        <p:nvSpPr>
          <p:cNvPr id="8" name="フッター プレースホルダー 3"/>
          <p:cNvSpPr>
            <a:spLocks noGrp="1"/>
          </p:cNvSpPr>
          <p:nvPr>
            <p:ph type="ftr" sz="quarter" idx="3"/>
          </p:nvPr>
        </p:nvSpPr>
        <p:spPr>
          <a:xfrm>
            <a:off x="113797" y="6561808"/>
            <a:ext cx="778272" cy="228870"/>
          </a:xfrm>
          <a:prstGeom prst="rect">
            <a:avLst/>
          </a:prstGeom>
          <a:solidFill>
            <a:schemeClr val="bg1"/>
          </a:solidFill>
          <a:ln>
            <a:noFill/>
          </a:ln>
        </p:spPr>
        <p:txBody>
          <a:bodyPr wrap="square" lIns="0" tIns="36000" rIns="0" bIns="18000" anchor="ctr" anchorCtr="0">
            <a:spAutoFit/>
          </a:bodyPr>
          <a:lstStyle>
            <a:lvl1pPr algn="ctr">
              <a:lnSpc>
                <a:spcPct val="120000"/>
              </a:lnSpc>
              <a:defRPr sz="985">
                <a:solidFill>
                  <a:schemeClr val="tx1"/>
                </a:solidFill>
                <a:latin typeface="+mn-ea"/>
                <a:ea typeface="+mn-ea"/>
                <a:cs typeface="メイリオ" pitchFamily="50" charset="-128"/>
              </a:defRPr>
            </a:lvl1pPr>
          </a:lstStyle>
          <a:p>
            <a:r>
              <a:rPr lang="en-US" altLang="ja-JP"/>
              <a:t>#J18031</a:t>
            </a:r>
            <a:endParaRPr lang="ja-JP" altLang="en-US" dirty="0"/>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2634353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ガイド位置">
    <p:spTree>
      <p:nvGrpSpPr>
        <p:cNvPr id="1" name=""/>
        <p:cNvGrpSpPr/>
        <p:nvPr/>
      </p:nvGrpSpPr>
      <p:grpSpPr>
        <a:xfrm>
          <a:off x="0" y="0"/>
          <a:ext cx="0" cy="0"/>
          <a:chOff x="0" y="0"/>
          <a:chExt cx="0" cy="0"/>
        </a:xfrm>
      </p:grpSpPr>
      <p:cxnSp>
        <p:nvCxnSpPr>
          <p:cNvPr id="27" name="直線コネクタ 26"/>
          <p:cNvCxnSpPr/>
          <p:nvPr userDrawn="1"/>
        </p:nvCxnSpPr>
        <p:spPr>
          <a:xfrm flipV="1">
            <a:off x="1000369"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V="1">
            <a:off x="6096000"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userDrawn="1"/>
        </p:nvCxnSpPr>
        <p:spPr>
          <a:xfrm flipV="1">
            <a:off x="4191001" y="-1"/>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flipV="1">
            <a:off x="7989278"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userDrawn="1"/>
        </p:nvCxnSpPr>
        <p:spPr>
          <a:xfrm flipV="1">
            <a:off x="11191631" y="0"/>
            <a:ext cx="0" cy="6858000"/>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userDrawn="1"/>
        </p:nvCxnSpPr>
        <p:spPr>
          <a:xfrm flipH="1">
            <a:off x="0" y="656696"/>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userDrawn="1"/>
        </p:nvCxnSpPr>
        <p:spPr>
          <a:xfrm flipH="1">
            <a:off x="0" y="1881191"/>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userDrawn="1"/>
        </p:nvCxnSpPr>
        <p:spPr>
          <a:xfrm flipH="1">
            <a:off x="0" y="3429003"/>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userDrawn="1"/>
        </p:nvCxnSpPr>
        <p:spPr>
          <a:xfrm flipH="1">
            <a:off x="-16134" y="4976817"/>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userDrawn="1"/>
        </p:nvCxnSpPr>
        <p:spPr>
          <a:xfrm flipH="1">
            <a:off x="0" y="6201313"/>
            <a:ext cx="12192000" cy="1"/>
          </a:xfrm>
          <a:prstGeom prst="line">
            <a:avLst/>
          </a:prstGeom>
          <a:ln w="635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7" name="AutoShape 33"/>
          <p:cNvSpPr>
            <a:spLocks noChangeArrowheads="1"/>
          </p:cNvSpPr>
          <p:nvPr userDrawn="1"/>
        </p:nvSpPr>
        <p:spPr bwMode="gray">
          <a:xfrm>
            <a:off x="6140236" y="3248985"/>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メイリオ" pitchFamily="50" charset="-128"/>
              </a:rPr>
              <a:t>0cm</a:t>
            </a:r>
          </a:p>
        </p:txBody>
      </p:sp>
      <p:sp>
        <p:nvSpPr>
          <p:cNvPr id="38" name="AutoShape 33"/>
          <p:cNvSpPr>
            <a:spLocks noChangeArrowheads="1"/>
          </p:cNvSpPr>
          <p:nvPr userDrawn="1"/>
        </p:nvSpPr>
        <p:spPr bwMode="gray">
          <a:xfrm>
            <a:off x="6140313" y="1715281"/>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39" name="AutoShape 33"/>
          <p:cNvSpPr>
            <a:spLocks noChangeArrowheads="1"/>
          </p:cNvSpPr>
          <p:nvPr userDrawn="1"/>
        </p:nvSpPr>
        <p:spPr bwMode="gray">
          <a:xfrm>
            <a:off x="291047" y="3563943"/>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11.50cm</a:t>
            </a:r>
          </a:p>
        </p:txBody>
      </p:sp>
      <p:sp>
        <p:nvSpPr>
          <p:cNvPr id="40" name="AutoShape 33"/>
          <p:cNvSpPr>
            <a:spLocks noChangeArrowheads="1"/>
          </p:cNvSpPr>
          <p:nvPr userDrawn="1"/>
        </p:nvSpPr>
        <p:spPr bwMode="gray">
          <a:xfrm>
            <a:off x="6140313" y="6021293"/>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7.70cm</a:t>
            </a:r>
          </a:p>
        </p:txBody>
      </p:sp>
      <p:sp>
        <p:nvSpPr>
          <p:cNvPr id="41" name="AutoShape 33"/>
          <p:cNvSpPr>
            <a:spLocks noChangeArrowheads="1"/>
          </p:cNvSpPr>
          <p:nvPr userDrawn="1"/>
        </p:nvSpPr>
        <p:spPr bwMode="gray">
          <a:xfrm>
            <a:off x="6140313" y="468896"/>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7.70cm</a:t>
            </a:r>
          </a:p>
        </p:txBody>
      </p:sp>
      <p:sp>
        <p:nvSpPr>
          <p:cNvPr id="42" name="AutoShape 33"/>
          <p:cNvSpPr>
            <a:spLocks noChangeArrowheads="1"/>
          </p:cNvSpPr>
          <p:nvPr userDrawn="1"/>
        </p:nvSpPr>
        <p:spPr bwMode="gray">
          <a:xfrm>
            <a:off x="3481556" y="3573020"/>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43" name="AutoShape 33"/>
          <p:cNvSpPr>
            <a:spLocks noChangeArrowheads="1"/>
          </p:cNvSpPr>
          <p:nvPr userDrawn="1"/>
        </p:nvSpPr>
        <p:spPr bwMode="gray">
          <a:xfrm>
            <a:off x="5386998" y="3565237"/>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0cm</a:t>
            </a:r>
          </a:p>
        </p:txBody>
      </p:sp>
      <p:sp>
        <p:nvSpPr>
          <p:cNvPr id="44" name="AutoShape 33"/>
          <p:cNvSpPr>
            <a:spLocks noChangeArrowheads="1"/>
          </p:cNvSpPr>
          <p:nvPr userDrawn="1"/>
        </p:nvSpPr>
        <p:spPr bwMode="gray">
          <a:xfrm>
            <a:off x="7292441" y="3565237"/>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45" name="AutoShape 33"/>
          <p:cNvSpPr>
            <a:spLocks noChangeArrowheads="1"/>
          </p:cNvSpPr>
          <p:nvPr userDrawn="1"/>
        </p:nvSpPr>
        <p:spPr bwMode="gray">
          <a:xfrm>
            <a:off x="10482949" y="3565237"/>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11.50cm</a:t>
            </a:r>
          </a:p>
        </p:txBody>
      </p:sp>
      <p:sp>
        <p:nvSpPr>
          <p:cNvPr id="46" name="AutoShape 33"/>
          <p:cNvSpPr>
            <a:spLocks noChangeArrowheads="1"/>
          </p:cNvSpPr>
          <p:nvPr userDrawn="1"/>
        </p:nvSpPr>
        <p:spPr bwMode="gray">
          <a:xfrm>
            <a:off x="6140313" y="4825380"/>
            <a:ext cx="1418080" cy="393234"/>
          </a:xfrm>
          <a:prstGeom prst="roundRect">
            <a:avLst>
              <a:gd name="adj" fmla="val 0"/>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44308" rIns="0" bIns="0">
            <a:spAutoFit/>
          </a:bodyPr>
          <a:lstStyle/>
          <a:p>
            <a:pPr algn="ctr">
              <a:lnSpc>
                <a:spcPct val="120000"/>
              </a:lnSpc>
            </a:pPr>
            <a:r>
              <a:rPr lang="en-US" altLang="ja-JP" sz="1969" dirty="0">
                <a:solidFill>
                  <a:schemeClr val="tx2"/>
                </a:solidFill>
                <a:latin typeface="+mn-ea"/>
                <a:ea typeface="+mn-ea"/>
              </a:rPr>
              <a:t>4.30cm</a:t>
            </a:r>
          </a:p>
        </p:txBody>
      </p:sp>
      <p:sp>
        <p:nvSpPr>
          <p:cNvPr id="48" name="タイトル 1"/>
          <p:cNvSpPr>
            <a:spLocks noGrp="1"/>
          </p:cNvSpPr>
          <p:nvPr>
            <p:ph type="title"/>
          </p:nvPr>
        </p:nvSpPr>
        <p:spPr bwMode="gray">
          <a:xfrm>
            <a:off x="335360" y="152636"/>
            <a:ext cx="11521280" cy="396044"/>
          </a:xfrm>
        </p:spPr>
        <p:txBody>
          <a:bodyPr/>
          <a:lstStyle>
            <a:lvl1pPr>
              <a:defRPr>
                <a:solidFill>
                  <a:schemeClr val="tx1"/>
                </a:solidFill>
              </a:defRPr>
            </a:lvl1pPr>
          </a:lstStyle>
          <a:p>
            <a:r>
              <a:rPr kumimoji="1" lang="ja-JP" altLang="en-US" dirty="0"/>
              <a:t>マスター タイトルの書式設定</a:t>
            </a:r>
          </a:p>
        </p:txBody>
      </p:sp>
      <p:sp>
        <p:nvSpPr>
          <p:cNvPr id="49"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rgbClr val="4D4D4D"/>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26" name="フッター プレースホルダー 2"/>
          <p:cNvSpPr>
            <a:spLocks noGrp="1"/>
          </p:cNvSpPr>
          <p:nvPr>
            <p:ph type="ftr" sz="quarter" idx="3"/>
          </p:nvPr>
        </p:nvSpPr>
        <p:spPr>
          <a:xfrm>
            <a:off x="113797" y="6575112"/>
            <a:ext cx="778272" cy="202260"/>
          </a:xfrm>
          <a:prstGeom prst="rect">
            <a:avLst/>
          </a:prstGeom>
          <a:solidFill>
            <a:schemeClr val="bg1">
              <a:lumMod val="95000"/>
            </a:schemeClr>
          </a:solidFill>
        </p:spPr>
        <p:txBody>
          <a:bodyPr lIns="0" tIns="36000" rIns="0" bIns="18000" anchor="ctr" anchorCtr="0"/>
          <a:lstStyle>
            <a:lvl1pPr algn="ctr">
              <a:lnSpc>
                <a:spcPct val="120000"/>
              </a:lnSpc>
              <a:defRPr sz="985">
                <a:solidFill>
                  <a:schemeClr val="tx1"/>
                </a:solidFill>
                <a:latin typeface="メイリオ" pitchFamily="50" charset="-128"/>
                <a:ea typeface="メイリオ" pitchFamily="50" charset="-128"/>
                <a:cs typeface="メイリオ" pitchFamily="50" charset="-128"/>
              </a:defRPr>
            </a:lvl1pPr>
          </a:lstStyle>
          <a:p>
            <a:r>
              <a:rPr lang="en-US" altLang="ja-JP"/>
              <a:t>#J18031</a:t>
            </a:r>
            <a:endParaRPr lang="ja-JP" altLang="en-US" dirty="0"/>
          </a:p>
        </p:txBody>
      </p:sp>
    </p:spTree>
    <p:extLst>
      <p:ext uri="{BB962C8B-B14F-4D97-AF65-F5344CB8AC3E}">
        <p14:creationId xmlns:p14="http://schemas.microsoft.com/office/powerpoint/2010/main" val="224465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次">
    <p:spTree>
      <p:nvGrpSpPr>
        <p:cNvPr id="1" name=""/>
        <p:cNvGrpSpPr/>
        <p:nvPr/>
      </p:nvGrpSpPr>
      <p:grpSpPr>
        <a:xfrm>
          <a:off x="0" y="0"/>
          <a:ext cx="0" cy="0"/>
          <a:chOff x="0" y="0"/>
          <a:chExt cx="0" cy="0"/>
        </a:xfrm>
      </p:grpSpPr>
      <p:sp>
        <p:nvSpPr>
          <p:cNvPr id="6" name="Rectangle 6"/>
          <p:cNvSpPr>
            <a:spLocks noChangeArrowheads="1"/>
          </p:cNvSpPr>
          <p:nvPr userDrawn="1"/>
        </p:nvSpPr>
        <p:spPr bwMode="gray">
          <a:xfrm>
            <a:off x="1" y="0"/>
            <a:ext cx="2328985" cy="6858000"/>
          </a:xfrm>
          <a:prstGeom prst="rect">
            <a:avLst/>
          </a:prstGeom>
          <a:solidFill>
            <a:schemeClr val="tx2"/>
          </a:solidFill>
          <a:ln>
            <a:noFill/>
          </a:ln>
          <a:effectLst/>
        </p:spPr>
        <p:txBody>
          <a:bodyPr lIns="0" tIns="0" rIns="0" bIns="0" anchor="ctr">
            <a:noAutofit/>
          </a:bodyPr>
          <a:lstStyle/>
          <a:p>
            <a:endParaRPr lang="ja-JP" altLang="en-US" sz="2215"/>
          </a:p>
        </p:txBody>
      </p:sp>
      <p:sp>
        <p:nvSpPr>
          <p:cNvPr id="2" name="タイトル 1"/>
          <p:cNvSpPr>
            <a:spLocks noGrp="1"/>
          </p:cNvSpPr>
          <p:nvPr>
            <p:ph type="title"/>
          </p:nvPr>
        </p:nvSpPr>
        <p:spPr bwMode="gray">
          <a:xfrm>
            <a:off x="2906585" y="1051200"/>
            <a:ext cx="8285046" cy="396044"/>
          </a:xfrm>
        </p:spPr>
        <p:txBody>
          <a:bodyPr/>
          <a:lstStyle>
            <a:lvl1pPr>
              <a:defRPr>
                <a:solidFill>
                  <a:schemeClr val="tx2"/>
                </a:solidFill>
              </a:defRPr>
            </a:lvl1pPr>
          </a:lstStyle>
          <a:p>
            <a:r>
              <a:rPr kumimoji="1" lang="ja-JP" altLang="en-US" dirty="0"/>
              <a:t>マスター タイトルの書式設定</a:t>
            </a:r>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5" name="フッター プレースホルダー 2"/>
          <p:cNvSpPr>
            <a:spLocks noGrp="1"/>
          </p:cNvSpPr>
          <p:nvPr>
            <p:ph type="ftr" sz="quarter" idx="3"/>
          </p:nvPr>
        </p:nvSpPr>
        <p:spPr bwMode="white">
          <a:xfrm>
            <a:off x="113797" y="6575112"/>
            <a:ext cx="778272" cy="202260"/>
          </a:xfrm>
          <a:prstGeom prst="rect">
            <a:avLst/>
          </a:prstGeom>
          <a:solidFill>
            <a:schemeClr val="bg1">
              <a:alpha val="20000"/>
            </a:schemeClr>
          </a:solidFill>
        </p:spPr>
        <p:txBody>
          <a:bodyPr lIns="0" tIns="36000" rIns="0" bIns="18000" anchor="ctr" anchorCtr="0"/>
          <a:lstStyle>
            <a:lvl1pPr algn="ctr">
              <a:lnSpc>
                <a:spcPct val="120000"/>
              </a:lnSpc>
              <a:defRPr sz="985">
                <a:solidFill>
                  <a:schemeClr val="bg1"/>
                </a:solidFill>
                <a:latin typeface="+mn-ea"/>
                <a:ea typeface="+mn-ea"/>
                <a:cs typeface="メイリオ" pitchFamily="50" charset="-128"/>
              </a:defRPr>
            </a:lvl1pPr>
          </a:lstStyle>
          <a:p>
            <a:r>
              <a:rPr lang="en-US" altLang="ja-JP"/>
              <a:t>#J18031</a:t>
            </a:r>
            <a:endParaRPr lang="ja-JP" altLang="en-US" dirty="0"/>
          </a:p>
        </p:txBody>
      </p:sp>
    </p:spTree>
    <p:extLst>
      <p:ext uri="{BB962C8B-B14F-4D97-AF65-F5344CB8AC3E}">
        <p14:creationId xmlns:p14="http://schemas.microsoft.com/office/powerpoint/2010/main" val="309392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中扉">
    <p:bg>
      <p:bgPr>
        <a:solidFill>
          <a:schemeClr val="bg2"/>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78486" y="3035054"/>
            <a:ext cx="10635028" cy="751896"/>
          </a:xfrm>
          <a:ln w="6350">
            <a:solidFill>
              <a:schemeClr val="tx2"/>
            </a:solidFill>
          </a:ln>
        </p:spPr>
        <p:txBody>
          <a:bodyPr wrap="square" lIns="180000" tIns="180000" rIns="180000" bIns="144000">
            <a:spAutoFit/>
          </a:bodyPr>
          <a:lstStyle>
            <a:lvl1pPr algn="ctr">
              <a:lnSpc>
                <a:spcPct val="120000"/>
              </a:lnSpc>
              <a:defRPr sz="2400" b="1">
                <a:solidFill>
                  <a:schemeClr val="tx2"/>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113797" y="6575112"/>
            <a:ext cx="778272" cy="202260"/>
          </a:xfrm>
          <a:prstGeom prst="rect">
            <a:avLst/>
          </a:prstGeom>
          <a:solidFill>
            <a:schemeClr val="bg1"/>
          </a:solidFill>
        </p:spPr>
        <p:txBody>
          <a:bodyPr lIns="0" tIns="36000" rIns="0" bIns="18000" anchor="ctr" anchorCtr="0"/>
          <a:lstStyle>
            <a:lvl1pPr algn="ctr">
              <a:lnSpc>
                <a:spcPct val="120000"/>
              </a:lnSpc>
              <a:defRPr sz="985">
                <a:solidFill>
                  <a:schemeClr val="tx2"/>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2"/>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2698867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nSpc>
                <a:spcPct val="110000"/>
              </a:lnSpc>
              <a:defRPr/>
            </a:lvl1pPr>
          </a:lstStyle>
          <a:p>
            <a:r>
              <a:rPr kumimoji="1" lang="ja-JP" altLang="en-US" dirty="0"/>
              <a:t>マスター タイトルの書式設定</a:t>
            </a:r>
          </a:p>
        </p:txBody>
      </p:sp>
      <p:sp>
        <p:nvSpPr>
          <p:cNvPr id="7" name="Rectangle 10"/>
          <p:cNvSpPr>
            <a:spLocks noChangeArrowheads="1"/>
          </p:cNvSpPr>
          <p:nvPr userDrawn="1"/>
        </p:nvSpPr>
        <p:spPr bwMode="auto">
          <a:xfrm>
            <a:off x="0" y="639763"/>
            <a:ext cx="12192000" cy="36512"/>
          </a:xfrm>
          <a:prstGeom prst="rect">
            <a:avLst/>
          </a:prstGeom>
          <a:solidFill>
            <a:schemeClr val="bg1">
              <a:lumMod val="85000"/>
            </a:schemeClr>
          </a:solidFill>
          <a:ln>
            <a:noFill/>
          </a:ln>
          <a:effectLst/>
        </p:spPr>
        <p:txBody>
          <a:bodyPr wrap="none" lIns="0" tIns="0" rIns="0" bIns="0" anchor="ctr">
            <a:noAutofit/>
          </a:bodyPr>
          <a:lstStyle/>
          <a:p>
            <a:endParaRPr lang="ja-JP" altLang="en-US" sz="2215"/>
          </a:p>
        </p:txBody>
      </p:sp>
      <p:sp>
        <p:nvSpPr>
          <p:cNvPr id="8"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rgbClr val="4D4D4D"/>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9" name="フッター プレースホルダー 3"/>
          <p:cNvSpPr>
            <a:spLocks noGrp="1"/>
          </p:cNvSpPr>
          <p:nvPr>
            <p:ph type="ftr" sz="quarter" idx="3"/>
          </p:nvPr>
        </p:nvSpPr>
        <p:spPr>
          <a:xfrm>
            <a:off x="113797" y="6561808"/>
            <a:ext cx="778272" cy="228870"/>
          </a:xfrm>
          <a:prstGeom prst="rect">
            <a:avLst/>
          </a:prstGeom>
          <a:solidFill>
            <a:schemeClr val="bg1">
              <a:lumMod val="95000"/>
            </a:schemeClr>
          </a:solidFill>
          <a:ln>
            <a:noFill/>
          </a:ln>
        </p:spPr>
        <p:txBody>
          <a:bodyPr wrap="square" lIns="0" tIns="36000" rIns="0" bIns="18000" anchor="ctr" anchorCtr="0">
            <a:spAutoFit/>
          </a:bodyPr>
          <a:lstStyle>
            <a:lvl1pPr algn="ctr">
              <a:lnSpc>
                <a:spcPct val="120000"/>
              </a:lnSpc>
              <a:defRPr sz="985">
                <a:solidFill>
                  <a:schemeClr val="tx1"/>
                </a:solidFill>
                <a:latin typeface="+mn-ea"/>
                <a:ea typeface="+mn-ea"/>
                <a:cs typeface="メイリオ" pitchFamily="50" charset="-128"/>
              </a:defRPr>
            </a:lvl1pPr>
          </a:lstStyle>
          <a:p>
            <a:r>
              <a:rPr lang="en-US" altLang="ja-JP"/>
              <a:t>#J18031</a:t>
            </a:r>
            <a:endParaRPr lang="ja-JP" altLang="en-US" dirty="0"/>
          </a:p>
        </p:txBody>
      </p:sp>
    </p:spTree>
    <p:extLst>
      <p:ext uri="{BB962C8B-B14F-4D97-AF65-F5344CB8AC3E}">
        <p14:creationId xmlns:p14="http://schemas.microsoft.com/office/powerpoint/2010/main" val="156010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補足#1">
    <p:spTree>
      <p:nvGrpSpPr>
        <p:cNvPr id="1" name=""/>
        <p:cNvGrpSpPr/>
        <p:nvPr/>
      </p:nvGrpSpPr>
      <p:grpSpPr>
        <a:xfrm>
          <a:off x="0" y="0"/>
          <a:ext cx="0" cy="0"/>
          <a:chOff x="0" y="0"/>
          <a:chExt cx="0" cy="0"/>
        </a:xfrm>
      </p:grpSpPr>
      <p:sp>
        <p:nvSpPr>
          <p:cNvPr id="8" name="角丸四角形 7"/>
          <p:cNvSpPr/>
          <p:nvPr userDrawn="1"/>
        </p:nvSpPr>
        <p:spPr bwMode="auto">
          <a:xfrm>
            <a:off x="0" y="1"/>
            <a:ext cx="12192000" cy="656692"/>
          </a:xfrm>
          <a:prstGeom prst="roundRect">
            <a:avLst>
              <a:gd name="adj" fmla="val 0"/>
            </a:avLst>
          </a:prstGeom>
          <a:solidFill>
            <a:schemeClr val="tx1">
              <a:alpha val="80000"/>
            </a:schemeClr>
          </a:solidFill>
          <a:ln>
            <a:noFill/>
          </a:ln>
          <a:effectLst/>
        </p:spPr>
        <p:txBody>
          <a:bodyPr lIns="0" tIns="0" rIns="0" bIns="0" rtlCol="0" anchor="ctr">
            <a:noAutofit/>
          </a:bodyPr>
          <a:lstStyle/>
          <a:p>
            <a:pPr algn="just">
              <a:lnSpc>
                <a:spcPct val="140000"/>
              </a:lnSpc>
              <a:spcBef>
                <a:spcPct val="0"/>
              </a:spcBef>
              <a:spcAft>
                <a:spcPts val="738"/>
              </a:spcAft>
            </a:pPr>
            <a:endParaRPr kumimoji="1" lang="ja-JP" altLang="en-US" sz="1969" dirty="0">
              <a:solidFill>
                <a:schemeClr val="bg1"/>
              </a:solidFill>
              <a:latin typeface="メイリオ" pitchFamily="50" charset="-128"/>
              <a:ea typeface="メイリオ" pitchFamily="50" charset="-128"/>
              <a:cs typeface="メイリオ" pitchFamily="50" charset="-128"/>
            </a:endParaRPr>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rgbClr val="4D4D4D"/>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12" name="タイトル 11"/>
          <p:cNvSpPr>
            <a:spLocks noGrp="1"/>
          </p:cNvSpPr>
          <p:nvPr>
            <p:ph type="title"/>
          </p:nvPr>
        </p:nvSpPr>
        <p:spPr bwMode="white"/>
        <p:txBody>
          <a:bodyPr/>
          <a:lstStyle>
            <a:lvl1pPr>
              <a:lnSpc>
                <a:spcPct val="110000"/>
              </a:lnSpc>
              <a:defRPr sz="2954">
                <a:solidFill>
                  <a:schemeClr val="bg1"/>
                </a:solidFill>
              </a:defRPr>
            </a:lvl1pPr>
          </a:lstStyle>
          <a:p>
            <a:r>
              <a:rPr kumimoji="1" lang="ja-JP" altLang="en-US" dirty="0"/>
              <a:t>マスター タイトルの書式設定</a:t>
            </a:r>
          </a:p>
        </p:txBody>
      </p:sp>
      <p:sp>
        <p:nvSpPr>
          <p:cNvPr id="6" name="フッター プレースホルダー 3"/>
          <p:cNvSpPr>
            <a:spLocks noGrp="1"/>
          </p:cNvSpPr>
          <p:nvPr>
            <p:ph type="ftr" sz="quarter" idx="3"/>
          </p:nvPr>
        </p:nvSpPr>
        <p:spPr>
          <a:xfrm>
            <a:off x="113797" y="6561808"/>
            <a:ext cx="778272" cy="228870"/>
          </a:xfrm>
          <a:prstGeom prst="rect">
            <a:avLst/>
          </a:prstGeom>
          <a:solidFill>
            <a:schemeClr val="bg1">
              <a:lumMod val="95000"/>
            </a:schemeClr>
          </a:solidFill>
          <a:ln>
            <a:noFill/>
          </a:ln>
        </p:spPr>
        <p:txBody>
          <a:bodyPr wrap="square" lIns="0" tIns="36000" rIns="0" bIns="18000" anchor="ctr" anchorCtr="0">
            <a:spAutoFit/>
          </a:bodyPr>
          <a:lstStyle>
            <a:lvl1pPr algn="ctr">
              <a:lnSpc>
                <a:spcPct val="120000"/>
              </a:lnSpc>
              <a:defRPr sz="985">
                <a:solidFill>
                  <a:srgbClr val="4D4D4D"/>
                </a:solidFill>
                <a:latin typeface="+mn-ea"/>
                <a:ea typeface="+mn-ea"/>
                <a:cs typeface="メイリオ" pitchFamily="50" charset="-128"/>
              </a:defRPr>
            </a:lvl1pPr>
          </a:lstStyle>
          <a:p>
            <a:r>
              <a:rPr lang="en-US" altLang="ja-JP" dirty="0"/>
              <a:t>#J18031</a:t>
            </a:r>
            <a:endParaRPr lang="ja-JP" altLang="en-US" dirty="0"/>
          </a:p>
        </p:txBody>
      </p:sp>
    </p:spTree>
    <p:extLst>
      <p:ext uri="{BB962C8B-B14F-4D97-AF65-F5344CB8AC3E}">
        <p14:creationId xmlns:p14="http://schemas.microsoft.com/office/powerpoint/2010/main" val="336182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補足#2">
    <p:spTree>
      <p:nvGrpSpPr>
        <p:cNvPr id="1" name=""/>
        <p:cNvGrpSpPr/>
        <p:nvPr/>
      </p:nvGrpSpPr>
      <p:grpSpPr>
        <a:xfrm>
          <a:off x="0" y="0"/>
          <a:ext cx="0" cy="0"/>
          <a:chOff x="0" y="0"/>
          <a:chExt cx="0" cy="0"/>
        </a:xfrm>
      </p:grpSpPr>
      <p:sp>
        <p:nvSpPr>
          <p:cNvPr id="2" name="タイトル 1"/>
          <p:cNvSpPr>
            <a:spLocks noGrp="1"/>
          </p:cNvSpPr>
          <p:nvPr>
            <p:ph type="title"/>
          </p:nvPr>
        </p:nvSpPr>
        <p:spPr>
          <a:xfrm>
            <a:off x="379673" y="404664"/>
            <a:ext cx="11388342" cy="396044"/>
          </a:xfrm>
        </p:spPr>
        <p:txBody>
          <a:bodyPr/>
          <a:lstStyle>
            <a:lvl1pPr algn="ctr">
              <a:defRPr b="0">
                <a:solidFill>
                  <a:schemeClr val="tx2"/>
                </a:solidFill>
              </a:defRPr>
            </a:lvl1pPr>
          </a:lstStyle>
          <a:p>
            <a:r>
              <a:rPr kumimoji="1" lang="ja-JP" altLang="en-US" dirty="0"/>
              <a:t>マスター タイトルの書式設定</a:t>
            </a:r>
          </a:p>
        </p:txBody>
      </p:sp>
      <p:sp>
        <p:nvSpPr>
          <p:cNvPr id="13" name="フッター プレースホルダー 3"/>
          <p:cNvSpPr>
            <a:spLocks noGrp="1"/>
          </p:cNvSpPr>
          <p:nvPr>
            <p:ph type="ftr" sz="quarter" idx="3"/>
          </p:nvPr>
        </p:nvSpPr>
        <p:spPr>
          <a:xfrm>
            <a:off x="335360" y="6368024"/>
            <a:ext cx="778272" cy="228870"/>
          </a:xfrm>
          <a:prstGeom prst="rect">
            <a:avLst/>
          </a:prstGeom>
          <a:solidFill>
            <a:schemeClr val="bg1">
              <a:lumMod val="95000"/>
            </a:schemeClr>
          </a:solidFill>
          <a:ln>
            <a:noFill/>
          </a:ln>
        </p:spPr>
        <p:txBody>
          <a:bodyPr wrap="square" lIns="0" tIns="36000" rIns="0" bIns="18000" anchor="ctr" anchorCtr="0">
            <a:spAutoFit/>
          </a:bodyPr>
          <a:lstStyle>
            <a:lvl1pPr algn="ctr">
              <a:lnSpc>
                <a:spcPct val="120000"/>
              </a:lnSpc>
              <a:defRPr sz="985">
                <a:solidFill>
                  <a:srgbClr val="4D4D4D"/>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a:xfrm>
            <a:off x="9020633" y="6412252"/>
            <a:ext cx="2844800" cy="257113"/>
          </a:xfrm>
          <a:prstGeom prst="rect">
            <a:avLst/>
          </a:prstGeom>
        </p:spPr>
        <p:txBody>
          <a:bodyPr vert="horz" lIns="0" tIns="0" rIns="0" bIns="0" rtlCol="0" anchor="ctr"/>
          <a:lstStyle>
            <a:lvl1pPr algn="r">
              <a:defRPr sz="1231" b="1">
                <a:solidFill>
                  <a:schemeClr val="tx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
        <p:nvSpPr>
          <p:cNvPr id="11" name="角丸四角形 6"/>
          <p:cNvSpPr/>
          <p:nvPr userDrawn="1"/>
        </p:nvSpPr>
        <p:spPr bwMode="auto">
          <a:xfrm>
            <a:off x="0" y="0"/>
            <a:ext cx="12199404" cy="6858000"/>
          </a:xfrm>
          <a:custGeom>
            <a:avLst/>
            <a:gdLst/>
            <a:ahLst/>
            <a:cxnLst/>
            <a:rect l="l" t="t" r="r" b="b"/>
            <a:pathLst>
              <a:path w="9903600" h="6858000">
                <a:moveTo>
                  <a:pt x="183240" y="144000"/>
                </a:moveTo>
                <a:cubicBezTo>
                  <a:pt x="162231" y="144000"/>
                  <a:pt x="145200" y="161031"/>
                  <a:pt x="145200" y="182040"/>
                </a:cubicBezTo>
                <a:lnTo>
                  <a:pt x="145200" y="6675960"/>
                </a:lnTo>
                <a:cubicBezTo>
                  <a:pt x="145200" y="6696969"/>
                  <a:pt x="162231" y="6714000"/>
                  <a:pt x="183240" y="6714000"/>
                </a:cubicBezTo>
                <a:lnTo>
                  <a:pt x="9722760" y="6714000"/>
                </a:lnTo>
                <a:cubicBezTo>
                  <a:pt x="9743769" y="6714000"/>
                  <a:pt x="9760800" y="6696969"/>
                  <a:pt x="9760800" y="6675960"/>
                </a:cubicBezTo>
                <a:lnTo>
                  <a:pt x="9760800" y="182040"/>
                </a:lnTo>
                <a:cubicBezTo>
                  <a:pt x="9760800" y="161031"/>
                  <a:pt x="9743769" y="144000"/>
                  <a:pt x="9722760" y="144000"/>
                </a:cubicBezTo>
                <a:close/>
                <a:moveTo>
                  <a:pt x="0" y="0"/>
                </a:moveTo>
                <a:lnTo>
                  <a:pt x="9903600" y="0"/>
                </a:lnTo>
                <a:lnTo>
                  <a:pt x="9903600" y="6858000"/>
                </a:lnTo>
                <a:lnTo>
                  <a:pt x="0" y="6858000"/>
                </a:lnTo>
                <a:close/>
              </a:path>
            </a:pathLst>
          </a:custGeom>
          <a:solidFill>
            <a:schemeClr val="tx2"/>
          </a:solidFill>
          <a:ln>
            <a:noFill/>
          </a:ln>
          <a:effectLst/>
        </p:spPr>
        <p:txBody>
          <a:bodyPr wrap="square" lIns="0" tIns="0" rIns="0" bIns="0" rtlCol="0" anchor="ctr">
            <a:noAutofit/>
          </a:bodyPr>
          <a:lstStyle/>
          <a:p>
            <a:pPr algn="just">
              <a:lnSpc>
                <a:spcPct val="140000"/>
              </a:lnSpc>
              <a:spcBef>
                <a:spcPct val="0"/>
              </a:spcBef>
              <a:spcAft>
                <a:spcPts val="738"/>
              </a:spcAft>
            </a:pPr>
            <a:endParaRPr lang="ja-JP" altLang="en-US" sz="1969" dirty="0">
              <a:solidFill>
                <a:srgbClr val="4D4D4D"/>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130265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ブランク（ベースカラー）">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a:xfrm>
            <a:off x="113797" y="6575112"/>
            <a:ext cx="778272" cy="202260"/>
          </a:xfrm>
          <a:prstGeom prst="rect">
            <a:avLst/>
          </a:prstGeom>
          <a:solidFill>
            <a:schemeClr val="bg1">
              <a:lumMod val="95000"/>
            </a:schemeClr>
          </a:solidFill>
        </p:spPr>
        <p:txBody>
          <a:bodyPr lIns="0" tIns="36000" rIns="0" bIns="18000" anchor="ctr" anchorCtr="0"/>
          <a:lstStyle>
            <a:lvl1pPr algn="ctr">
              <a:lnSpc>
                <a:spcPct val="120000"/>
              </a:lnSpc>
              <a:defRPr sz="985">
                <a:solidFill>
                  <a:schemeClr val="tx1"/>
                </a:solidFill>
                <a:latin typeface="メイリオ" pitchFamily="50" charset="-128"/>
                <a:ea typeface="メイリオ" pitchFamily="50" charset="-128"/>
                <a:cs typeface="メイリオ" pitchFamily="50" charset="-128"/>
              </a:defRPr>
            </a:lvl1pPr>
          </a:lstStyle>
          <a:p>
            <a:r>
              <a:rPr lang="en-US" altLang="ja-JP"/>
              <a:t>#J18031</a:t>
            </a:r>
            <a:endParaRPr lang="ja-JP" altLang="en-US" dirty="0"/>
          </a:p>
        </p:txBody>
      </p:sp>
      <p:sp>
        <p:nvSpPr>
          <p:cNvPr id="4" name="スライド番号プレースホルダー 5"/>
          <p:cNvSpPr>
            <a:spLocks noGrp="1"/>
          </p:cNvSpPr>
          <p:nvPr>
            <p:ph type="sldNum" sz="quarter" idx="4"/>
          </p:nvPr>
        </p:nvSpPr>
        <p:spPr>
          <a:xfrm>
            <a:off x="9153570" y="6592272"/>
            <a:ext cx="2844800" cy="257113"/>
          </a:xfrm>
          <a:prstGeom prst="rect">
            <a:avLst/>
          </a:prstGeom>
        </p:spPr>
        <p:txBody>
          <a:bodyPr vert="horz" lIns="0" tIns="0" rIns="0" bIns="0" rtlCol="0" anchor="ctr"/>
          <a:lstStyle>
            <a:lvl1pPr algn="r">
              <a:defRPr sz="1231" b="1">
                <a:solidFill>
                  <a:schemeClr val="tx1"/>
                </a:solidFill>
                <a:latin typeface="メイリオ" pitchFamily="50" charset="-128"/>
                <a:ea typeface="メイリオ" pitchFamily="50" charset="-128"/>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366344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ブランク（メインカラー）">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userDrawn="1"/>
        </p:nvSpPr>
        <p:spPr bwMode="gray">
          <a:xfrm>
            <a:off x="0" y="0"/>
            <a:ext cx="12192000" cy="6858000"/>
          </a:xfrm>
          <a:prstGeom prst="rect">
            <a:avLst/>
          </a:prstGeom>
          <a:solidFill>
            <a:schemeClr val="tx2"/>
          </a:solidFill>
          <a:ln>
            <a:noFill/>
          </a:ln>
          <a:effectLst/>
        </p:spPr>
        <p:txBody>
          <a:bodyPr lIns="0" tIns="0" rIns="0" bIns="0" anchor="ctr">
            <a:noAutofit/>
          </a:bodyPr>
          <a:lstStyle/>
          <a:p>
            <a:endParaRPr lang="ja-JP" altLang="en-US" sz="2215"/>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113797" y="6575112"/>
            <a:ext cx="778272" cy="202260"/>
          </a:xfrm>
          <a:prstGeom prst="rect">
            <a:avLst/>
          </a:prstGeom>
          <a:solidFill>
            <a:schemeClr val="bg1">
              <a:alpha val="20000"/>
            </a:schemeClr>
          </a:solidFill>
        </p:spPr>
        <p:txBody>
          <a:bodyPr lIns="0" tIns="36000" rIns="0" bIns="18000" anchor="ctr" anchorCtr="0"/>
          <a:lstStyle>
            <a:lvl1pPr algn="ctr">
              <a:lnSpc>
                <a:spcPct val="120000"/>
              </a:lnSpc>
              <a:defRPr sz="985">
                <a:solidFill>
                  <a:schemeClr val="bg1"/>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bwMode="white">
          <a:xfrm>
            <a:off x="9153570" y="6592272"/>
            <a:ext cx="2844800" cy="257113"/>
          </a:xfrm>
          <a:prstGeom prst="rect">
            <a:avLst/>
          </a:prstGeom>
        </p:spPr>
        <p:txBody>
          <a:bodyPr vert="horz" lIns="0" tIns="0" rIns="0" bIns="0" rtlCol="0" anchor="ctr"/>
          <a:lstStyle>
            <a:lvl1pPr algn="r">
              <a:defRPr sz="1231" b="1">
                <a:solidFill>
                  <a:schemeClr val="bg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10626743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ブランク（ブラック）">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userDrawn="1"/>
        </p:nvSpPr>
        <p:spPr bwMode="gray">
          <a:xfrm>
            <a:off x="0" y="0"/>
            <a:ext cx="12192000" cy="6858000"/>
          </a:xfrm>
          <a:prstGeom prst="rect">
            <a:avLst/>
          </a:prstGeom>
          <a:solidFill>
            <a:srgbClr val="000000"/>
          </a:solidFill>
          <a:ln>
            <a:noFill/>
          </a:ln>
          <a:effectLst/>
        </p:spPr>
        <p:txBody>
          <a:bodyPr lIns="0" tIns="0" rIns="0" bIns="0" anchor="ctr">
            <a:noAutofit/>
          </a:bodyPr>
          <a:lstStyle/>
          <a:p>
            <a:endParaRPr lang="ja-JP" altLang="en-US" sz="2215"/>
          </a:p>
        </p:txBody>
      </p:sp>
      <p:sp>
        <p:nvSpPr>
          <p:cNvPr id="2" name="タイトル 1"/>
          <p:cNvSpPr>
            <a:spLocks noGrp="1"/>
          </p:cNvSpPr>
          <p:nvPr>
            <p:ph type="title"/>
          </p:nvPr>
        </p:nvSpPr>
        <p:spPr bwMode="white"/>
        <p:txBody>
          <a:bodyPr/>
          <a:lstStyle>
            <a:lvl1pPr>
              <a:defRPr>
                <a:solidFill>
                  <a:schemeClr val="bg1"/>
                </a:solidFill>
              </a:defRPr>
            </a:lvl1pPr>
          </a:lstStyle>
          <a:p>
            <a:r>
              <a:rPr kumimoji="1" lang="ja-JP" altLang="en-US" dirty="0"/>
              <a:t>マスター タイトルの書式設定</a:t>
            </a:r>
          </a:p>
        </p:txBody>
      </p:sp>
      <p:sp>
        <p:nvSpPr>
          <p:cNvPr id="5" name="フッター プレースホルダー 2"/>
          <p:cNvSpPr>
            <a:spLocks noGrp="1"/>
          </p:cNvSpPr>
          <p:nvPr>
            <p:ph type="ftr" sz="quarter" idx="3"/>
          </p:nvPr>
        </p:nvSpPr>
        <p:spPr bwMode="white">
          <a:xfrm>
            <a:off x="113797" y="6575112"/>
            <a:ext cx="778272" cy="202260"/>
          </a:xfrm>
          <a:prstGeom prst="rect">
            <a:avLst/>
          </a:prstGeom>
          <a:solidFill>
            <a:schemeClr val="bg1">
              <a:alpha val="20000"/>
            </a:schemeClr>
          </a:solidFill>
        </p:spPr>
        <p:txBody>
          <a:bodyPr lIns="0" tIns="36000" rIns="0" bIns="18000" anchor="ctr" anchorCtr="0"/>
          <a:lstStyle>
            <a:lvl1pPr algn="ctr">
              <a:lnSpc>
                <a:spcPct val="120000"/>
              </a:lnSpc>
              <a:defRPr sz="985">
                <a:solidFill>
                  <a:schemeClr val="bg1"/>
                </a:solidFill>
                <a:latin typeface="+mn-ea"/>
                <a:ea typeface="+mn-ea"/>
                <a:cs typeface="メイリオ" pitchFamily="50" charset="-128"/>
              </a:defRPr>
            </a:lvl1pPr>
          </a:lstStyle>
          <a:p>
            <a:r>
              <a:rPr lang="en-US" altLang="ja-JP"/>
              <a:t>#J18031</a:t>
            </a:r>
            <a:endParaRPr lang="ja-JP" altLang="en-US" dirty="0"/>
          </a:p>
        </p:txBody>
      </p:sp>
      <p:sp>
        <p:nvSpPr>
          <p:cNvPr id="6" name="スライド番号プレースホルダー 5"/>
          <p:cNvSpPr>
            <a:spLocks noGrp="1"/>
          </p:cNvSpPr>
          <p:nvPr>
            <p:ph type="sldNum" sz="quarter" idx="4"/>
          </p:nvPr>
        </p:nvSpPr>
        <p:spPr bwMode="white">
          <a:xfrm>
            <a:off x="9153570" y="6592272"/>
            <a:ext cx="2844800" cy="257113"/>
          </a:xfrm>
          <a:prstGeom prst="rect">
            <a:avLst/>
          </a:prstGeom>
        </p:spPr>
        <p:txBody>
          <a:bodyPr vert="horz" lIns="0" tIns="0" rIns="0" bIns="0" rtlCol="0" anchor="ctr"/>
          <a:lstStyle>
            <a:lvl1pPr algn="r">
              <a:defRPr sz="1231" b="1">
                <a:solidFill>
                  <a:schemeClr val="bg1"/>
                </a:solidFill>
                <a:latin typeface="+mn-ea"/>
                <a:ea typeface="+mn-ea"/>
                <a:cs typeface="メイリオ" pitchFamily="50" charset="-128"/>
              </a:defRPr>
            </a:lvl1pPr>
          </a:lstStyle>
          <a:p>
            <a:fld id="{FB3508C7-2FE0-4945-9CBD-863E05F850D2}" type="slidenum">
              <a:rPr lang="ja-JP" altLang="en-US" smtClean="0"/>
              <a:pPr/>
              <a:t>‹#›</a:t>
            </a:fld>
            <a:endParaRPr lang="ja-JP" altLang="en-US" dirty="0"/>
          </a:p>
        </p:txBody>
      </p:sp>
    </p:spTree>
    <p:extLst>
      <p:ext uri="{BB962C8B-B14F-4D97-AF65-F5344CB8AC3E}">
        <p14:creationId xmlns:p14="http://schemas.microsoft.com/office/powerpoint/2010/main" val="400698693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335360" y="152636"/>
            <a:ext cx="11521280" cy="396044"/>
          </a:xfrm>
          <a:prstGeom prst="rect">
            <a:avLst/>
          </a:prstGeom>
        </p:spPr>
        <p:txBody>
          <a:bodyPr vert="horz" lIns="0" tIns="0" rIns="0" bIns="0" rtlCol="0" anchor="ctr">
            <a:noAutofit/>
          </a:bodyPr>
          <a:lstStyle/>
          <a:p>
            <a:r>
              <a:rPr kumimoji="1" lang="ja-JP" altLang="en-US" dirty="0"/>
              <a:t>マスター タイトルの書式設定</a:t>
            </a:r>
          </a:p>
        </p:txBody>
      </p:sp>
    </p:spTree>
    <p:extLst>
      <p:ext uri="{BB962C8B-B14F-4D97-AF65-F5344CB8AC3E}">
        <p14:creationId xmlns:p14="http://schemas.microsoft.com/office/powerpoint/2010/main" val="2093298996"/>
      </p:ext>
    </p:extLst>
  </p:cSld>
  <p:clrMap bg1="lt1" tx1="dk1" bg2="lt2" tx2="dk2" accent1="accent1" accent2="accent2" accent3="accent3" accent4="accent4" accent5="accent5" accent6="accent6" hlink="hlink" folHlink="folHlink"/>
  <p:sldLayoutIdLst>
    <p:sldLayoutId id="2147483724" r:id="rId1"/>
    <p:sldLayoutId id="2147483663" r:id="rId2"/>
    <p:sldLayoutId id="2147483712" r:id="rId3"/>
    <p:sldLayoutId id="2147483725" r:id="rId4"/>
    <p:sldLayoutId id="2147483698" r:id="rId5"/>
    <p:sldLayoutId id="2147483714" r:id="rId6"/>
    <p:sldLayoutId id="2147483699" r:id="rId7"/>
    <p:sldLayoutId id="2147483700" r:id="rId8"/>
    <p:sldLayoutId id="2147483726" r:id="rId9"/>
    <p:sldLayoutId id="2147483716" r:id="rId10"/>
  </p:sldLayoutIdLst>
  <p:hf hdr="0" ftr="0" dt="0"/>
  <p:txStyles>
    <p:titleStyle>
      <a:lvl1pPr algn="l" defTabSz="1125472" rtl="0" eaLnBrk="1" latinLnBrk="0" hangingPunct="1">
        <a:spcBef>
          <a:spcPct val="0"/>
        </a:spcBef>
        <a:buNone/>
        <a:defRPr kumimoji="1" sz="2954" kern="1200">
          <a:solidFill>
            <a:schemeClr val="tx1"/>
          </a:solidFill>
          <a:latin typeface="+mj-ea"/>
          <a:ea typeface="+mj-ea"/>
          <a:cs typeface="メイリオ" pitchFamily="50" charset="-128"/>
        </a:defRPr>
      </a:lvl1pPr>
    </p:titleStyle>
    <p:bodyStyle>
      <a:lvl1pPr marL="422051" indent="-422051" algn="l" defTabSz="1125472" rtl="0" eaLnBrk="1" latinLnBrk="0" hangingPunct="1">
        <a:spcBef>
          <a:spcPct val="20000"/>
        </a:spcBef>
        <a:buFont typeface="Arial" pitchFamily="34" charset="0"/>
        <a:buChar char="•"/>
        <a:defRPr kumimoji="1" sz="3939" kern="1200">
          <a:solidFill>
            <a:schemeClr val="tx1"/>
          </a:solidFill>
          <a:latin typeface="+mn-lt"/>
          <a:ea typeface="+mn-ea"/>
          <a:cs typeface="+mn-cs"/>
        </a:defRPr>
      </a:lvl1pPr>
      <a:lvl2pPr marL="914446" indent="-351710" algn="l" defTabSz="1125472" rtl="0" eaLnBrk="1" latinLnBrk="0" hangingPunct="1">
        <a:spcBef>
          <a:spcPct val="20000"/>
        </a:spcBef>
        <a:buFont typeface="Arial" pitchFamily="34" charset="0"/>
        <a:buChar char="–"/>
        <a:defRPr kumimoji="1" sz="3446" kern="1200">
          <a:solidFill>
            <a:schemeClr val="tx1"/>
          </a:solidFill>
          <a:latin typeface="+mn-lt"/>
          <a:ea typeface="+mn-ea"/>
          <a:cs typeface="+mn-cs"/>
        </a:defRPr>
      </a:lvl2pPr>
      <a:lvl3pPr marL="1406839" indent="-281368" algn="l" defTabSz="1125472" rtl="0" eaLnBrk="1" latinLnBrk="0" hangingPunct="1">
        <a:spcBef>
          <a:spcPct val="20000"/>
        </a:spcBef>
        <a:buFont typeface="Arial" pitchFamily="34" charset="0"/>
        <a:buChar char="•"/>
        <a:defRPr kumimoji="1" sz="2954" kern="1200">
          <a:solidFill>
            <a:schemeClr val="tx1"/>
          </a:solidFill>
          <a:latin typeface="+mn-lt"/>
          <a:ea typeface="+mn-ea"/>
          <a:cs typeface="+mn-cs"/>
        </a:defRPr>
      </a:lvl3pPr>
      <a:lvl4pPr marL="1969575"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4pPr>
      <a:lvl5pPr marL="2532312"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5pPr>
      <a:lvl6pPr marL="3095047"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6pPr>
      <a:lvl7pPr marL="3657783"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7pPr>
      <a:lvl8pPr marL="4220519"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8pPr>
      <a:lvl9pPr marL="4783254" indent="-281368" algn="l" defTabSz="1125472" rtl="0" eaLnBrk="1" latinLnBrk="0" hangingPunct="1">
        <a:spcBef>
          <a:spcPct val="20000"/>
        </a:spcBef>
        <a:buFont typeface="Arial" pitchFamily="34" charset="0"/>
        <a:buChar char="•"/>
        <a:defRPr kumimoji="1" sz="2462" kern="1200">
          <a:solidFill>
            <a:schemeClr val="tx1"/>
          </a:solidFill>
          <a:latin typeface="+mn-lt"/>
          <a:ea typeface="+mn-ea"/>
          <a:cs typeface="+mn-cs"/>
        </a:defRPr>
      </a:lvl9pPr>
    </p:bodyStyle>
    <p:otherStyle>
      <a:defPPr>
        <a:defRPr lang="ja-JP"/>
      </a:defPPr>
      <a:lvl1pPr marL="0" algn="l" defTabSz="1125472" rtl="0" eaLnBrk="1" latinLnBrk="0" hangingPunct="1">
        <a:defRPr kumimoji="1" sz="2215" kern="1200">
          <a:solidFill>
            <a:schemeClr val="tx1"/>
          </a:solidFill>
          <a:latin typeface="+mn-lt"/>
          <a:ea typeface="+mn-ea"/>
          <a:cs typeface="+mn-cs"/>
        </a:defRPr>
      </a:lvl1pPr>
      <a:lvl2pPr marL="562737" algn="l" defTabSz="1125472" rtl="0" eaLnBrk="1" latinLnBrk="0" hangingPunct="1">
        <a:defRPr kumimoji="1" sz="2215" kern="1200">
          <a:solidFill>
            <a:schemeClr val="tx1"/>
          </a:solidFill>
          <a:latin typeface="+mn-lt"/>
          <a:ea typeface="+mn-ea"/>
          <a:cs typeface="+mn-cs"/>
        </a:defRPr>
      </a:lvl2pPr>
      <a:lvl3pPr marL="1125472" algn="l" defTabSz="1125472" rtl="0" eaLnBrk="1" latinLnBrk="0" hangingPunct="1">
        <a:defRPr kumimoji="1" sz="2215" kern="1200">
          <a:solidFill>
            <a:schemeClr val="tx1"/>
          </a:solidFill>
          <a:latin typeface="+mn-lt"/>
          <a:ea typeface="+mn-ea"/>
          <a:cs typeface="+mn-cs"/>
        </a:defRPr>
      </a:lvl3pPr>
      <a:lvl4pPr marL="1688207" algn="l" defTabSz="1125472" rtl="0" eaLnBrk="1" latinLnBrk="0" hangingPunct="1">
        <a:defRPr kumimoji="1" sz="2215" kern="1200">
          <a:solidFill>
            <a:schemeClr val="tx1"/>
          </a:solidFill>
          <a:latin typeface="+mn-lt"/>
          <a:ea typeface="+mn-ea"/>
          <a:cs typeface="+mn-cs"/>
        </a:defRPr>
      </a:lvl4pPr>
      <a:lvl5pPr marL="2250944" algn="l" defTabSz="1125472" rtl="0" eaLnBrk="1" latinLnBrk="0" hangingPunct="1">
        <a:defRPr kumimoji="1" sz="2215" kern="1200">
          <a:solidFill>
            <a:schemeClr val="tx1"/>
          </a:solidFill>
          <a:latin typeface="+mn-lt"/>
          <a:ea typeface="+mn-ea"/>
          <a:cs typeface="+mn-cs"/>
        </a:defRPr>
      </a:lvl5pPr>
      <a:lvl6pPr marL="2813679" algn="l" defTabSz="1125472" rtl="0" eaLnBrk="1" latinLnBrk="0" hangingPunct="1">
        <a:defRPr kumimoji="1" sz="2215" kern="1200">
          <a:solidFill>
            <a:schemeClr val="tx1"/>
          </a:solidFill>
          <a:latin typeface="+mn-lt"/>
          <a:ea typeface="+mn-ea"/>
          <a:cs typeface="+mn-cs"/>
        </a:defRPr>
      </a:lvl6pPr>
      <a:lvl7pPr marL="3376415" algn="l" defTabSz="1125472" rtl="0" eaLnBrk="1" latinLnBrk="0" hangingPunct="1">
        <a:defRPr kumimoji="1" sz="2215" kern="1200">
          <a:solidFill>
            <a:schemeClr val="tx1"/>
          </a:solidFill>
          <a:latin typeface="+mn-lt"/>
          <a:ea typeface="+mn-ea"/>
          <a:cs typeface="+mn-cs"/>
        </a:defRPr>
      </a:lvl7pPr>
      <a:lvl8pPr marL="3939151" algn="l" defTabSz="1125472" rtl="0" eaLnBrk="1" latinLnBrk="0" hangingPunct="1">
        <a:defRPr kumimoji="1" sz="2215" kern="1200">
          <a:solidFill>
            <a:schemeClr val="tx1"/>
          </a:solidFill>
          <a:latin typeface="+mn-lt"/>
          <a:ea typeface="+mn-ea"/>
          <a:cs typeface="+mn-cs"/>
        </a:defRPr>
      </a:lvl8pPr>
      <a:lvl9pPr marL="4501886" algn="l" defTabSz="1125472" rtl="0" eaLnBrk="1" latinLnBrk="0" hangingPunct="1">
        <a:defRPr kumimoji="1" sz="2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5AAFA-ED21-40FB-B7E3-3F6AFF68ABFC}"/>
              </a:ext>
            </a:extLst>
          </p:cNvPr>
          <p:cNvSpPr>
            <a:spLocks noGrp="1"/>
          </p:cNvSpPr>
          <p:nvPr>
            <p:ph type="title"/>
          </p:nvPr>
        </p:nvSpPr>
        <p:spPr>
          <a:xfrm>
            <a:off x="778486" y="2444124"/>
            <a:ext cx="11294178" cy="1933758"/>
          </a:xfrm>
        </p:spPr>
        <p:txBody>
          <a:bodyPr/>
          <a:lstStyle/>
          <a:p>
            <a:r>
              <a:rPr lang="en-US" altLang="ja-JP" sz="4000" dirty="0"/>
              <a:t>Deep Photon Mapping</a:t>
            </a:r>
            <a:br>
              <a:rPr lang="en-US" altLang="ja-JP" dirty="0"/>
            </a:br>
            <a:br>
              <a:rPr lang="en-US" altLang="ja-JP" dirty="0"/>
            </a:br>
            <a:r>
              <a:rPr lang="fr-FR" altLang="ja-JP" dirty="0"/>
              <a:t>Shilin Zhu et al., 20</a:t>
            </a:r>
            <a:r>
              <a:rPr lang="en-US" altLang="ja-JP" dirty="0"/>
              <a:t>20</a:t>
            </a:r>
            <a:r>
              <a:rPr lang="fr-FR" altLang="ja-JP" dirty="0"/>
              <a:t>, arXiv.</a:t>
            </a:r>
            <a:endParaRPr kumimoji="1" lang="ja-JP" altLang="en-US" dirty="0"/>
          </a:p>
        </p:txBody>
      </p:sp>
      <p:sp>
        <p:nvSpPr>
          <p:cNvPr id="3" name="スライド番号プレースホルダー 2">
            <a:extLst>
              <a:ext uri="{FF2B5EF4-FFF2-40B4-BE49-F238E27FC236}">
                <a16:creationId xmlns:a16="http://schemas.microsoft.com/office/drawing/2014/main" id="{BCD0D11D-86AD-4146-8FE2-BE370FA1AAC2}"/>
              </a:ext>
            </a:extLst>
          </p:cNvPr>
          <p:cNvSpPr>
            <a:spLocks noGrp="1"/>
          </p:cNvSpPr>
          <p:nvPr>
            <p:ph type="sldNum" sz="quarter" idx="4"/>
          </p:nvPr>
        </p:nvSpPr>
        <p:spPr/>
        <p:txBody>
          <a:bodyPr/>
          <a:lstStyle/>
          <a:p>
            <a:fld id="{FB3508C7-2FE0-4945-9CBD-863E05F850D2}" type="slidenum">
              <a:rPr lang="ja-JP" altLang="en-US" smtClean="0"/>
              <a:pPr/>
              <a:t>0</a:t>
            </a:fld>
            <a:endParaRPr lang="ja-JP" altLang="en-US" dirty="0"/>
          </a:p>
        </p:txBody>
      </p:sp>
    </p:spTree>
    <p:extLst>
      <p:ext uri="{BB962C8B-B14F-4D97-AF65-F5344CB8AC3E}">
        <p14:creationId xmlns:p14="http://schemas.microsoft.com/office/powerpoint/2010/main" val="2391051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Deep Photon Mapping</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9</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sp>
        <p:nvSpPr>
          <p:cNvPr id="11" name="正方形/長方形 10">
            <a:extLst>
              <a:ext uri="{FF2B5EF4-FFF2-40B4-BE49-F238E27FC236}">
                <a16:creationId xmlns:a16="http://schemas.microsoft.com/office/drawing/2014/main" id="{4072D5E7-FD42-47B5-B380-3110C365D02D}"/>
              </a:ext>
            </a:extLst>
          </p:cNvPr>
          <p:cNvSpPr/>
          <p:nvPr/>
        </p:nvSpPr>
        <p:spPr>
          <a:xfrm>
            <a:off x="1281496" y="923828"/>
            <a:ext cx="1953933" cy="369332"/>
          </a:xfrm>
          <a:prstGeom prst="rect">
            <a:avLst/>
          </a:prstGeom>
        </p:spPr>
        <p:txBody>
          <a:bodyPr wrap="none">
            <a:spAutoFit/>
          </a:bodyPr>
          <a:lstStyle/>
          <a:p>
            <a:r>
              <a:rPr lang="en-US" altLang="ja-JP" b="1" dirty="0"/>
              <a:t>Ablation study</a:t>
            </a:r>
          </a:p>
        </p:txBody>
      </p:sp>
      <p:pic>
        <p:nvPicPr>
          <p:cNvPr id="3" name="図 2">
            <a:extLst>
              <a:ext uri="{FF2B5EF4-FFF2-40B4-BE49-F238E27FC236}">
                <a16:creationId xmlns:a16="http://schemas.microsoft.com/office/drawing/2014/main" id="{BC6AE4D1-68DD-4946-871E-2618C77274AE}"/>
              </a:ext>
            </a:extLst>
          </p:cNvPr>
          <p:cNvPicPr>
            <a:picLocks noChangeAspect="1"/>
          </p:cNvPicPr>
          <p:nvPr/>
        </p:nvPicPr>
        <p:blipFill>
          <a:blip r:embed="rId2"/>
          <a:stretch>
            <a:fillRect/>
          </a:stretch>
        </p:blipFill>
        <p:spPr>
          <a:xfrm>
            <a:off x="3150901" y="1520788"/>
            <a:ext cx="5887272" cy="4277322"/>
          </a:xfrm>
          <a:prstGeom prst="rect">
            <a:avLst/>
          </a:prstGeom>
        </p:spPr>
      </p:pic>
    </p:spTree>
    <p:extLst>
      <p:ext uri="{BB962C8B-B14F-4D97-AF65-F5344CB8AC3E}">
        <p14:creationId xmlns:p14="http://schemas.microsoft.com/office/powerpoint/2010/main" val="4179053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Deep Photon Mapping</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10</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5" name="図 4">
            <a:extLst>
              <a:ext uri="{FF2B5EF4-FFF2-40B4-BE49-F238E27FC236}">
                <a16:creationId xmlns:a16="http://schemas.microsoft.com/office/drawing/2014/main" id="{04B490D1-2576-4D03-AD03-9AFF8C811B70}"/>
              </a:ext>
            </a:extLst>
          </p:cNvPr>
          <p:cNvPicPr>
            <a:picLocks noChangeAspect="1"/>
          </p:cNvPicPr>
          <p:nvPr/>
        </p:nvPicPr>
        <p:blipFill>
          <a:blip r:embed="rId2"/>
          <a:stretch>
            <a:fillRect/>
          </a:stretch>
        </p:blipFill>
        <p:spPr>
          <a:xfrm>
            <a:off x="2315580" y="882655"/>
            <a:ext cx="7087589" cy="5591955"/>
          </a:xfrm>
          <a:prstGeom prst="rect">
            <a:avLst/>
          </a:prstGeom>
        </p:spPr>
      </p:pic>
    </p:spTree>
    <p:extLst>
      <p:ext uri="{BB962C8B-B14F-4D97-AF65-F5344CB8AC3E}">
        <p14:creationId xmlns:p14="http://schemas.microsoft.com/office/powerpoint/2010/main" val="89333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Deep Photon Mapping</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11</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6" name="図 5">
            <a:extLst>
              <a:ext uri="{FF2B5EF4-FFF2-40B4-BE49-F238E27FC236}">
                <a16:creationId xmlns:a16="http://schemas.microsoft.com/office/drawing/2014/main" id="{90573928-DA47-4532-A182-9BF58A64C1DE}"/>
              </a:ext>
            </a:extLst>
          </p:cNvPr>
          <p:cNvPicPr>
            <a:picLocks noChangeAspect="1"/>
          </p:cNvPicPr>
          <p:nvPr/>
        </p:nvPicPr>
        <p:blipFill>
          <a:blip r:embed="rId2"/>
          <a:stretch>
            <a:fillRect/>
          </a:stretch>
        </p:blipFill>
        <p:spPr>
          <a:xfrm>
            <a:off x="3211263" y="1119531"/>
            <a:ext cx="5934903" cy="4877481"/>
          </a:xfrm>
          <a:prstGeom prst="rect">
            <a:avLst/>
          </a:prstGeom>
        </p:spPr>
      </p:pic>
    </p:spTree>
    <p:extLst>
      <p:ext uri="{BB962C8B-B14F-4D97-AF65-F5344CB8AC3E}">
        <p14:creationId xmlns:p14="http://schemas.microsoft.com/office/powerpoint/2010/main" val="504079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Deep Photon Mapping</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12</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3" name="図 2">
            <a:extLst>
              <a:ext uri="{FF2B5EF4-FFF2-40B4-BE49-F238E27FC236}">
                <a16:creationId xmlns:a16="http://schemas.microsoft.com/office/drawing/2014/main" id="{E8D4C685-1415-4553-86E4-DC5BCF9ED89A}"/>
              </a:ext>
            </a:extLst>
          </p:cNvPr>
          <p:cNvPicPr>
            <a:picLocks noChangeAspect="1"/>
          </p:cNvPicPr>
          <p:nvPr/>
        </p:nvPicPr>
        <p:blipFill>
          <a:blip r:embed="rId2"/>
          <a:stretch>
            <a:fillRect/>
          </a:stretch>
        </p:blipFill>
        <p:spPr>
          <a:xfrm>
            <a:off x="1631504" y="705572"/>
            <a:ext cx="9217024" cy="5537093"/>
          </a:xfrm>
          <a:prstGeom prst="rect">
            <a:avLst/>
          </a:prstGeom>
        </p:spPr>
      </p:pic>
    </p:spTree>
    <p:extLst>
      <p:ext uri="{BB962C8B-B14F-4D97-AF65-F5344CB8AC3E}">
        <p14:creationId xmlns:p14="http://schemas.microsoft.com/office/powerpoint/2010/main" val="2074835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Deep Photon Mapping</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13</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sp>
        <p:nvSpPr>
          <p:cNvPr id="3" name="正方形/長方形 2">
            <a:extLst>
              <a:ext uri="{FF2B5EF4-FFF2-40B4-BE49-F238E27FC236}">
                <a16:creationId xmlns:a16="http://schemas.microsoft.com/office/drawing/2014/main" id="{E823CF6E-5A62-4A3C-8D6C-8A9600FD7145}"/>
              </a:ext>
            </a:extLst>
          </p:cNvPr>
          <p:cNvSpPr/>
          <p:nvPr/>
        </p:nvSpPr>
        <p:spPr>
          <a:xfrm>
            <a:off x="1775520" y="3816982"/>
            <a:ext cx="9145016" cy="1477328"/>
          </a:xfrm>
          <a:prstGeom prst="rect">
            <a:avLst/>
          </a:prstGeom>
        </p:spPr>
        <p:txBody>
          <a:bodyPr wrap="square">
            <a:spAutoFit/>
          </a:bodyPr>
          <a:lstStyle/>
          <a:p>
            <a:r>
              <a:rPr lang="en-US" altLang="ja-JP" dirty="0"/>
              <a:t>OURS</a:t>
            </a:r>
            <a:r>
              <a:rPr lang="ja-JP" altLang="en-US" dirty="0"/>
              <a:t>では帯域幅が大きいほうが良い精度。</a:t>
            </a:r>
            <a:endParaRPr lang="en-US" altLang="ja-JP" dirty="0"/>
          </a:p>
          <a:p>
            <a:r>
              <a:rPr lang="ja-JP" altLang="en-US" dirty="0"/>
              <a:t>帯域幅は</a:t>
            </a:r>
            <a:r>
              <a:rPr lang="en-US" altLang="ja-JP" dirty="0"/>
              <a:t>K=50</a:t>
            </a:r>
            <a:r>
              <a:rPr lang="ja-JP" altLang="en-US" dirty="0"/>
              <a:t>で十分なときは多いが、</a:t>
            </a:r>
            <a:r>
              <a:rPr lang="en-US" altLang="ja-JP" dirty="0"/>
              <a:t>M</a:t>
            </a:r>
            <a:r>
              <a:rPr lang="ja-JP" altLang="en-US" dirty="0"/>
              <a:t>が大きいときにそこまで良くならない。</a:t>
            </a:r>
            <a:endParaRPr lang="en-US" altLang="ja-JP" dirty="0"/>
          </a:p>
          <a:p>
            <a:endParaRPr lang="en-US" altLang="ja-JP" dirty="0"/>
          </a:p>
          <a:p>
            <a:r>
              <a:rPr lang="en-US" altLang="ja-JP" dirty="0"/>
              <a:t>PM</a:t>
            </a:r>
            <a:r>
              <a:rPr lang="ja-JP" altLang="en-US" dirty="0"/>
              <a:t>の場合、小さな帯域幅では滑らかでない</a:t>
            </a:r>
            <a:r>
              <a:rPr lang="en-US" altLang="ja-JP" dirty="0"/>
              <a:t>artifact</a:t>
            </a:r>
            <a:r>
              <a:rPr lang="ja-JP" altLang="en-US" dirty="0"/>
              <a:t>が発生するか（図7.i）、大きな帯域幅では滑らかすぎる結果が出力される（図7.d）</a:t>
            </a:r>
          </a:p>
        </p:txBody>
      </p:sp>
      <p:pic>
        <p:nvPicPr>
          <p:cNvPr id="7" name="図 6">
            <a:extLst>
              <a:ext uri="{FF2B5EF4-FFF2-40B4-BE49-F238E27FC236}">
                <a16:creationId xmlns:a16="http://schemas.microsoft.com/office/drawing/2014/main" id="{D5EEE567-96E7-403A-B435-DC6D7F0E6B03}"/>
              </a:ext>
            </a:extLst>
          </p:cNvPr>
          <p:cNvPicPr>
            <a:picLocks noChangeAspect="1"/>
          </p:cNvPicPr>
          <p:nvPr/>
        </p:nvPicPr>
        <p:blipFill rotWithShape="1">
          <a:blip r:embed="rId2"/>
          <a:srcRect b="55366"/>
          <a:stretch/>
        </p:blipFill>
        <p:spPr>
          <a:xfrm>
            <a:off x="1631504" y="705573"/>
            <a:ext cx="9217024" cy="2471400"/>
          </a:xfrm>
          <a:prstGeom prst="rect">
            <a:avLst/>
          </a:prstGeom>
        </p:spPr>
      </p:pic>
      <p:sp>
        <p:nvSpPr>
          <p:cNvPr id="9" name="正方形/長方形 8">
            <a:extLst>
              <a:ext uri="{FF2B5EF4-FFF2-40B4-BE49-F238E27FC236}">
                <a16:creationId xmlns:a16="http://schemas.microsoft.com/office/drawing/2014/main" id="{306C4A75-DFFC-4BDA-925B-A3A487797AEA}"/>
              </a:ext>
            </a:extLst>
          </p:cNvPr>
          <p:cNvSpPr/>
          <p:nvPr/>
        </p:nvSpPr>
        <p:spPr>
          <a:xfrm>
            <a:off x="2332720" y="5294310"/>
            <a:ext cx="8964996" cy="369332"/>
          </a:xfrm>
          <a:prstGeom prst="rect">
            <a:avLst/>
          </a:prstGeom>
        </p:spPr>
        <p:txBody>
          <a:bodyPr wrap="square">
            <a:spAutoFit/>
          </a:bodyPr>
          <a:lstStyle/>
          <a:p>
            <a:endParaRPr lang="ja-JP" altLang="en-US" dirty="0"/>
          </a:p>
        </p:txBody>
      </p:sp>
    </p:spTree>
    <p:extLst>
      <p:ext uri="{BB962C8B-B14F-4D97-AF65-F5344CB8AC3E}">
        <p14:creationId xmlns:p14="http://schemas.microsoft.com/office/powerpoint/2010/main" val="157585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Deep Photon Mapping</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1</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6" name="図 5">
            <a:extLst>
              <a:ext uri="{FF2B5EF4-FFF2-40B4-BE49-F238E27FC236}">
                <a16:creationId xmlns:a16="http://schemas.microsoft.com/office/drawing/2014/main" id="{8D5460D9-736E-4F99-B72C-59B126D1AD9C}"/>
              </a:ext>
            </a:extLst>
          </p:cNvPr>
          <p:cNvPicPr>
            <a:picLocks noChangeAspect="1"/>
          </p:cNvPicPr>
          <p:nvPr/>
        </p:nvPicPr>
        <p:blipFill>
          <a:blip r:embed="rId2"/>
          <a:stretch>
            <a:fillRect/>
          </a:stretch>
        </p:blipFill>
        <p:spPr>
          <a:xfrm>
            <a:off x="533260" y="1915304"/>
            <a:ext cx="11122554" cy="3027391"/>
          </a:xfrm>
          <a:prstGeom prst="rect">
            <a:avLst/>
          </a:prstGeom>
        </p:spPr>
      </p:pic>
    </p:spTree>
    <p:extLst>
      <p:ext uri="{BB962C8B-B14F-4D97-AF65-F5344CB8AC3E}">
        <p14:creationId xmlns:p14="http://schemas.microsoft.com/office/powerpoint/2010/main" val="456970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Deep Photon Mapping</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2</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sp>
        <p:nvSpPr>
          <p:cNvPr id="7" name="コンテンツ プレースホルダー 3">
            <a:extLst>
              <a:ext uri="{FF2B5EF4-FFF2-40B4-BE49-F238E27FC236}">
                <a16:creationId xmlns:a16="http://schemas.microsoft.com/office/drawing/2014/main" id="{E9FA7309-F1C6-4CBD-8CF9-4B7F9DDE73E1}"/>
              </a:ext>
            </a:extLst>
          </p:cNvPr>
          <p:cNvSpPr>
            <a:spLocks noGrp="1"/>
          </p:cNvSpPr>
          <p:nvPr/>
        </p:nvSpPr>
        <p:spPr>
          <a:xfrm>
            <a:off x="845626" y="1050917"/>
            <a:ext cx="5181600" cy="5552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b="1" dirty="0"/>
              <a:t>分野・概要</a:t>
            </a:r>
          </a:p>
          <a:p>
            <a:pPr>
              <a:buFontTx/>
              <a:buChar char="-"/>
            </a:pPr>
            <a:r>
              <a:rPr lang="ja-JP" altLang="en-US" sz="2000" dirty="0"/>
              <a:t>機械学習＋</a:t>
            </a:r>
            <a:r>
              <a:rPr lang="en-US" altLang="ja-JP" sz="2000" dirty="0"/>
              <a:t>Photon Mapping</a:t>
            </a:r>
            <a:r>
              <a:rPr lang="ja-JP" altLang="en-US" sz="2000" dirty="0"/>
              <a:t>（</a:t>
            </a:r>
            <a:r>
              <a:rPr lang="en-US" altLang="ja-JP" sz="2000" dirty="0"/>
              <a:t>PM</a:t>
            </a:r>
            <a:r>
              <a:rPr lang="ja-JP" altLang="en-US" sz="2000" dirty="0"/>
              <a:t>）</a:t>
            </a:r>
            <a:endParaRPr lang="en-US" altLang="ja-JP" sz="2000" dirty="0"/>
          </a:p>
          <a:p>
            <a:pPr>
              <a:buFontTx/>
              <a:buChar char="-"/>
            </a:pPr>
            <a:endParaRPr lang="en-US" altLang="ja-JP" sz="2000" dirty="0"/>
          </a:p>
          <a:p>
            <a:r>
              <a:rPr lang="ja-JP" altLang="en-US" sz="2000" b="1" dirty="0"/>
              <a:t>コントリビューション</a:t>
            </a:r>
          </a:p>
          <a:p>
            <a:pPr>
              <a:buFontTx/>
              <a:buChar char="-"/>
            </a:pPr>
            <a:r>
              <a:rPr lang="ja-JP" altLang="en-US" sz="2000" dirty="0"/>
              <a:t>初めての学習ベース</a:t>
            </a:r>
            <a:r>
              <a:rPr lang="en-US" altLang="ja-JP" sz="2000" dirty="0"/>
              <a:t>PM</a:t>
            </a:r>
          </a:p>
          <a:p>
            <a:pPr>
              <a:buFontTx/>
              <a:buChar char="-"/>
            </a:pPr>
            <a:r>
              <a:rPr lang="ja-JP" altLang="en-US" sz="2000" dirty="0"/>
              <a:t>放射輝度推定に使うカーネル関数を学習</a:t>
            </a:r>
            <a:endParaRPr lang="en-US" altLang="ja-JP" sz="2000" dirty="0"/>
          </a:p>
          <a:p>
            <a:pPr>
              <a:buFontTx/>
              <a:buChar char="-"/>
            </a:pPr>
            <a:endParaRPr lang="en-US" altLang="ja-JP" sz="2000" b="1" dirty="0"/>
          </a:p>
          <a:p>
            <a:r>
              <a:rPr lang="ja-JP" altLang="en-US" sz="2000" b="1" dirty="0"/>
              <a:t>従来のアプローチとその問題点</a:t>
            </a:r>
            <a:endParaRPr lang="en-US" altLang="ja-JP" sz="1600" dirty="0"/>
          </a:p>
          <a:p>
            <a:pPr>
              <a:buFontTx/>
              <a:buChar char="-"/>
            </a:pPr>
            <a:r>
              <a:rPr lang="en-US" altLang="ja-JP" sz="1600" dirty="0"/>
              <a:t>stochastic PPM</a:t>
            </a:r>
            <a:r>
              <a:rPr lang="ja-JP" altLang="en-US" sz="1600" dirty="0"/>
              <a:t>　わずかに良い結果</a:t>
            </a:r>
            <a:endParaRPr lang="en-US" altLang="ja-JP" sz="1600" dirty="0"/>
          </a:p>
          <a:p>
            <a:pPr>
              <a:buFontTx/>
              <a:buChar char="-"/>
            </a:pPr>
            <a:r>
              <a:rPr lang="en-US" altLang="ja-JP" sz="1600" dirty="0"/>
              <a:t>adaptive PPM</a:t>
            </a:r>
            <a:r>
              <a:rPr lang="ja-JP" altLang="en-US" sz="1600" dirty="0"/>
              <a:t>　同等</a:t>
            </a:r>
            <a:endParaRPr lang="en-US" altLang="ja-JP" sz="1600" dirty="0"/>
          </a:p>
        </p:txBody>
      </p:sp>
      <p:sp>
        <p:nvSpPr>
          <p:cNvPr id="8" name="コンテンツ プレースホルダー 4">
            <a:extLst>
              <a:ext uri="{FF2B5EF4-FFF2-40B4-BE49-F238E27FC236}">
                <a16:creationId xmlns:a16="http://schemas.microsoft.com/office/drawing/2014/main" id="{56A4447F-7D87-4D48-A0BB-0F0A59C6D550}"/>
              </a:ext>
            </a:extLst>
          </p:cNvPr>
          <p:cNvSpPr>
            <a:spLocks noGrp="1"/>
          </p:cNvSpPr>
          <p:nvPr/>
        </p:nvSpPr>
        <p:spPr>
          <a:xfrm>
            <a:off x="6173416" y="1050917"/>
            <a:ext cx="5935252" cy="5552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b="1" dirty="0"/>
              <a:t>アプローチ</a:t>
            </a:r>
          </a:p>
          <a:p>
            <a:r>
              <a:rPr lang="en-US" altLang="ja-JP" sz="2000" dirty="0"/>
              <a:t>P</a:t>
            </a:r>
            <a:r>
              <a:rPr lang="ja-JP" altLang="en-US" sz="2000" dirty="0"/>
              <a:t>osition、 </a:t>
            </a:r>
            <a:r>
              <a:rPr lang="en-US" altLang="ja-JP" sz="2000" dirty="0"/>
              <a:t>D</a:t>
            </a:r>
            <a:r>
              <a:rPr lang="ja-JP" altLang="en-US" sz="2000" dirty="0"/>
              <a:t>irecions、寄与（</a:t>
            </a:r>
            <a:r>
              <a:rPr lang="en-US" altLang="ja-JP" sz="2000" dirty="0"/>
              <a:t>Flux</a:t>
            </a:r>
            <a:r>
              <a:rPr lang="ja-JP" altLang="en-US" sz="2000" dirty="0"/>
              <a:t>）→特徴ベクトル→</a:t>
            </a:r>
            <a:r>
              <a:rPr lang="en-US" altLang="ja-JP" sz="2000" dirty="0"/>
              <a:t>Deep Context</a:t>
            </a:r>
            <a:r>
              <a:rPr lang="ja-JP" altLang="en-US" sz="2000" dirty="0"/>
              <a:t>ベクトル→カーネル</a:t>
            </a:r>
            <a:endParaRPr lang="en-US" altLang="ja-JP" sz="2000" dirty="0"/>
          </a:p>
          <a:p>
            <a:endParaRPr lang="en-US" altLang="ja-JP" sz="2000" dirty="0"/>
          </a:p>
          <a:p>
            <a:r>
              <a:rPr lang="ja-JP" altLang="en-US" sz="2000" b="1" dirty="0"/>
              <a:t>結果</a:t>
            </a:r>
            <a:endParaRPr lang="en-US" altLang="ja-JP" sz="2000" dirty="0"/>
          </a:p>
          <a:p>
            <a:pPr>
              <a:buFontTx/>
              <a:buChar char="-"/>
            </a:pPr>
            <a:r>
              <a:rPr lang="ja-JP" altLang="en-US" sz="2000" dirty="0"/>
              <a:t>従来より早く</a:t>
            </a:r>
            <a:r>
              <a:rPr lang="ja-JP" altLang="en-US" sz="2000"/>
              <a:t>良い精度（後述）</a:t>
            </a:r>
            <a:endParaRPr lang="en-US" altLang="ja-JP" sz="2000" dirty="0"/>
          </a:p>
          <a:p>
            <a:pPr>
              <a:buFontTx/>
              <a:buChar char="-"/>
            </a:pPr>
            <a:endParaRPr lang="ja-JP" altLang="en-US" sz="2000" dirty="0"/>
          </a:p>
          <a:p>
            <a:r>
              <a:rPr lang="ja-JP" altLang="en-US" sz="2000" b="1" dirty="0"/>
              <a:t>制限と今後の課題</a:t>
            </a:r>
          </a:p>
          <a:p>
            <a:pPr>
              <a:buFontTx/>
              <a:buChar char="-"/>
            </a:pPr>
            <a:r>
              <a:rPr lang="ja-JP" altLang="en-US" sz="2000" dirty="0"/>
              <a:t>時間整合性</a:t>
            </a:r>
            <a:endParaRPr lang="en-US" altLang="ja-JP" sz="2000" dirty="0"/>
          </a:p>
          <a:p>
            <a:pPr>
              <a:buFontTx/>
              <a:buChar char="-"/>
            </a:pPr>
            <a:r>
              <a:rPr lang="en-US" altLang="ja-JP" sz="2000" dirty="0"/>
              <a:t>PPM</a:t>
            </a:r>
            <a:r>
              <a:rPr lang="ja-JP" altLang="en-US" sz="2000" dirty="0"/>
              <a:t>への応用</a:t>
            </a:r>
            <a:endParaRPr lang="en-US" altLang="ja-JP" sz="2000" dirty="0"/>
          </a:p>
          <a:p>
            <a:pPr>
              <a:buFontTx/>
              <a:buChar char="-"/>
            </a:pPr>
            <a:r>
              <a:rPr lang="en-US" altLang="ja-JP" sz="2000" dirty="0"/>
              <a:t>GANs</a:t>
            </a:r>
          </a:p>
          <a:p>
            <a:pPr>
              <a:buFontTx/>
              <a:buChar char="-"/>
            </a:pPr>
            <a:endParaRPr lang="en-US" altLang="ja-JP" sz="2000" dirty="0"/>
          </a:p>
        </p:txBody>
      </p:sp>
    </p:spTree>
    <p:extLst>
      <p:ext uri="{BB962C8B-B14F-4D97-AF65-F5344CB8AC3E}">
        <p14:creationId xmlns:p14="http://schemas.microsoft.com/office/powerpoint/2010/main" val="1816244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Deep Photon Mapping</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3</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7" name="図 6">
            <a:extLst>
              <a:ext uri="{FF2B5EF4-FFF2-40B4-BE49-F238E27FC236}">
                <a16:creationId xmlns:a16="http://schemas.microsoft.com/office/drawing/2014/main" id="{BB1FE6DC-ACD8-425C-A21E-805A0EE09677}"/>
              </a:ext>
            </a:extLst>
          </p:cNvPr>
          <p:cNvPicPr>
            <a:picLocks noChangeAspect="1"/>
          </p:cNvPicPr>
          <p:nvPr/>
        </p:nvPicPr>
        <p:blipFill>
          <a:blip r:embed="rId2"/>
          <a:stretch>
            <a:fillRect/>
          </a:stretch>
        </p:blipFill>
        <p:spPr>
          <a:xfrm>
            <a:off x="731404" y="1420032"/>
            <a:ext cx="4889862" cy="4017935"/>
          </a:xfrm>
          <a:prstGeom prst="rect">
            <a:avLst/>
          </a:prstGeom>
        </p:spPr>
      </p:pic>
      <p:pic>
        <p:nvPicPr>
          <p:cNvPr id="5" name="図 4">
            <a:extLst>
              <a:ext uri="{FF2B5EF4-FFF2-40B4-BE49-F238E27FC236}">
                <a16:creationId xmlns:a16="http://schemas.microsoft.com/office/drawing/2014/main" id="{14FD5FD3-C065-4574-A463-1FBB95EDBC02}"/>
              </a:ext>
            </a:extLst>
          </p:cNvPr>
          <p:cNvPicPr>
            <a:picLocks noChangeAspect="1"/>
          </p:cNvPicPr>
          <p:nvPr/>
        </p:nvPicPr>
        <p:blipFill>
          <a:blip r:embed="rId3"/>
          <a:stretch>
            <a:fillRect/>
          </a:stretch>
        </p:blipFill>
        <p:spPr>
          <a:xfrm>
            <a:off x="1163452" y="1198093"/>
            <a:ext cx="2676899" cy="676369"/>
          </a:xfrm>
          <a:prstGeom prst="rect">
            <a:avLst/>
          </a:prstGeom>
        </p:spPr>
      </p:pic>
      <p:pic>
        <p:nvPicPr>
          <p:cNvPr id="8" name="図 7">
            <a:extLst>
              <a:ext uri="{FF2B5EF4-FFF2-40B4-BE49-F238E27FC236}">
                <a16:creationId xmlns:a16="http://schemas.microsoft.com/office/drawing/2014/main" id="{D9C688C3-3273-436D-AE2C-9C0F5E05D75C}"/>
              </a:ext>
            </a:extLst>
          </p:cNvPr>
          <p:cNvPicPr>
            <a:picLocks noChangeAspect="1"/>
          </p:cNvPicPr>
          <p:nvPr/>
        </p:nvPicPr>
        <p:blipFill>
          <a:blip r:embed="rId4"/>
          <a:stretch>
            <a:fillRect/>
          </a:stretch>
        </p:blipFill>
        <p:spPr>
          <a:xfrm>
            <a:off x="5375920" y="2834934"/>
            <a:ext cx="5110121" cy="1188132"/>
          </a:xfrm>
          <a:prstGeom prst="rect">
            <a:avLst/>
          </a:prstGeom>
        </p:spPr>
      </p:pic>
      <p:pic>
        <p:nvPicPr>
          <p:cNvPr id="10" name="図 9">
            <a:extLst>
              <a:ext uri="{FF2B5EF4-FFF2-40B4-BE49-F238E27FC236}">
                <a16:creationId xmlns:a16="http://schemas.microsoft.com/office/drawing/2014/main" id="{71D0D8C1-D205-40E5-BAD2-E4AD923D2E17}"/>
              </a:ext>
            </a:extLst>
          </p:cNvPr>
          <p:cNvPicPr>
            <a:picLocks noChangeAspect="1"/>
          </p:cNvPicPr>
          <p:nvPr/>
        </p:nvPicPr>
        <p:blipFill>
          <a:blip r:embed="rId5"/>
          <a:stretch>
            <a:fillRect/>
          </a:stretch>
        </p:blipFill>
        <p:spPr>
          <a:xfrm>
            <a:off x="7461382" y="1963582"/>
            <a:ext cx="1692188" cy="1059876"/>
          </a:xfrm>
          <a:prstGeom prst="rect">
            <a:avLst/>
          </a:prstGeom>
        </p:spPr>
      </p:pic>
      <p:sp>
        <p:nvSpPr>
          <p:cNvPr id="11" name="テキスト ボックス 10">
            <a:extLst>
              <a:ext uri="{FF2B5EF4-FFF2-40B4-BE49-F238E27FC236}">
                <a16:creationId xmlns:a16="http://schemas.microsoft.com/office/drawing/2014/main" id="{6D61781E-41DA-4F7B-841F-65EC95B0DB4C}"/>
              </a:ext>
            </a:extLst>
          </p:cNvPr>
          <p:cNvSpPr txBox="1"/>
          <p:nvPr/>
        </p:nvSpPr>
        <p:spPr>
          <a:xfrm>
            <a:off x="5801286" y="4703087"/>
            <a:ext cx="4570482" cy="369332"/>
          </a:xfrm>
          <a:prstGeom prst="rect">
            <a:avLst/>
          </a:prstGeom>
          <a:noFill/>
        </p:spPr>
        <p:txBody>
          <a:bodyPr wrap="none" rtlCol="0">
            <a:spAutoFit/>
          </a:bodyPr>
          <a:lstStyle/>
          <a:p>
            <a:r>
              <a:rPr kumimoji="1" lang="ja-JP" altLang="en-US" dirty="0"/>
              <a:t>カーネルの導出には近傍フォトン全部使う</a:t>
            </a:r>
          </a:p>
        </p:txBody>
      </p:sp>
      <p:sp>
        <p:nvSpPr>
          <p:cNvPr id="12" name="正方形/長方形 11">
            <a:extLst>
              <a:ext uri="{FF2B5EF4-FFF2-40B4-BE49-F238E27FC236}">
                <a16:creationId xmlns:a16="http://schemas.microsoft.com/office/drawing/2014/main" id="{4CCADB6C-D29D-4D1A-AA2B-57EE4C173AB6}"/>
              </a:ext>
            </a:extLst>
          </p:cNvPr>
          <p:cNvSpPr/>
          <p:nvPr/>
        </p:nvSpPr>
        <p:spPr>
          <a:xfrm>
            <a:off x="7428148" y="3774322"/>
            <a:ext cx="3632020" cy="369332"/>
          </a:xfrm>
          <a:prstGeom prst="rect">
            <a:avLst/>
          </a:prstGeom>
        </p:spPr>
        <p:txBody>
          <a:bodyPr wrap="none">
            <a:spAutoFit/>
          </a:bodyPr>
          <a:lstStyle/>
          <a:p>
            <a:r>
              <a:rPr lang="en-US" altLang="ja-JP" dirty="0"/>
              <a:t>P</a:t>
            </a:r>
            <a:r>
              <a:rPr lang="ja-JP" altLang="en-US" dirty="0"/>
              <a:t>osition </a:t>
            </a:r>
            <a:r>
              <a:rPr lang="en-US" altLang="ja-JP" dirty="0"/>
              <a:t>D</a:t>
            </a:r>
            <a:r>
              <a:rPr lang="ja-JP" altLang="en-US" dirty="0"/>
              <a:t>irecions 寄与（</a:t>
            </a:r>
            <a:r>
              <a:rPr lang="en-US" altLang="ja-JP" dirty="0"/>
              <a:t>Flux</a:t>
            </a:r>
            <a:r>
              <a:rPr lang="ja-JP" altLang="en-US" dirty="0"/>
              <a:t>）</a:t>
            </a:r>
            <a:endParaRPr lang="en-US" altLang="ja-JP" dirty="0"/>
          </a:p>
        </p:txBody>
      </p:sp>
    </p:spTree>
    <p:extLst>
      <p:ext uri="{BB962C8B-B14F-4D97-AF65-F5344CB8AC3E}">
        <p14:creationId xmlns:p14="http://schemas.microsoft.com/office/powerpoint/2010/main" val="1146926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Deep Photon Mapping</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4</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sp>
        <p:nvSpPr>
          <p:cNvPr id="3" name="正方形/長方形 2">
            <a:extLst>
              <a:ext uri="{FF2B5EF4-FFF2-40B4-BE49-F238E27FC236}">
                <a16:creationId xmlns:a16="http://schemas.microsoft.com/office/drawing/2014/main" id="{8F3834C2-755B-4CD1-8D83-57FF2F31C1E8}"/>
              </a:ext>
            </a:extLst>
          </p:cNvPr>
          <p:cNvSpPr/>
          <p:nvPr/>
        </p:nvSpPr>
        <p:spPr>
          <a:xfrm>
            <a:off x="1091444" y="1160748"/>
            <a:ext cx="6277103" cy="369332"/>
          </a:xfrm>
          <a:prstGeom prst="rect">
            <a:avLst/>
          </a:prstGeom>
        </p:spPr>
        <p:txBody>
          <a:bodyPr wrap="none">
            <a:spAutoFit/>
          </a:bodyPr>
          <a:lstStyle/>
          <a:p>
            <a:r>
              <a:rPr lang="en-US" altLang="ja-JP" b="1" dirty="0"/>
              <a:t>Photon</a:t>
            </a:r>
            <a:r>
              <a:rPr lang="ja-JP" altLang="en-US" b="1" dirty="0"/>
              <a:t>→ネットワーク→deep photon context vector</a:t>
            </a:r>
          </a:p>
        </p:txBody>
      </p:sp>
      <p:pic>
        <p:nvPicPr>
          <p:cNvPr id="10" name="図 9">
            <a:extLst>
              <a:ext uri="{FF2B5EF4-FFF2-40B4-BE49-F238E27FC236}">
                <a16:creationId xmlns:a16="http://schemas.microsoft.com/office/drawing/2014/main" id="{159EF74E-1151-4664-8E9A-3358869AAB28}"/>
              </a:ext>
            </a:extLst>
          </p:cNvPr>
          <p:cNvPicPr>
            <a:picLocks noChangeAspect="1"/>
          </p:cNvPicPr>
          <p:nvPr/>
        </p:nvPicPr>
        <p:blipFill>
          <a:blip r:embed="rId2"/>
          <a:stretch>
            <a:fillRect/>
          </a:stretch>
        </p:blipFill>
        <p:spPr>
          <a:xfrm>
            <a:off x="1150665" y="1864055"/>
            <a:ext cx="9887744" cy="4141464"/>
          </a:xfrm>
          <a:prstGeom prst="rect">
            <a:avLst/>
          </a:prstGeom>
        </p:spPr>
      </p:pic>
    </p:spTree>
    <p:extLst>
      <p:ext uri="{BB962C8B-B14F-4D97-AF65-F5344CB8AC3E}">
        <p14:creationId xmlns:p14="http://schemas.microsoft.com/office/powerpoint/2010/main" val="3173578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33897" y="161677"/>
            <a:ext cx="11521280" cy="396044"/>
          </a:xfrm>
        </p:spPr>
        <p:txBody>
          <a:bodyPr/>
          <a:lstStyle/>
          <a:p>
            <a:pPr>
              <a:lnSpc>
                <a:spcPct val="130000"/>
              </a:lnSpc>
              <a:spcAft>
                <a:spcPts val="1477"/>
              </a:spcAft>
            </a:pPr>
            <a:r>
              <a:rPr lang="en-US" altLang="ja-JP" sz="1800" b="1" dirty="0">
                <a:latin typeface="+mn-ea"/>
              </a:rPr>
              <a:t>Deep Photon Mapping</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b="0" smtClean="0"/>
              <a:pPr/>
              <a:t>5</a:t>
            </a:fld>
            <a:endParaRPr lang="ja-JP" altLang="en-US" b="0"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pic>
        <p:nvPicPr>
          <p:cNvPr id="14" name="図 13">
            <a:extLst>
              <a:ext uri="{FF2B5EF4-FFF2-40B4-BE49-F238E27FC236}">
                <a16:creationId xmlns:a16="http://schemas.microsoft.com/office/drawing/2014/main" id="{2B58ED68-A498-4D71-A46C-136B02638166}"/>
              </a:ext>
            </a:extLst>
          </p:cNvPr>
          <p:cNvPicPr>
            <a:picLocks noChangeAspect="1"/>
          </p:cNvPicPr>
          <p:nvPr/>
        </p:nvPicPr>
        <p:blipFill>
          <a:blip r:embed="rId2"/>
          <a:stretch>
            <a:fillRect/>
          </a:stretch>
        </p:blipFill>
        <p:spPr>
          <a:xfrm>
            <a:off x="3523622" y="1806258"/>
            <a:ext cx="3324689" cy="819264"/>
          </a:xfrm>
          <a:prstGeom prst="rect">
            <a:avLst/>
          </a:prstGeom>
        </p:spPr>
      </p:pic>
      <p:sp>
        <p:nvSpPr>
          <p:cNvPr id="17" name="正方形/長方形 16">
            <a:extLst>
              <a:ext uri="{FF2B5EF4-FFF2-40B4-BE49-F238E27FC236}">
                <a16:creationId xmlns:a16="http://schemas.microsoft.com/office/drawing/2014/main" id="{FC1C080D-9EFF-4926-AFA7-9DDA8A1DEED4}"/>
              </a:ext>
            </a:extLst>
          </p:cNvPr>
          <p:cNvSpPr/>
          <p:nvPr/>
        </p:nvSpPr>
        <p:spPr>
          <a:xfrm>
            <a:off x="1199456" y="2031224"/>
            <a:ext cx="2140330" cy="369332"/>
          </a:xfrm>
          <a:prstGeom prst="rect">
            <a:avLst/>
          </a:prstGeom>
        </p:spPr>
        <p:txBody>
          <a:bodyPr wrap="none">
            <a:spAutoFit/>
          </a:bodyPr>
          <a:lstStyle/>
          <a:p>
            <a:r>
              <a:rPr lang="en-US" altLang="ja-JP" dirty="0"/>
              <a:t>HDR[0,</a:t>
            </a:r>
            <a:r>
              <a:rPr lang="ja-JP" altLang="en-US" dirty="0"/>
              <a:t>∞</a:t>
            </a:r>
            <a:r>
              <a:rPr lang="en-US" altLang="ja-JP" dirty="0"/>
              <a:t>]</a:t>
            </a:r>
            <a:r>
              <a:rPr lang="ja-JP" altLang="en-US" dirty="0"/>
              <a:t>→</a:t>
            </a:r>
            <a:r>
              <a:rPr lang="en-US" altLang="ja-JP" dirty="0"/>
              <a:t>[0,1]</a:t>
            </a:r>
          </a:p>
        </p:txBody>
      </p:sp>
      <p:sp>
        <p:nvSpPr>
          <p:cNvPr id="18" name="正方形/長方形 17">
            <a:extLst>
              <a:ext uri="{FF2B5EF4-FFF2-40B4-BE49-F238E27FC236}">
                <a16:creationId xmlns:a16="http://schemas.microsoft.com/office/drawing/2014/main" id="{0E2317C8-E4FB-4A96-9D69-17B5E75F7722}"/>
              </a:ext>
            </a:extLst>
          </p:cNvPr>
          <p:cNvSpPr/>
          <p:nvPr/>
        </p:nvSpPr>
        <p:spPr>
          <a:xfrm>
            <a:off x="6848311" y="1916430"/>
            <a:ext cx="4068743" cy="369332"/>
          </a:xfrm>
          <a:prstGeom prst="rect">
            <a:avLst/>
          </a:prstGeom>
        </p:spPr>
        <p:txBody>
          <a:bodyPr wrap="none">
            <a:spAutoFit/>
          </a:bodyPr>
          <a:lstStyle/>
          <a:p>
            <a:r>
              <a:rPr lang="ja-JP" altLang="en-US" dirty="0"/>
              <a:t>実際にはさらに線形に</a:t>
            </a:r>
            <a:r>
              <a:rPr lang="en-US" altLang="ja-JP" dirty="0"/>
              <a:t>[0,1]</a:t>
            </a:r>
            <a:r>
              <a:rPr lang="ja-JP" altLang="en-US" dirty="0"/>
              <a:t>→</a:t>
            </a:r>
            <a:r>
              <a:rPr lang="en-US" altLang="ja-JP" dirty="0"/>
              <a:t>[-1,1]</a:t>
            </a:r>
          </a:p>
        </p:txBody>
      </p:sp>
      <p:sp>
        <p:nvSpPr>
          <p:cNvPr id="20" name="正方形/長方形 19">
            <a:extLst>
              <a:ext uri="{FF2B5EF4-FFF2-40B4-BE49-F238E27FC236}">
                <a16:creationId xmlns:a16="http://schemas.microsoft.com/office/drawing/2014/main" id="{129E794E-D122-4798-8288-F9031F484C01}"/>
              </a:ext>
            </a:extLst>
          </p:cNvPr>
          <p:cNvSpPr/>
          <p:nvPr/>
        </p:nvSpPr>
        <p:spPr>
          <a:xfrm>
            <a:off x="1199456" y="3041128"/>
            <a:ext cx="7109639" cy="646331"/>
          </a:xfrm>
          <a:prstGeom prst="rect">
            <a:avLst/>
          </a:prstGeom>
        </p:spPr>
        <p:txBody>
          <a:bodyPr wrap="none">
            <a:spAutoFit/>
          </a:bodyPr>
          <a:lstStyle/>
          <a:p>
            <a:r>
              <a:rPr lang="en-US" altLang="ja-JP" dirty="0"/>
              <a:t>photon positions xi </a:t>
            </a:r>
            <a:r>
              <a:rPr lang="ja-JP" altLang="en-US" dirty="0"/>
              <a:t>、</a:t>
            </a:r>
            <a:r>
              <a:rPr lang="en-US" altLang="ja-JP" dirty="0"/>
              <a:t> directions di</a:t>
            </a:r>
          </a:p>
          <a:p>
            <a:r>
              <a:rPr lang="ja-JP" altLang="en-US" dirty="0"/>
              <a:t>フォトンの位置における法線をもとに正規直交基底をランダム生成</a:t>
            </a:r>
            <a:endParaRPr lang="en-US" altLang="ja-JP" dirty="0"/>
          </a:p>
        </p:txBody>
      </p:sp>
      <p:sp>
        <p:nvSpPr>
          <p:cNvPr id="21" name="正方形/長方形 20">
            <a:extLst>
              <a:ext uri="{FF2B5EF4-FFF2-40B4-BE49-F238E27FC236}">
                <a16:creationId xmlns:a16="http://schemas.microsoft.com/office/drawing/2014/main" id="{E3DE5483-B5CA-4F55-B216-700F7D1D3039}"/>
              </a:ext>
            </a:extLst>
          </p:cNvPr>
          <p:cNvSpPr/>
          <p:nvPr/>
        </p:nvSpPr>
        <p:spPr>
          <a:xfrm>
            <a:off x="1199456" y="4062159"/>
            <a:ext cx="8589211" cy="923330"/>
          </a:xfrm>
          <a:prstGeom prst="rect">
            <a:avLst/>
          </a:prstGeom>
        </p:spPr>
        <p:txBody>
          <a:bodyPr wrap="none">
            <a:spAutoFit/>
          </a:bodyPr>
          <a:lstStyle/>
          <a:p>
            <a:r>
              <a:rPr lang="en-US" altLang="ja-JP" dirty="0"/>
              <a:t>r</a:t>
            </a:r>
            <a:r>
              <a:rPr lang="ja-JP" altLang="en-US" dirty="0"/>
              <a:t>は</a:t>
            </a:r>
            <a:r>
              <a:rPr lang="en-US" altLang="ja-JP" dirty="0"/>
              <a:t>K</a:t>
            </a:r>
            <a:r>
              <a:rPr lang="ja-JP" altLang="en-US" dirty="0"/>
              <a:t>個の近傍粒子を含む半径</a:t>
            </a:r>
            <a:endParaRPr lang="en-US" altLang="ja-JP" dirty="0"/>
          </a:p>
          <a:p>
            <a:r>
              <a:rPr lang="ja-JP" altLang="en-US" dirty="0"/>
              <a:t>帯域幅が広いので</a:t>
            </a:r>
            <a:r>
              <a:rPr lang="en-US" altLang="ja-JP" dirty="0"/>
              <a:t>1/r</a:t>
            </a:r>
            <a:r>
              <a:rPr lang="ja-JP" altLang="en-US" dirty="0"/>
              <a:t>で正規化し、密度推定で</a:t>
            </a:r>
            <a:r>
              <a:rPr lang="en-US" altLang="ja-JP" dirty="0"/>
              <a:t>1/r^2</a:t>
            </a:r>
            <a:r>
              <a:rPr lang="ja-JP" altLang="en-US" dirty="0"/>
              <a:t>でスケール（</a:t>
            </a:r>
            <a:r>
              <a:rPr lang="en-US" altLang="ja-JP" dirty="0"/>
              <a:t>DNN</a:t>
            </a:r>
            <a:r>
              <a:rPr lang="ja-JP" altLang="en-US" dirty="0"/>
              <a:t>のため）</a:t>
            </a:r>
            <a:endParaRPr lang="en-US" altLang="ja-JP" dirty="0"/>
          </a:p>
          <a:p>
            <a:r>
              <a:rPr lang="ja-JP" altLang="en-US" dirty="0"/>
              <a:t>→同じ</a:t>
            </a:r>
            <a:r>
              <a:rPr lang="en-US" altLang="ja-JP" dirty="0"/>
              <a:t>K</a:t>
            </a:r>
            <a:r>
              <a:rPr lang="ja-JP" altLang="en-US" dirty="0"/>
              <a:t>に対して帯域幅、粒子数、光子分布によらない</a:t>
            </a:r>
            <a:endParaRPr lang="en-US" altLang="ja-JP" dirty="0"/>
          </a:p>
        </p:txBody>
      </p:sp>
      <p:sp>
        <p:nvSpPr>
          <p:cNvPr id="3" name="正方形/長方形 2">
            <a:extLst>
              <a:ext uri="{FF2B5EF4-FFF2-40B4-BE49-F238E27FC236}">
                <a16:creationId xmlns:a16="http://schemas.microsoft.com/office/drawing/2014/main" id="{8191F332-DE2E-45E8-AA33-9A0F09EA2D55}"/>
              </a:ext>
            </a:extLst>
          </p:cNvPr>
          <p:cNvSpPr/>
          <p:nvPr/>
        </p:nvSpPr>
        <p:spPr>
          <a:xfrm>
            <a:off x="1199456" y="5350020"/>
            <a:ext cx="4996752" cy="369332"/>
          </a:xfrm>
          <a:prstGeom prst="rect">
            <a:avLst/>
          </a:prstGeom>
        </p:spPr>
        <p:txBody>
          <a:bodyPr wrap="none">
            <a:spAutoFit/>
          </a:bodyPr>
          <a:lstStyle/>
          <a:p>
            <a:r>
              <a:rPr lang="ja-JP" altLang="en-US" dirty="0"/>
              <a:t>translation-, rotation-, and scale- invariant</a:t>
            </a:r>
          </a:p>
        </p:txBody>
      </p:sp>
      <p:sp>
        <p:nvSpPr>
          <p:cNvPr id="23" name="正方形/長方形 22">
            <a:extLst>
              <a:ext uri="{FF2B5EF4-FFF2-40B4-BE49-F238E27FC236}">
                <a16:creationId xmlns:a16="http://schemas.microsoft.com/office/drawing/2014/main" id="{3CAC0F2D-F692-490C-AD0D-62BDC9BE267E}"/>
              </a:ext>
            </a:extLst>
          </p:cNvPr>
          <p:cNvSpPr/>
          <p:nvPr/>
        </p:nvSpPr>
        <p:spPr>
          <a:xfrm>
            <a:off x="1199456" y="1176446"/>
            <a:ext cx="1611147" cy="369332"/>
          </a:xfrm>
          <a:prstGeom prst="rect">
            <a:avLst/>
          </a:prstGeom>
        </p:spPr>
        <p:txBody>
          <a:bodyPr wrap="none">
            <a:spAutoFit/>
          </a:bodyPr>
          <a:lstStyle/>
          <a:p>
            <a:r>
              <a:rPr lang="en-US" altLang="ja-JP" b="1" dirty="0"/>
              <a:t>Pre Process</a:t>
            </a:r>
          </a:p>
        </p:txBody>
      </p:sp>
    </p:spTree>
    <p:extLst>
      <p:ext uri="{BB962C8B-B14F-4D97-AF65-F5344CB8AC3E}">
        <p14:creationId xmlns:p14="http://schemas.microsoft.com/office/powerpoint/2010/main" val="956934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Deep Photon Mapping</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6</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sp>
        <p:nvSpPr>
          <p:cNvPr id="6" name="正方形/長方形 5">
            <a:extLst>
              <a:ext uri="{FF2B5EF4-FFF2-40B4-BE49-F238E27FC236}">
                <a16:creationId xmlns:a16="http://schemas.microsoft.com/office/drawing/2014/main" id="{DCA19A87-5ACA-4D53-9BA9-83AE2B7A918F}"/>
              </a:ext>
            </a:extLst>
          </p:cNvPr>
          <p:cNvSpPr/>
          <p:nvPr/>
        </p:nvSpPr>
        <p:spPr>
          <a:xfrm>
            <a:off x="1281496" y="2256581"/>
            <a:ext cx="5523563" cy="646331"/>
          </a:xfrm>
          <a:prstGeom prst="rect">
            <a:avLst/>
          </a:prstGeom>
        </p:spPr>
        <p:txBody>
          <a:bodyPr wrap="none">
            <a:spAutoFit/>
          </a:bodyPr>
          <a:lstStyle/>
          <a:p>
            <a:r>
              <a:rPr lang="en-US" altLang="ja-JP" dirty="0" err="1"/>
              <a:t>PointNet</a:t>
            </a:r>
            <a:r>
              <a:rPr lang="ja-JP" altLang="en-US" dirty="0"/>
              <a:t>スタイルのニューラルネットワークを採用</a:t>
            </a:r>
            <a:endParaRPr lang="en-US" altLang="ja-JP" dirty="0"/>
          </a:p>
          <a:p>
            <a:r>
              <a:rPr lang="ja-JP" altLang="en-US" dirty="0"/>
              <a:t>任意数入力、入力組み合わせに不変</a:t>
            </a:r>
            <a:endParaRPr lang="en-US" altLang="ja-JP" dirty="0"/>
          </a:p>
        </p:txBody>
      </p:sp>
      <p:sp>
        <p:nvSpPr>
          <p:cNvPr id="8" name="正方形/長方形 7">
            <a:extLst>
              <a:ext uri="{FF2B5EF4-FFF2-40B4-BE49-F238E27FC236}">
                <a16:creationId xmlns:a16="http://schemas.microsoft.com/office/drawing/2014/main" id="{C6295678-F0FB-45C1-BCB5-D0C4CEF7862D}"/>
              </a:ext>
            </a:extLst>
          </p:cNvPr>
          <p:cNvSpPr/>
          <p:nvPr/>
        </p:nvSpPr>
        <p:spPr>
          <a:xfrm>
            <a:off x="1286764" y="1512101"/>
            <a:ext cx="4953600" cy="646331"/>
          </a:xfrm>
          <a:prstGeom prst="rect">
            <a:avLst/>
          </a:prstGeom>
        </p:spPr>
        <p:txBody>
          <a:bodyPr wrap="none">
            <a:spAutoFit/>
          </a:bodyPr>
          <a:lstStyle/>
          <a:p>
            <a:r>
              <a:rPr lang="ja-JP" altLang="en-US" dirty="0"/>
              <a:t>入力は単位球の特徴を持つ点</a:t>
            </a:r>
            <a:endParaRPr lang="en-US" altLang="ja-JP" dirty="0"/>
          </a:p>
          <a:p>
            <a:r>
              <a:rPr lang="en-US" altLang="ja-JP" dirty="0"/>
              <a:t>K</a:t>
            </a:r>
            <a:r>
              <a:rPr lang="ja-JP" altLang="en-US" dirty="0"/>
              <a:t>は固定されておらず、順序付けもなされない</a:t>
            </a:r>
            <a:endParaRPr lang="en-US" altLang="ja-JP" dirty="0"/>
          </a:p>
        </p:txBody>
      </p:sp>
      <p:sp>
        <p:nvSpPr>
          <p:cNvPr id="10" name="正方形/長方形 9">
            <a:extLst>
              <a:ext uri="{FF2B5EF4-FFF2-40B4-BE49-F238E27FC236}">
                <a16:creationId xmlns:a16="http://schemas.microsoft.com/office/drawing/2014/main" id="{8BD077CC-C65F-44AB-85E1-69A92BE9CCCD}"/>
              </a:ext>
            </a:extLst>
          </p:cNvPr>
          <p:cNvSpPr/>
          <p:nvPr/>
        </p:nvSpPr>
        <p:spPr>
          <a:xfrm>
            <a:off x="1281496" y="3318151"/>
            <a:ext cx="6984776" cy="2585323"/>
          </a:xfrm>
          <a:prstGeom prst="rect">
            <a:avLst/>
          </a:prstGeom>
        </p:spPr>
        <p:txBody>
          <a:bodyPr wrap="square">
            <a:spAutoFit/>
          </a:bodyPr>
          <a:lstStyle/>
          <a:p>
            <a:r>
              <a:rPr lang="ja-JP" altLang="en-US" dirty="0"/>
              <a:t>各光子</a:t>
            </a:r>
            <a:endParaRPr lang="en-US" altLang="ja-JP" dirty="0"/>
          </a:p>
          <a:p>
            <a:r>
              <a:rPr lang="ja-JP" altLang="en-US" dirty="0"/>
              <a:t>9 channels入力（positions, directions and contributions）</a:t>
            </a:r>
            <a:endParaRPr lang="en-US" altLang="ja-JP" dirty="0"/>
          </a:p>
          <a:p>
            <a:r>
              <a:rPr lang="ja-JP" altLang="en-US" dirty="0"/>
              <a:t>→</a:t>
            </a:r>
            <a:r>
              <a:rPr lang="en-US" altLang="ja-JP" dirty="0"/>
              <a:t>32</a:t>
            </a:r>
            <a:r>
              <a:rPr lang="ja-JP" altLang="en-US" dirty="0"/>
              <a:t> channels特徴ベクトル</a:t>
            </a:r>
            <a:endParaRPr lang="en-US" altLang="ja-JP" dirty="0"/>
          </a:p>
          <a:p>
            <a:endParaRPr lang="en-US" altLang="ja-JP" dirty="0"/>
          </a:p>
          <a:p>
            <a:r>
              <a:rPr lang="ja-JP" altLang="en-US" dirty="0"/>
              <a:t>光子間</a:t>
            </a:r>
            <a:endParaRPr lang="en-US" altLang="ja-JP" dirty="0"/>
          </a:p>
          <a:p>
            <a:r>
              <a:rPr lang="en-US" altLang="ja-JP" dirty="0"/>
              <a:t>Max-</a:t>
            </a:r>
            <a:r>
              <a:rPr lang="en-US" altLang="ja-JP" dirty="0" err="1"/>
              <a:t>Pooling,Avg</a:t>
            </a:r>
            <a:r>
              <a:rPr lang="en-US" altLang="ja-JP" dirty="0"/>
              <a:t>-Pooling </a:t>
            </a:r>
            <a:r>
              <a:rPr lang="ja-JP" altLang="en-US" dirty="0"/>
              <a:t>→ </a:t>
            </a:r>
            <a:r>
              <a:rPr lang="en-US" altLang="ja-JP" dirty="0"/>
              <a:t>Deep Context Vector</a:t>
            </a:r>
          </a:p>
          <a:p>
            <a:endParaRPr lang="en-US" altLang="ja-JP" dirty="0"/>
          </a:p>
          <a:p>
            <a:r>
              <a:rPr lang="ja-JP" altLang="en-US" dirty="0"/>
              <a:t>出力</a:t>
            </a:r>
            <a:endParaRPr lang="en-US" altLang="ja-JP" dirty="0"/>
          </a:p>
          <a:p>
            <a:r>
              <a:rPr lang="ja-JP" altLang="en-US" dirty="0"/>
              <a:t>コンテクスト＋各光子の特徴→カーネル重み</a:t>
            </a:r>
            <a:endParaRPr lang="en-US" altLang="ja-JP" dirty="0"/>
          </a:p>
        </p:txBody>
      </p:sp>
      <p:sp>
        <p:nvSpPr>
          <p:cNvPr id="11" name="正方形/長方形 10">
            <a:extLst>
              <a:ext uri="{FF2B5EF4-FFF2-40B4-BE49-F238E27FC236}">
                <a16:creationId xmlns:a16="http://schemas.microsoft.com/office/drawing/2014/main" id="{4072D5E7-FD42-47B5-B380-3110C365D02D}"/>
              </a:ext>
            </a:extLst>
          </p:cNvPr>
          <p:cNvSpPr/>
          <p:nvPr/>
        </p:nvSpPr>
        <p:spPr>
          <a:xfrm>
            <a:off x="1281496" y="923828"/>
            <a:ext cx="1223412" cy="369332"/>
          </a:xfrm>
          <a:prstGeom prst="rect">
            <a:avLst/>
          </a:prstGeom>
        </p:spPr>
        <p:txBody>
          <a:bodyPr wrap="none">
            <a:spAutoFit/>
          </a:bodyPr>
          <a:lstStyle/>
          <a:p>
            <a:r>
              <a:rPr lang="en-US" altLang="ja-JP" b="1" dirty="0"/>
              <a:t>Network</a:t>
            </a:r>
          </a:p>
        </p:txBody>
      </p:sp>
    </p:spTree>
    <p:extLst>
      <p:ext uri="{BB962C8B-B14F-4D97-AF65-F5344CB8AC3E}">
        <p14:creationId xmlns:p14="http://schemas.microsoft.com/office/powerpoint/2010/main" val="70028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Deep Photon Mapping</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7</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sp>
        <p:nvSpPr>
          <p:cNvPr id="11" name="正方形/長方形 10">
            <a:extLst>
              <a:ext uri="{FF2B5EF4-FFF2-40B4-BE49-F238E27FC236}">
                <a16:creationId xmlns:a16="http://schemas.microsoft.com/office/drawing/2014/main" id="{4072D5E7-FD42-47B5-B380-3110C365D02D}"/>
              </a:ext>
            </a:extLst>
          </p:cNvPr>
          <p:cNvSpPr/>
          <p:nvPr/>
        </p:nvSpPr>
        <p:spPr>
          <a:xfrm>
            <a:off x="1281496" y="923828"/>
            <a:ext cx="646331" cy="369332"/>
          </a:xfrm>
          <a:prstGeom prst="rect">
            <a:avLst/>
          </a:prstGeom>
        </p:spPr>
        <p:txBody>
          <a:bodyPr wrap="none">
            <a:spAutoFit/>
          </a:bodyPr>
          <a:lstStyle/>
          <a:p>
            <a:r>
              <a:rPr lang="ja-JP" altLang="en-US" b="1" dirty="0"/>
              <a:t>学習</a:t>
            </a:r>
            <a:endParaRPr lang="en-US" altLang="ja-JP" b="1" dirty="0"/>
          </a:p>
        </p:txBody>
      </p:sp>
      <p:pic>
        <p:nvPicPr>
          <p:cNvPr id="3" name="図 2">
            <a:extLst>
              <a:ext uri="{FF2B5EF4-FFF2-40B4-BE49-F238E27FC236}">
                <a16:creationId xmlns:a16="http://schemas.microsoft.com/office/drawing/2014/main" id="{29F49911-542A-473B-8C4D-98A1551CBCDD}"/>
              </a:ext>
            </a:extLst>
          </p:cNvPr>
          <p:cNvPicPr>
            <a:picLocks noChangeAspect="1"/>
          </p:cNvPicPr>
          <p:nvPr/>
        </p:nvPicPr>
        <p:blipFill>
          <a:blip r:embed="rId2"/>
          <a:stretch>
            <a:fillRect/>
          </a:stretch>
        </p:blipFill>
        <p:spPr>
          <a:xfrm>
            <a:off x="2459596" y="721876"/>
            <a:ext cx="7344800" cy="2553056"/>
          </a:xfrm>
          <a:prstGeom prst="rect">
            <a:avLst/>
          </a:prstGeom>
        </p:spPr>
      </p:pic>
      <p:sp>
        <p:nvSpPr>
          <p:cNvPr id="12" name="正方形/長方形 11">
            <a:extLst>
              <a:ext uri="{FF2B5EF4-FFF2-40B4-BE49-F238E27FC236}">
                <a16:creationId xmlns:a16="http://schemas.microsoft.com/office/drawing/2014/main" id="{C49A1606-ACB8-4EBB-B451-E076FDB655FF}"/>
              </a:ext>
            </a:extLst>
          </p:cNvPr>
          <p:cNvSpPr/>
          <p:nvPr/>
        </p:nvSpPr>
        <p:spPr>
          <a:xfrm>
            <a:off x="1487488" y="3868928"/>
            <a:ext cx="8172908" cy="923330"/>
          </a:xfrm>
          <a:prstGeom prst="rect">
            <a:avLst/>
          </a:prstGeom>
        </p:spPr>
        <p:txBody>
          <a:bodyPr wrap="square">
            <a:spAutoFit/>
          </a:bodyPr>
          <a:lstStyle/>
          <a:p>
            <a:r>
              <a:rPr lang="en-US" altLang="ja-JP" dirty="0"/>
              <a:t>BOX</a:t>
            </a:r>
            <a:r>
              <a:rPr lang="ja-JP" altLang="en-US" dirty="0"/>
              <a:t>の中で複数の面光源、</a:t>
            </a:r>
            <a:r>
              <a:rPr lang="en-US" altLang="ja-JP" dirty="0"/>
              <a:t>Shape</a:t>
            </a:r>
            <a:r>
              <a:rPr lang="ja-JP" altLang="en-US" dirty="0"/>
              <a:t>（</a:t>
            </a:r>
            <a:r>
              <a:rPr lang="en-US" altLang="ja-JP" dirty="0"/>
              <a:t>16</a:t>
            </a:r>
            <a:r>
              <a:rPr lang="ja-JP" altLang="en-US" dirty="0"/>
              <a:t>種）をランダムサイズ、ランダムな</a:t>
            </a:r>
            <a:r>
              <a:rPr lang="en-US" altLang="ja-JP" dirty="0" err="1"/>
              <a:t>BumpMap</a:t>
            </a:r>
            <a:r>
              <a:rPr lang="ja-JP" altLang="en-US" dirty="0"/>
              <a:t>をもとにだいたい格子状に配置</a:t>
            </a:r>
            <a:endParaRPr lang="en-US" altLang="ja-JP" dirty="0"/>
          </a:p>
          <a:p>
            <a:r>
              <a:rPr lang="ja-JP" altLang="en-US" dirty="0"/>
              <a:t>オブジェクトには</a:t>
            </a:r>
            <a:r>
              <a:rPr lang="en-US" altLang="ja-JP" dirty="0" err="1"/>
              <a:t>Specular,Diffuse</a:t>
            </a:r>
            <a:r>
              <a:rPr lang="ja-JP" altLang="en-US" dirty="0"/>
              <a:t>をランダム割当</a:t>
            </a:r>
            <a:endParaRPr lang="en-US" altLang="ja-JP" dirty="0"/>
          </a:p>
        </p:txBody>
      </p:sp>
      <p:sp>
        <p:nvSpPr>
          <p:cNvPr id="13" name="正方形/長方形 12">
            <a:extLst>
              <a:ext uri="{FF2B5EF4-FFF2-40B4-BE49-F238E27FC236}">
                <a16:creationId xmlns:a16="http://schemas.microsoft.com/office/drawing/2014/main" id="{0F07D48A-8709-43DE-B580-6EAA956F2152}"/>
              </a:ext>
            </a:extLst>
          </p:cNvPr>
          <p:cNvSpPr/>
          <p:nvPr/>
        </p:nvSpPr>
        <p:spPr>
          <a:xfrm>
            <a:off x="1487488" y="5472507"/>
            <a:ext cx="8172908" cy="646331"/>
          </a:xfrm>
          <a:prstGeom prst="rect">
            <a:avLst/>
          </a:prstGeom>
        </p:spPr>
        <p:txBody>
          <a:bodyPr wrap="square">
            <a:spAutoFit/>
          </a:bodyPr>
          <a:lstStyle/>
          <a:p>
            <a:r>
              <a:rPr lang="en-US" altLang="ja-JP" dirty="0"/>
              <a:t>512x512</a:t>
            </a:r>
            <a:r>
              <a:rPr lang="ja-JP" altLang="en-US" dirty="0"/>
              <a:t>画像、</a:t>
            </a:r>
            <a:r>
              <a:rPr lang="en-US" altLang="ja-JP" dirty="0"/>
              <a:t>10</a:t>
            </a:r>
            <a:r>
              <a:rPr lang="ja-JP" altLang="en-US" dirty="0"/>
              <a:t>億フォトンの</a:t>
            </a:r>
            <a:r>
              <a:rPr lang="en-US" altLang="ja-JP" dirty="0"/>
              <a:t>PPM</a:t>
            </a:r>
            <a:r>
              <a:rPr lang="ja-JP" altLang="en-US" dirty="0"/>
              <a:t>得られたフォトン密度を</a:t>
            </a:r>
            <a:r>
              <a:rPr lang="en-US" altLang="ja-JP" dirty="0"/>
              <a:t>GT</a:t>
            </a:r>
          </a:p>
          <a:p>
            <a:r>
              <a:rPr lang="en-US" altLang="ja-JP" dirty="0"/>
              <a:t>Position,</a:t>
            </a:r>
            <a:r>
              <a:rPr lang="ja-JP" altLang="en-US" dirty="0"/>
              <a:t> </a:t>
            </a:r>
            <a:r>
              <a:rPr lang="en-US" altLang="ja-JP" dirty="0"/>
              <a:t>Normal,</a:t>
            </a:r>
            <a:r>
              <a:rPr lang="ja-JP" altLang="en-US" dirty="0"/>
              <a:t> </a:t>
            </a:r>
            <a:r>
              <a:rPr lang="en-US" altLang="ja-JP" dirty="0"/>
              <a:t>BRDF</a:t>
            </a:r>
          </a:p>
        </p:txBody>
      </p:sp>
    </p:spTree>
    <p:extLst>
      <p:ext uri="{BB962C8B-B14F-4D97-AF65-F5344CB8AC3E}">
        <p14:creationId xmlns:p14="http://schemas.microsoft.com/office/powerpoint/2010/main" val="426043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a:lnSpc>
                <a:spcPct val="130000"/>
              </a:lnSpc>
              <a:spcAft>
                <a:spcPts val="1477"/>
              </a:spcAft>
            </a:pPr>
            <a:r>
              <a:rPr lang="en-US" altLang="ja-JP" sz="1800" b="1" dirty="0">
                <a:latin typeface="+mn-ea"/>
              </a:rPr>
              <a:t>Deep Photon Mapping</a:t>
            </a:r>
          </a:p>
        </p:txBody>
      </p:sp>
      <p:sp>
        <p:nvSpPr>
          <p:cNvPr id="2" name="スライド番号プレースホルダー 1"/>
          <p:cNvSpPr>
            <a:spLocks noGrp="1"/>
          </p:cNvSpPr>
          <p:nvPr>
            <p:ph type="sldNum" sz="quarter" idx="4"/>
          </p:nvPr>
        </p:nvSpPr>
        <p:spPr/>
        <p:txBody>
          <a:bodyPr/>
          <a:lstStyle/>
          <a:p>
            <a:fld id="{FB3508C7-2FE0-4945-9CBD-863E05F850D2}" type="slidenum">
              <a:rPr lang="ja-JP" altLang="en-US" smtClean="0"/>
              <a:pPr/>
              <a:t>8</a:t>
            </a:fld>
            <a:endParaRPr lang="ja-JP" altLang="en-US" dirty="0"/>
          </a:p>
        </p:txBody>
      </p:sp>
      <p:sp>
        <p:nvSpPr>
          <p:cNvPr id="15" name="AutoShape 3"/>
          <p:cNvSpPr>
            <a:spLocks noChangeArrowheads="1"/>
          </p:cNvSpPr>
          <p:nvPr/>
        </p:nvSpPr>
        <p:spPr bwMode="auto">
          <a:xfrm>
            <a:off x="997444" y="7183360"/>
            <a:ext cx="10194186" cy="197105"/>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p>
            <a:pPr algn="r">
              <a:lnSpc>
                <a:spcPct val="140000"/>
              </a:lnSpc>
              <a:spcBef>
                <a:spcPct val="0"/>
              </a:spcBef>
            </a:pPr>
            <a:r>
              <a:rPr lang="ja-JP" altLang="en-US" sz="985" dirty="0">
                <a:latin typeface="メイリオ" pitchFamily="50" charset="-128"/>
                <a:ea typeface="メイリオ" pitchFamily="50" charset="-128"/>
                <a:cs typeface="メイリオ" pitchFamily="50" charset="-128"/>
              </a:rPr>
              <a:t>　</a:t>
            </a:r>
            <a:endParaRPr lang="en-US" altLang="ja-JP" sz="985" dirty="0">
              <a:latin typeface="メイリオ" pitchFamily="50" charset="-128"/>
              <a:ea typeface="メイリオ" pitchFamily="50" charset="-128"/>
              <a:cs typeface="メイリオ" pitchFamily="50" charset="-128"/>
            </a:endParaRPr>
          </a:p>
        </p:txBody>
      </p:sp>
      <p:sp>
        <p:nvSpPr>
          <p:cNvPr id="11" name="正方形/長方形 10">
            <a:extLst>
              <a:ext uri="{FF2B5EF4-FFF2-40B4-BE49-F238E27FC236}">
                <a16:creationId xmlns:a16="http://schemas.microsoft.com/office/drawing/2014/main" id="{4072D5E7-FD42-47B5-B380-3110C365D02D}"/>
              </a:ext>
            </a:extLst>
          </p:cNvPr>
          <p:cNvSpPr/>
          <p:nvPr/>
        </p:nvSpPr>
        <p:spPr>
          <a:xfrm>
            <a:off x="1281496" y="923828"/>
            <a:ext cx="646331" cy="369332"/>
          </a:xfrm>
          <a:prstGeom prst="rect">
            <a:avLst/>
          </a:prstGeom>
        </p:spPr>
        <p:txBody>
          <a:bodyPr wrap="none">
            <a:spAutoFit/>
          </a:bodyPr>
          <a:lstStyle/>
          <a:p>
            <a:r>
              <a:rPr lang="ja-JP" altLang="en-US" b="1" dirty="0"/>
              <a:t>学習</a:t>
            </a:r>
            <a:endParaRPr lang="en-US" altLang="ja-JP" b="1" dirty="0"/>
          </a:p>
        </p:txBody>
      </p:sp>
      <p:pic>
        <p:nvPicPr>
          <p:cNvPr id="10" name="図 9">
            <a:extLst>
              <a:ext uri="{FF2B5EF4-FFF2-40B4-BE49-F238E27FC236}">
                <a16:creationId xmlns:a16="http://schemas.microsoft.com/office/drawing/2014/main" id="{7BEE0BC2-6DC2-4BA7-ADAC-1357A0C01E74}"/>
              </a:ext>
            </a:extLst>
          </p:cNvPr>
          <p:cNvPicPr>
            <a:picLocks noChangeAspect="1"/>
          </p:cNvPicPr>
          <p:nvPr/>
        </p:nvPicPr>
        <p:blipFill>
          <a:blip r:embed="rId2"/>
          <a:stretch>
            <a:fillRect/>
          </a:stretch>
        </p:blipFill>
        <p:spPr>
          <a:xfrm>
            <a:off x="1586033" y="2364487"/>
            <a:ext cx="2191056" cy="657317"/>
          </a:xfrm>
          <a:prstGeom prst="rect">
            <a:avLst/>
          </a:prstGeom>
        </p:spPr>
      </p:pic>
      <p:sp>
        <p:nvSpPr>
          <p:cNvPr id="6" name="正方形/長方形 5">
            <a:extLst>
              <a:ext uri="{FF2B5EF4-FFF2-40B4-BE49-F238E27FC236}">
                <a16:creationId xmlns:a16="http://schemas.microsoft.com/office/drawing/2014/main" id="{4EAA16E5-6400-49A5-A4B5-6BC10D31A692}"/>
              </a:ext>
            </a:extLst>
          </p:cNvPr>
          <p:cNvSpPr/>
          <p:nvPr/>
        </p:nvSpPr>
        <p:spPr>
          <a:xfrm>
            <a:off x="1593613" y="1695817"/>
            <a:ext cx="6637458" cy="923330"/>
          </a:xfrm>
          <a:prstGeom prst="rect">
            <a:avLst/>
          </a:prstGeom>
        </p:spPr>
        <p:txBody>
          <a:bodyPr wrap="none">
            <a:spAutoFit/>
          </a:bodyPr>
          <a:lstStyle/>
          <a:p>
            <a:r>
              <a:rPr lang="ja-JP" altLang="en-US" dirty="0"/>
              <a:t>放射輝度は</a:t>
            </a:r>
            <a:r>
              <a:rPr lang="en-US" altLang="ja-JP" dirty="0"/>
              <a:t>HDR</a:t>
            </a:r>
            <a:r>
              <a:rPr lang="ja-JP" altLang="en-US" dirty="0"/>
              <a:t>なため、学習は高輝度値に支配されやすい。</a:t>
            </a:r>
            <a:endParaRPr lang="en-US" altLang="ja-JP" dirty="0"/>
          </a:p>
          <a:p>
            <a:r>
              <a:rPr lang="ja-JP" altLang="en-US" dirty="0"/>
              <a:t>µ-</a:t>
            </a:r>
            <a:r>
              <a:rPr lang="en-US" altLang="ja-JP" dirty="0"/>
              <a:t>Law</a:t>
            </a:r>
            <a:r>
              <a:rPr lang="ja-JP" altLang="en-US" dirty="0"/>
              <a:t>を用いてトーンマッピングする（本論では</a:t>
            </a:r>
            <a:r>
              <a:rPr lang="en-US" altLang="ja-JP" dirty="0"/>
              <a:t>µ = 5000</a:t>
            </a:r>
            <a:r>
              <a:rPr lang="ja-JP" altLang="en-US" dirty="0"/>
              <a:t>）</a:t>
            </a:r>
            <a:endParaRPr lang="en-US" altLang="ja-JP" dirty="0"/>
          </a:p>
          <a:p>
            <a:endParaRPr lang="ja-JP" altLang="en-US" dirty="0"/>
          </a:p>
        </p:txBody>
      </p:sp>
      <p:sp>
        <p:nvSpPr>
          <p:cNvPr id="14" name="正方形/長方形 13">
            <a:extLst>
              <a:ext uri="{FF2B5EF4-FFF2-40B4-BE49-F238E27FC236}">
                <a16:creationId xmlns:a16="http://schemas.microsoft.com/office/drawing/2014/main" id="{DB855C3A-C92E-44C6-86C1-01A4D3AB6295}"/>
              </a:ext>
            </a:extLst>
          </p:cNvPr>
          <p:cNvSpPr/>
          <p:nvPr/>
        </p:nvSpPr>
        <p:spPr>
          <a:xfrm>
            <a:off x="1604661" y="3513031"/>
            <a:ext cx="10625025" cy="2031325"/>
          </a:xfrm>
          <a:prstGeom prst="rect">
            <a:avLst/>
          </a:prstGeom>
        </p:spPr>
        <p:txBody>
          <a:bodyPr wrap="none">
            <a:spAutoFit/>
          </a:bodyPr>
          <a:lstStyle/>
          <a:p>
            <a:r>
              <a:rPr lang="en-US" altLang="ja-JP" b="1" dirty="0"/>
              <a:t>Loss</a:t>
            </a:r>
            <a:r>
              <a:rPr lang="ja-JP" altLang="en-US" b="1" dirty="0"/>
              <a:t>関数</a:t>
            </a:r>
            <a:endParaRPr lang="en-US" altLang="ja-JP" b="1" dirty="0"/>
          </a:p>
          <a:p>
            <a:r>
              <a:rPr lang="ja-JP" altLang="en-US" dirty="0"/>
              <a:t>トーンマッピングされた</a:t>
            </a:r>
            <a:r>
              <a:rPr lang="en-US" altLang="ja-JP" dirty="0"/>
              <a:t>GT</a:t>
            </a:r>
            <a:r>
              <a:rPr lang="ja-JP" altLang="en-US" dirty="0"/>
              <a:t>と推定放射輝度をもとに</a:t>
            </a:r>
            <a:r>
              <a:rPr lang="en-US" altLang="ja-JP" dirty="0"/>
              <a:t>L2 Loss</a:t>
            </a:r>
            <a:r>
              <a:rPr lang="ja-JP" altLang="en-US" dirty="0"/>
              <a:t>を適用（</a:t>
            </a:r>
            <a:r>
              <a:rPr lang="en-US" altLang="ja-JP" dirty="0"/>
              <a:t>L2 norm</a:t>
            </a:r>
            <a:r>
              <a:rPr lang="ja-JP" altLang="en-US" dirty="0"/>
              <a:t>？）</a:t>
            </a:r>
            <a:endParaRPr lang="en-US" altLang="ja-JP" dirty="0"/>
          </a:p>
          <a:p>
            <a:endParaRPr lang="en-US" altLang="ja-JP" dirty="0"/>
          </a:p>
          <a:p>
            <a:r>
              <a:rPr lang="ja-JP" altLang="en-US" b="1" i="1" dirty="0"/>
              <a:t>学習パラメタ</a:t>
            </a:r>
            <a:endParaRPr lang="en-US" altLang="ja-JP" b="1" i="1" dirty="0"/>
          </a:p>
          <a:p>
            <a:r>
              <a:rPr lang="ja-JP" altLang="en-US" dirty="0"/>
              <a:t>次の２値はランダム</a:t>
            </a:r>
            <a:r>
              <a:rPr lang="en-US" altLang="ja-JP" dirty="0"/>
              <a:t>  K</a:t>
            </a:r>
            <a:r>
              <a:rPr lang="ja-JP" altLang="en-US" dirty="0"/>
              <a:t>（集める近傍フォトン数） </a:t>
            </a:r>
            <a:r>
              <a:rPr lang="en-US" altLang="ja-JP" dirty="0"/>
              <a:t>[100,800]</a:t>
            </a:r>
            <a:r>
              <a:rPr lang="ja-JP" altLang="en-US" i="1" dirty="0"/>
              <a:t>、フォトン</a:t>
            </a:r>
            <a:r>
              <a:rPr lang="ja-JP" altLang="en-US" dirty="0"/>
              <a:t>数</a:t>
            </a:r>
            <a:r>
              <a:rPr lang="en-US" altLang="ja-JP" dirty="0"/>
              <a:t> [0.3 millon,4 million]</a:t>
            </a:r>
          </a:p>
          <a:p>
            <a:r>
              <a:rPr lang="en-US" altLang="ja-JP" dirty="0"/>
              <a:t>Adam, 6000 epochs, initial learning rate of 10^−4 ,</a:t>
            </a:r>
          </a:p>
          <a:p>
            <a:r>
              <a:rPr lang="en-US" altLang="ja-JP" dirty="0"/>
              <a:t>a batch size of 2000 random shading points</a:t>
            </a:r>
          </a:p>
        </p:txBody>
      </p:sp>
    </p:spTree>
    <p:extLst>
      <p:ext uri="{BB962C8B-B14F-4D97-AF65-F5344CB8AC3E}">
        <p14:creationId xmlns:p14="http://schemas.microsoft.com/office/powerpoint/2010/main" val="4124414468"/>
      </p:ext>
    </p:extLst>
  </p:cSld>
  <p:clrMapOvr>
    <a:masterClrMapping/>
  </p:clrMapOvr>
</p:sld>
</file>

<file path=ppt/theme/theme1.xml><?xml version="1.0" encoding="utf-8"?>
<a:theme xmlns:a="http://schemas.openxmlformats.org/drawingml/2006/main" name="PowerPoint Design">
  <a:themeElements>
    <a:clrScheme name="PowerPoint Design 2017">
      <a:dk1>
        <a:srgbClr val="4D4D4D"/>
      </a:dk1>
      <a:lt1>
        <a:srgbClr val="FFFFFF"/>
      </a:lt1>
      <a:dk2>
        <a:srgbClr val="0071BC"/>
      </a:dk2>
      <a:lt2>
        <a:srgbClr val="E2F1FA"/>
      </a:lt2>
      <a:accent1>
        <a:srgbClr val="00395E"/>
      </a:accent1>
      <a:accent2>
        <a:srgbClr val="0071BC"/>
      </a:accent2>
      <a:accent3>
        <a:srgbClr val="FF5050"/>
      </a:accent3>
      <a:accent4>
        <a:srgbClr val="FF9596"/>
      </a:accent4>
      <a:accent5>
        <a:srgbClr val="EAEAEA"/>
      </a:accent5>
      <a:accent6>
        <a:srgbClr val="AFAFAF"/>
      </a:accent6>
      <a:hlink>
        <a:srgbClr val="2FADFF"/>
      </a:hlink>
      <a:folHlink>
        <a:srgbClr val="00395E"/>
      </a:folHlink>
    </a:clrScheme>
    <a:fontScheme name="PowerPoint Design">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a:solidFill>
            <a:schemeClr val="tx1"/>
          </a:solidFill>
        </a:ln>
        <a:effectLst/>
      </a:spPr>
      <a:bodyPr rot="0" spcFirstLastPara="0" vertOverflow="overflow" horzOverflow="overflow" vert="horz" wrap="square" lIns="108000" tIns="108000" rIns="108000" bIns="90000" numCol="1" spcCol="0" rtlCol="0" fromWordArt="0" anchor="ctr" anchorCtr="0" forceAA="0" compatLnSpc="1">
        <a:prstTxWarp prst="textNoShape">
          <a:avLst/>
        </a:prstTxWarp>
        <a:spAutoFit/>
      </a:bodyPr>
      <a:lstStyle>
        <a:defPPr algn="just">
          <a:lnSpc>
            <a:spcPct val="140000"/>
          </a:lnSpc>
          <a:spcBef>
            <a:spcPct val="0"/>
          </a:spcBef>
          <a:spcAft>
            <a:spcPts val="600"/>
          </a:spcAft>
          <a:defRPr kumimoji="1" sz="1600" dirty="0" smtClean="0">
            <a:solidFill>
              <a:srgbClr val="4D4D4D"/>
            </a:solidFill>
            <a:latin typeface="メイリオ" pitchFamily="50" charset="-128"/>
            <a:ea typeface="メイリオ" pitchFamily="50" charset="-128"/>
            <a:cs typeface="メイリオ" pitchFamily="50"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26733</TotalTime>
  <Words>553</Words>
  <Application>Microsoft Office PowerPoint</Application>
  <PresentationFormat>ワイド画面</PresentationFormat>
  <Paragraphs>107</Paragraphs>
  <Slides>14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メイリオ</vt:lpstr>
      <vt:lpstr>Arial</vt:lpstr>
      <vt:lpstr>Calibri</vt:lpstr>
      <vt:lpstr>PowerPoint Design</vt:lpstr>
      <vt:lpstr>Deep Photon Mapping  Shilin Zhu et al., 2020, arXiv.</vt:lpstr>
      <vt:lpstr>Deep Photon Mapping</vt:lpstr>
      <vt:lpstr>Deep Photon Mapping</vt:lpstr>
      <vt:lpstr>Deep Photon Mapping</vt:lpstr>
      <vt:lpstr>Deep Photon Mapping</vt:lpstr>
      <vt:lpstr>Deep Photon Mapping</vt:lpstr>
      <vt:lpstr>Deep Photon Mapping</vt:lpstr>
      <vt:lpstr>Deep Photon Mapping</vt:lpstr>
      <vt:lpstr>Deep Photon Mapping</vt:lpstr>
      <vt:lpstr>Deep Photon Mapping</vt:lpstr>
      <vt:lpstr>Deep Photon Mapping</vt:lpstr>
      <vt:lpstr>Deep Photon Mapping</vt:lpstr>
      <vt:lpstr>Deep Photon Mapping</vt:lpstr>
      <vt:lpstr>Deep Photon Mapping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Second-Order Occlusion-Aware Volumetric Radiance Caching  Author, 20XX, Source</dc:title>
  <cp:lastModifiedBy>G 2</cp:lastModifiedBy>
  <cp:revision>351</cp:revision>
  <dcterms:created xsi:type="dcterms:W3CDTF">2013-06-19T15:30:58Z</dcterms:created>
  <dcterms:modified xsi:type="dcterms:W3CDTF">2020-05-08T05:02:08Z</dcterms:modified>
</cp:coreProperties>
</file>