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717" r:id="rId2"/>
    <p:sldId id="714" r:id="rId3"/>
    <p:sldId id="718" r:id="rId4"/>
    <p:sldId id="719" r:id="rId5"/>
    <p:sldId id="720" r:id="rId6"/>
    <p:sldId id="72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  <a:srgbClr val="E4007F"/>
    <a:srgbClr val="E2F1FA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>
        <p:scale>
          <a:sx n="125" d="100"/>
          <a:sy n="125" d="100"/>
        </p:scale>
        <p:origin x="-66" y="-366"/>
      </p:cViewPr>
      <p:guideLst>
        <p:guide orient="horz" pos="2137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Progressive Photon Mapping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Hachisuka et al., 2008, SIGGRAPH Asia.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Progressive Photon Mapping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D1F436-1BE8-42AE-91E3-271E789B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299212"/>
            <a:ext cx="4763165" cy="21434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28B62C-4DA1-490E-8C5B-D9AECF08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78" y="1170606"/>
            <a:ext cx="4039164" cy="240063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BB509F-97F6-487F-808B-16B095305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7" y="3933056"/>
            <a:ext cx="478221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Progressive Photon Mapping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C3BDE2-ADC8-4576-8CAA-3502C79751EF}"/>
              </a:ext>
            </a:extLst>
          </p:cNvPr>
          <p:cNvGrpSpPr/>
          <p:nvPr/>
        </p:nvGrpSpPr>
        <p:grpSpPr>
          <a:xfrm>
            <a:off x="631651" y="2545998"/>
            <a:ext cx="6877533" cy="1268953"/>
            <a:chOff x="731404" y="3481475"/>
            <a:chExt cx="10330639" cy="19060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8249D49-ADB1-4BAF-864C-24D875C8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404" y="3481475"/>
              <a:ext cx="10330639" cy="1906075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2F9568-EA6A-41C8-9D8A-2A43EDBE9E59}"/>
                </a:ext>
              </a:extLst>
            </p:cNvPr>
            <p:cNvSpPr/>
            <p:nvPr/>
          </p:nvSpPr>
          <p:spPr bwMode="auto">
            <a:xfrm>
              <a:off x="803412" y="4521741"/>
              <a:ext cx="10258631" cy="46769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E8CBAFC-8320-4D0E-A1D8-08BA1CCDED76}"/>
                </a:ext>
              </a:extLst>
            </p:cNvPr>
            <p:cNvSpPr/>
            <p:nvPr/>
          </p:nvSpPr>
          <p:spPr bwMode="auto">
            <a:xfrm>
              <a:off x="6816080" y="4521741"/>
              <a:ext cx="1116124" cy="455072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2B4E38-1FEC-405A-9664-6EC6C6EFBE97}"/>
              </a:ext>
            </a:extLst>
          </p:cNvPr>
          <p:cNvSpPr txBox="1"/>
          <p:nvPr/>
        </p:nvSpPr>
        <p:spPr>
          <a:xfrm>
            <a:off x="448994" y="1024833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640x480px</a:t>
            </a:r>
          </a:p>
          <a:p>
            <a:r>
              <a:rPr lang="en-US" altLang="ja-JP" b="1" dirty="0"/>
              <a:t>1spp(Diffuse</a:t>
            </a:r>
            <a:r>
              <a:rPr lang="ja-JP" altLang="en-US" b="1" dirty="0"/>
              <a:t>にあたるまで</a:t>
            </a:r>
            <a:r>
              <a:rPr lang="en-US" altLang="ja-JP" b="1" dirty="0"/>
              <a:t>5</a:t>
            </a:r>
            <a:r>
              <a:rPr lang="ja-JP" altLang="en-US" b="1" dirty="0"/>
              <a:t>バウンスは最低保証</a:t>
            </a:r>
            <a:r>
              <a:rPr lang="en-US" altLang="ja-JP" b="1" dirty="0"/>
              <a:t>)</a:t>
            </a:r>
            <a:endParaRPr kumimoji="1" lang="en-US" altLang="ja-JP" b="1" dirty="0"/>
          </a:p>
          <a:p>
            <a:r>
              <a:rPr kumimoji="1" lang="en-US" altLang="ja-JP" b="1" dirty="0"/>
              <a:t>1000</a:t>
            </a:r>
            <a:r>
              <a:rPr kumimoji="1" lang="ja-JP" altLang="en-US" b="1" dirty="0"/>
              <a:t>万フォトン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40AEBE8-6672-425D-B4B6-FC526DBD0941}"/>
              </a:ext>
            </a:extLst>
          </p:cNvPr>
          <p:cNvSpPr/>
          <p:nvPr/>
        </p:nvSpPr>
        <p:spPr>
          <a:xfrm>
            <a:off x="7788188" y="620077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メモ　最終最大半径4.67024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BAC724-EC99-4FDD-ABC5-3B5CCC82EF33}"/>
              </a:ext>
            </a:extLst>
          </p:cNvPr>
          <p:cNvSpPr/>
          <p:nvPr/>
        </p:nvSpPr>
        <p:spPr>
          <a:xfrm>
            <a:off x="8076220" y="2958474"/>
            <a:ext cx="368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Progressive Photon Mapping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1914D8-AA16-4DE6-9A59-F0C4F3C1F0C9}"/>
              </a:ext>
            </a:extLst>
          </p:cNvPr>
          <p:cNvSpPr/>
          <p:nvPr/>
        </p:nvSpPr>
        <p:spPr>
          <a:xfrm>
            <a:off x="8685438" y="4846492"/>
            <a:ext cx="277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Raw Photon Mapping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8F039D6-B5E4-4B84-B488-3154AE5B401A}"/>
              </a:ext>
            </a:extLst>
          </p:cNvPr>
          <p:cNvGrpSpPr/>
          <p:nvPr/>
        </p:nvGrpSpPr>
        <p:grpSpPr>
          <a:xfrm>
            <a:off x="633733" y="4534860"/>
            <a:ext cx="7735380" cy="848548"/>
            <a:chOff x="608952" y="5063645"/>
            <a:chExt cx="7735380" cy="84854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F6D9917-69E6-47CC-9B5F-33A0CB30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52" y="5063645"/>
              <a:ext cx="7735380" cy="819264"/>
            </a:xfrm>
            <a:prstGeom prst="rect">
              <a:avLst/>
            </a:prstGeom>
          </p:spPr>
        </p:pic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C1ECADE-3DF2-470D-A38D-A780839130C4}"/>
                </a:ext>
              </a:extLst>
            </p:cNvPr>
            <p:cNvSpPr/>
            <p:nvPr/>
          </p:nvSpPr>
          <p:spPr bwMode="auto">
            <a:xfrm>
              <a:off x="608952" y="5600830"/>
              <a:ext cx="6829594" cy="31136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CEDBFBE-D580-414C-98DD-BF56DBFF9425}"/>
                </a:ext>
              </a:extLst>
            </p:cNvPr>
            <p:cNvSpPr/>
            <p:nvPr/>
          </p:nvSpPr>
          <p:spPr bwMode="auto">
            <a:xfrm>
              <a:off x="4611833" y="5600830"/>
              <a:ext cx="743050" cy="302960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7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Progressive Photon Mapping</a:t>
            </a:r>
          </a:p>
        </p:txBody>
      </p:sp>
      <p:pic>
        <p:nvPicPr>
          <p:cNvPr id="5" name="図 4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81C07529-9A04-46A2-BBE2-6249FD54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5472608" cy="4104456"/>
          </a:xfrm>
          <a:prstGeom prst="rect">
            <a:avLst/>
          </a:prstGeom>
        </p:spPr>
      </p:pic>
      <p:pic>
        <p:nvPicPr>
          <p:cNvPr id="12" name="図 11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8722AF4A-35DE-4476-8EFF-FBD3C6E0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988840"/>
            <a:ext cx="5472608" cy="410445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CA8AA8-69D4-4743-AE9E-35F0633E58C5}"/>
              </a:ext>
            </a:extLst>
          </p:cNvPr>
          <p:cNvSpPr/>
          <p:nvPr/>
        </p:nvSpPr>
        <p:spPr>
          <a:xfrm>
            <a:off x="8256240" y="1511856"/>
            <a:ext cx="146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GT1024spp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6ED2F9-4CE3-4CD1-94CA-28512ABEC65E}"/>
              </a:ext>
            </a:extLst>
          </p:cNvPr>
          <p:cNvSpPr/>
          <p:nvPr/>
        </p:nvSpPr>
        <p:spPr>
          <a:xfrm>
            <a:off x="2207568" y="1511856"/>
            <a:ext cx="251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 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014840-5D74-419A-9301-335FCDA02254}"/>
              </a:ext>
            </a:extLst>
          </p:cNvPr>
          <p:cNvSpPr txBox="1"/>
          <p:nvPr/>
        </p:nvSpPr>
        <p:spPr>
          <a:xfrm>
            <a:off x="2228617" y="62007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光源が黒いのは仕様</a:t>
            </a:r>
          </a:p>
        </p:txBody>
      </p:sp>
    </p:spTree>
    <p:extLst>
      <p:ext uri="{BB962C8B-B14F-4D97-AF65-F5344CB8AC3E}">
        <p14:creationId xmlns:p14="http://schemas.microsoft.com/office/powerpoint/2010/main" val="3730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Progressive Photon Mapping</a:t>
            </a:r>
          </a:p>
        </p:txBody>
      </p:sp>
      <p:pic>
        <p:nvPicPr>
          <p:cNvPr id="6" name="図 5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DF0491E-5347-4656-B816-DC11D799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76" y="2208081"/>
            <a:ext cx="3548107" cy="2661080"/>
          </a:xfrm>
          <a:prstGeom prst="rect">
            <a:avLst/>
          </a:prstGeom>
        </p:spPr>
      </p:pic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4321946" y="5277445"/>
            <a:ext cx="3548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手元の実装で</a:t>
            </a:r>
            <a:r>
              <a:rPr lang="en-US" altLang="ja-JP" dirty="0"/>
              <a:t>Diffuse</a:t>
            </a:r>
            <a:r>
              <a:rPr lang="ja-JP" altLang="en-US" dirty="0"/>
              <a:t>が暗くなるバグの原因がわからない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</p:spTree>
    <p:extLst>
      <p:ext uri="{BB962C8B-B14F-4D97-AF65-F5344CB8AC3E}">
        <p14:creationId xmlns:p14="http://schemas.microsoft.com/office/powerpoint/2010/main" val="32094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Progressive Photon Mapping</a:t>
            </a:r>
          </a:p>
        </p:txBody>
      </p:sp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5123892" y="5506119"/>
            <a:ext cx="354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  <p:pic>
        <p:nvPicPr>
          <p:cNvPr id="12" name="図 11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46B9214-E5C5-4240-BCB6-F7BC8206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0" y="2208080"/>
            <a:ext cx="3558840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992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28694</TotalTime>
  <Words>86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PowerPoint Design</vt:lpstr>
      <vt:lpstr>Progressive Photon Mapping  Hachisuka et al., 2008, SIGGRAPH Asia. </vt:lpstr>
      <vt:lpstr>Progressive Photon Mapping</vt:lpstr>
      <vt:lpstr>Progressive Photon Mapping</vt:lpstr>
      <vt:lpstr>Progressive Photon Mapping</vt:lpstr>
      <vt:lpstr>Progressive Photon Mapping</vt:lpstr>
      <vt:lpstr>Progressive Photon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310</cp:revision>
  <dcterms:created xsi:type="dcterms:W3CDTF">2013-06-19T15:30:58Z</dcterms:created>
  <dcterms:modified xsi:type="dcterms:W3CDTF">2020-05-08T06:08:52Z</dcterms:modified>
</cp:coreProperties>
</file>