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717" r:id="rId2"/>
    <p:sldId id="714" r:id="rId3"/>
    <p:sldId id="722" r:id="rId4"/>
    <p:sldId id="726" r:id="rId5"/>
    <p:sldId id="72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19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1BC"/>
    <a:srgbClr val="E4007F"/>
    <a:srgbClr val="E2F1FA"/>
    <a:srgbClr val="FFEAEA"/>
    <a:srgbClr val="4D4D4D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87" d="100"/>
          <a:sy n="87" d="100"/>
        </p:scale>
        <p:origin x="96" y="594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19"/>
        <p:guide pos="7050"/>
        <p:guide pos="2683"/>
        <p:guide pos="5042"/>
        <p:guide pos="4063"/>
        <p:guide pos="3840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220986"/>
            <a:ext cx="11294178" cy="2380034"/>
          </a:xfrm>
        </p:spPr>
        <p:txBody>
          <a:bodyPr/>
          <a:lstStyle/>
          <a:p>
            <a:r>
              <a:rPr lang="en-US" altLang="ja-JP" sz="3600" dirty="0"/>
              <a:t>A Simple and Robust Mutation Strategy for the Metropolis Light Transport Algorithm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sz="2000" dirty="0"/>
              <a:t>Kelemen</a:t>
            </a:r>
            <a:r>
              <a:rPr lang="ja-JP" altLang="en-US" sz="2000" dirty="0"/>
              <a:t> </a:t>
            </a:r>
            <a:r>
              <a:rPr lang="en-US" altLang="ja-JP" sz="2000" dirty="0"/>
              <a:t>et</a:t>
            </a:r>
            <a:r>
              <a:rPr lang="ja-JP" altLang="en-US" sz="2000" dirty="0"/>
              <a:t> </a:t>
            </a:r>
            <a:r>
              <a:rPr lang="en-US" altLang="ja-JP" sz="2000" dirty="0"/>
              <a:t>al.,</a:t>
            </a:r>
            <a:r>
              <a:rPr lang="ja-JP" altLang="en-US" sz="2000" dirty="0"/>
              <a:t> </a:t>
            </a:r>
            <a:r>
              <a:rPr lang="en-US" altLang="ja-JP" sz="2000" dirty="0"/>
              <a:t>2002, Computer Graphics Forum. </a:t>
            </a:r>
            <a:endParaRPr kumimoji="1" lang="ja-JP" altLang="en-US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PSSMLT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9D0DA24F-D3B7-4E47-BA3D-E0C89E706139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光輸送アルゴリズム</a:t>
            </a:r>
            <a:endParaRPr lang="en-US" altLang="ja-JP" sz="2000" dirty="0"/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Metropolis Transport</a:t>
            </a:r>
            <a:r>
              <a:rPr lang="ja-JP" altLang="en-US" sz="2000" dirty="0"/>
              <a:t>を光輸送に応用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endParaRPr lang="en-US" altLang="ja-JP" sz="2000" dirty="0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0DF6377A-FD5F-4C8D-B182-4355FDA71822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PSSMLT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A8A136-0AA5-4B09-B693-C4049E162589}"/>
              </a:ext>
            </a:extLst>
          </p:cNvPr>
          <p:cNvSpPr txBox="1"/>
          <p:nvPr/>
        </p:nvSpPr>
        <p:spPr>
          <a:xfrm>
            <a:off x="623392" y="1016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突然変異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569039-C75C-43A5-BEEF-D7788E3E3AED}"/>
              </a:ext>
            </a:extLst>
          </p:cNvPr>
          <p:cNvSpPr txBox="1"/>
          <p:nvPr/>
        </p:nvSpPr>
        <p:spPr>
          <a:xfrm>
            <a:off x="767408" y="1881188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変化対象は何でも良いが、一般にパスの頂点を</a:t>
            </a:r>
            <a:r>
              <a:rPr kumimoji="1" lang="ja-JP" altLang="en-US" b="1" dirty="0"/>
              <a:t>削除・追加・置き換え</a:t>
            </a:r>
            <a:endParaRPr kumimoji="1" lang="en-US" altLang="ja-JP" b="1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969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PSSMLT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37DF96-85D7-45D2-A34A-5B5D4FBBD0F1}"/>
                  </a:ext>
                </a:extLst>
              </p:cNvPr>
              <p:cNvSpPr/>
              <p:nvPr/>
            </p:nvSpPr>
            <p:spPr>
              <a:xfrm>
                <a:off x="587388" y="1376772"/>
                <a:ext cx="28571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を正規化する必要はない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37DF96-85D7-45D2-A34A-5B5D4FBBD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8" y="1376772"/>
                <a:ext cx="2857192" cy="923330"/>
              </a:xfrm>
              <a:prstGeom prst="rect">
                <a:avLst/>
              </a:prstGeom>
              <a:blipFill>
                <a:blip r:embed="rId2"/>
                <a:stretch>
                  <a:fillRect l="-640" t="-2649" r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3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PSSMLT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BC4749-7729-4844-AFB6-1F5B2A6D2D48}"/>
              </a:ext>
            </a:extLst>
          </p:cNvPr>
          <p:cNvSpPr txBox="1"/>
          <p:nvPr/>
        </p:nvSpPr>
        <p:spPr>
          <a:xfrm>
            <a:off x="623392" y="1016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実験</a:t>
            </a:r>
            <a:endParaRPr kumimoji="1" lang="ja-JP" altLang="en-US" b="1" dirty="0"/>
          </a:p>
        </p:txBody>
      </p:sp>
      <p:pic>
        <p:nvPicPr>
          <p:cNvPr id="7" name="図 6" descr="屋内, 小さい, グリーン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0211C090-B632-4DDA-93D5-061A32B5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70151"/>
            <a:ext cx="4860540" cy="364540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DAA970-4871-44E4-B270-5EEAEF3CEFA9}"/>
              </a:ext>
            </a:extLst>
          </p:cNvPr>
          <p:cNvSpPr txBox="1"/>
          <p:nvPr/>
        </p:nvSpPr>
        <p:spPr>
          <a:xfrm>
            <a:off x="2796444" y="1881188"/>
            <a:ext cx="51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GT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CF21C2-84CC-4407-9102-079DA0DBB896}"/>
              </a:ext>
            </a:extLst>
          </p:cNvPr>
          <p:cNvSpPr txBox="1"/>
          <p:nvPr/>
        </p:nvSpPr>
        <p:spPr>
          <a:xfrm>
            <a:off x="8243496" y="800587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PSSMLT</a:t>
            </a:r>
            <a:endParaRPr kumimoji="1" lang="ja-JP" altLang="en-US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595918-E609-46A2-B697-DEF1068BF0C5}"/>
              </a:ext>
            </a:extLst>
          </p:cNvPr>
          <p:cNvSpPr/>
          <p:nvPr/>
        </p:nvSpPr>
        <p:spPr>
          <a:xfrm>
            <a:off x="6888088" y="3486170"/>
            <a:ext cx="4087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+mn-ea"/>
              </a:rPr>
              <a:t>mutation : 32 * 240 * 320, </a:t>
            </a:r>
            <a:r>
              <a:rPr lang="en-US" altLang="ja-JP" sz="1400" dirty="0" err="1">
                <a:latin typeface="+mn-ea"/>
              </a:rPr>
              <a:t>mlt_num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: 1</a:t>
            </a:r>
            <a:endParaRPr lang="en-US" altLang="ja-JP" sz="1400" b="0" dirty="0">
              <a:effectLst/>
              <a:latin typeface="+mn-ea"/>
            </a:endParaRPr>
          </a:p>
        </p:txBody>
      </p:sp>
      <p:pic>
        <p:nvPicPr>
          <p:cNvPr id="16" name="図 15" descr="屋内, 座る, 小さい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E8AA742-26E5-48B5-9540-11D3B221B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42" y="3952360"/>
            <a:ext cx="3048000" cy="2286000"/>
          </a:xfrm>
          <a:prstGeom prst="rect">
            <a:avLst/>
          </a:prstGeom>
        </p:spPr>
      </p:pic>
      <p:pic>
        <p:nvPicPr>
          <p:cNvPr id="18" name="図 17" descr="チョーク, 座る, 横たわ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F980B53D-8542-4B99-A244-F0DEA019D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869" y="1107520"/>
            <a:ext cx="3048000" cy="22860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91E57A7-5AEF-472D-BA80-A717127BDC38}"/>
              </a:ext>
            </a:extLst>
          </p:cNvPr>
          <p:cNvSpPr/>
          <p:nvPr/>
        </p:nvSpPr>
        <p:spPr>
          <a:xfrm>
            <a:off x="6888088" y="6396773"/>
            <a:ext cx="4087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+mn-ea"/>
              </a:rPr>
              <a:t>mutation : 128 * 240 * 320, </a:t>
            </a:r>
            <a:r>
              <a:rPr lang="en-US" altLang="ja-JP" sz="1400" dirty="0" err="1">
                <a:latin typeface="+mn-ea"/>
              </a:rPr>
              <a:t>mlt_num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: 10</a:t>
            </a:r>
            <a:endParaRPr lang="en-US" altLang="ja-JP" sz="1400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52092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29359</TotalTime>
  <Words>77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Cambria Math</vt:lpstr>
      <vt:lpstr>PowerPoint Design</vt:lpstr>
      <vt:lpstr>A Simple and Robust Mutation Strategy for the Metropolis Light Transport Algorithm  Kelemen et al., 2002, Computer Graphics Forum. </vt:lpstr>
      <vt:lpstr>PSSMLT</vt:lpstr>
      <vt:lpstr>PSSMLT</vt:lpstr>
      <vt:lpstr>PSSMLT</vt:lpstr>
      <vt:lpstr>PSSMLT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356</cp:revision>
  <dcterms:created xsi:type="dcterms:W3CDTF">2013-06-19T15:30:58Z</dcterms:created>
  <dcterms:modified xsi:type="dcterms:W3CDTF">2020-05-29T06:53:51Z</dcterms:modified>
</cp:coreProperties>
</file>