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717" r:id="rId2"/>
    <p:sldId id="714" r:id="rId3"/>
    <p:sldId id="713" r:id="rId4"/>
    <p:sldId id="723" r:id="rId5"/>
    <p:sldId id="724" r:id="rId6"/>
    <p:sldId id="725" r:id="rId7"/>
    <p:sldId id="726" r:id="rId8"/>
    <p:sldId id="72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>
        <p:scale>
          <a:sx n="125" d="100"/>
          <a:sy n="125" d="100"/>
        </p:scale>
        <p:origin x="-84" y="-15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296392"/>
            <a:ext cx="11294178" cy="2229223"/>
          </a:xfrm>
        </p:spPr>
        <p:txBody>
          <a:bodyPr/>
          <a:lstStyle/>
          <a:p>
            <a:r>
              <a:rPr lang="en-US" altLang="ja-JP" sz="2800" dirty="0"/>
              <a:t>Kernel-Predicting Convolutional Networks for Denoising</a:t>
            </a:r>
            <a:br>
              <a:rPr lang="en-US" altLang="ja-JP" sz="2800" dirty="0"/>
            </a:br>
            <a:r>
              <a:rPr lang="en-US" altLang="ja-JP" sz="2800" dirty="0"/>
              <a:t>Monte Carlo Renderings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BAKO et al., 2017, SIGGRAPH.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08EC52-6D9D-4C90-A0B3-27E3B3D8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96752"/>
            <a:ext cx="8035191" cy="51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フィルター</a:t>
            </a:r>
            <a:endParaRPr lang="en-US" altLang="ja-JP" sz="2000" dirty="0"/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高次元空間での適応的サンプリング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教師付き学習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ja-JP" altLang="en-US" sz="2000" dirty="0"/>
              <a:t>回帰→高次モデルで</a:t>
            </a:r>
            <a:r>
              <a:rPr lang="en-US" altLang="ja-JP" sz="2000" dirty="0"/>
              <a:t>overfit </a:t>
            </a:r>
          </a:p>
          <a:p>
            <a:pPr>
              <a:buFontTx/>
              <a:buChar char="-"/>
            </a:pPr>
            <a:r>
              <a:rPr lang="en-US" altLang="ja-JP" sz="2000" dirty="0"/>
              <a:t>CNN</a:t>
            </a:r>
            <a:r>
              <a:rPr lang="ja-JP" altLang="en-US" sz="2000" dirty="0"/>
              <a:t>による学習法→フィルタは予め指定</a:t>
            </a:r>
            <a:endParaRPr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Specular</a:t>
            </a:r>
            <a:r>
              <a:rPr lang="ja-JP" altLang="en-US" sz="2000" dirty="0"/>
              <a:t>と</a:t>
            </a:r>
            <a:r>
              <a:rPr lang="en-US" altLang="ja-JP" sz="2000" dirty="0"/>
              <a:t>diffuse</a:t>
            </a:r>
            <a:r>
              <a:rPr lang="ja-JP" altLang="en-US" sz="2000" dirty="0"/>
              <a:t>を分けてそれぞれノイズ除去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ノイズ除去画素推定→フィルタによるノイズ除去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Overfit</a:t>
            </a:r>
            <a:r>
              <a:rPr lang="ja-JP" altLang="en-US" sz="2000" dirty="0"/>
              <a:t>なしでノイズ除去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高速でロバスト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知覚的に良い結果が得られるようなエラーメトリックの選択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ネットワークのハイパーパラメーター調整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リアルタイム対応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1600" dirty="0"/>
          </a:p>
          <a:p>
            <a:pPr>
              <a:buFontTx/>
              <a:buChar char="-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C5BA40-B2F7-4F30-9664-AADB5CA2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530665"/>
            <a:ext cx="11438913" cy="42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2FFFCE-BF61-4F41-9D5C-2CB70484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966371"/>
            <a:ext cx="7969467" cy="54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E4BA5A-256F-48A9-BEB8-35B8CB81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752632"/>
            <a:ext cx="896427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A160BA-19F3-4FA0-831D-DC9B225F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78" y="1016732"/>
            <a:ext cx="6308117" cy="5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Kernel-Predicting Convolutional Networks for Denoising</a:t>
            </a:r>
            <a:r>
              <a:rPr lang="ja-JP" altLang="en-US" sz="1800" b="1" dirty="0">
                <a:latin typeface="+mn-ea"/>
              </a:rPr>
              <a:t> </a:t>
            </a:r>
            <a:r>
              <a:rPr lang="en-US" altLang="ja-JP" sz="1800" b="1" dirty="0">
                <a:latin typeface="+mn-ea"/>
              </a:rPr>
              <a:t>Monte Carlo Renderings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3CEAA4-369B-438D-90BC-0E4EB45E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77" y="882655"/>
            <a:ext cx="6480720" cy="55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023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26110</TotalTime>
  <Words>153</Words>
  <Application>Microsoft Office PowerPoint</Application>
  <PresentationFormat>ワイド画面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Calibri</vt:lpstr>
      <vt:lpstr>PowerPoint Design</vt:lpstr>
      <vt:lpstr>Kernel-Predicting Convolutional Networks for Denoising Monte Carlo Renderings  BAKO et al., 2017, SIGGRAPH. 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  <vt:lpstr>Kernel-Predicting Convolutional Networks for Denoising Monte Carlo Renderings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123</cp:revision>
  <dcterms:created xsi:type="dcterms:W3CDTF">2013-06-19T15:30:58Z</dcterms:created>
  <dcterms:modified xsi:type="dcterms:W3CDTF">2020-04-10T05:56:59Z</dcterms:modified>
</cp:coreProperties>
</file>