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717" r:id="rId2"/>
    <p:sldId id="721" r:id="rId3"/>
    <p:sldId id="713" r:id="rId4"/>
    <p:sldId id="722" r:id="rId5"/>
    <p:sldId id="718" r:id="rId6"/>
    <p:sldId id="723" r:id="rId7"/>
    <p:sldId id="724" r:id="rId8"/>
    <p:sldId id="725" r:id="rId9"/>
    <p:sldId id="726" r:id="rId10"/>
    <p:sldId id="72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>
        <p:scale>
          <a:sx n="125" d="100"/>
          <a:sy n="125" d="100"/>
        </p:scale>
        <p:origin x="-186" y="90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Deep Photon Mapping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Shilin Zhu et al., 20</a:t>
            </a:r>
            <a:r>
              <a:rPr lang="en-US" altLang="ja-JP" dirty="0"/>
              <a:t>20</a:t>
            </a:r>
            <a:r>
              <a:rPr lang="fr-FR" altLang="ja-JP" dirty="0"/>
              <a:t>, arXiv.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B58ED68-A498-4D71-A46C-136B0263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2924944"/>
            <a:ext cx="33246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5460D9-736E-4F99-B72C-59B126D1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0" y="1915304"/>
            <a:ext cx="11122554" cy="30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機械学習＋</a:t>
            </a:r>
            <a:r>
              <a:rPr lang="en-US" altLang="ja-JP" sz="2000" dirty="0"/>
              <a:t>Photon Mapping</a:t>
            </a:r>
            <a:r>
              <a:rPr lang="ja-JP" altLang="en-US" sz="2000" dirty="0"/>
              <a:t>（</a:t>
            </a:r>
            <a:r>
              <a:rPr lang="en-US" altLang="ja-JP" sz="2000" dirty="0"/>
              <a:t>PM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初めての学習ベース</a:t>
            </a:r>
            <a:r>
              <a:rPr lang="en-US" altLang="ja-JP" sz="2000" dirty="0"/>
              <a:t>PM</a:t>
            </a:r>
          </a:p>
          <a:p>
            <a:pPr>
              <a:buFontTx/>
              <a:buChar char="-"/>
            </a:pPr>
            <a:r>
              <a:rPr lang="ja-JP" altLang="en-US" sz="2000" dirty="0"/>
              <a:t>放射輝度推定に使うカーネル関数を学習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1600" dirty="0"/>
              <a:t>stochastic PPM</a:t>
            </a:r>
            <a:r>
              <a:rPr lang="ja-JP" altLang="en-US" sz="1600" dirty="0"/>
              <a:t>　わずかに良い結果</a:t>
            </a: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1600" dirty="0"/>
              <a:t>adaptive PPM</a:t>
            </a:r>
            <a:r>
              <a:rPr lang="ja-JP" altLang="en-US" sz="1600" dirty="0"/>
              <a:t>　同等</a:t>
            </a:r>
            <a:endParaRPr lang="en-US" altLang="ja-JP" sz="16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r>
              <a:rPr lang="en-US" altLang="ja-JP" sz="2000" dirty="0"/>
              <a:t>P</a:t>
            </a:r>
            <a:r>
              <a:rPr lang="ja-JP" altLang="en-US" sz="2000" dirty="0"/>
              <a:t>osition、 </a:t>
            </a:r>
            <a:r>
              <a:rPr lang="en-US" altLang="ja-JP" sz="2000" dirty="0"/>
              <a:t>D</a:t>
            </a:r>
            <a:r>
              <a:rPr lang="ja-JP" altLang="en-US" sz="2000" dirty="0"/>
              <a:t>irecions、寄与（</a:t>
            </a:r>
            <a:r>
              <a:rPr lang="en-US" altLang="ja-JP" sz="2000" dirty="0"/>
              <a:t>Flux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未寄与パスの減少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効率的（低予算）かつ低分散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本論文では</a:t>
            </a:r>
            <a:r>
              <a:rPr lang="en-US" altLang="ja-JP" sz="2000" dirty="0"/>
              <a:t>2 bounce</a:t>
            </a:r>
            <a:r>
              <a:rPr lang="ja-JP" altLang="en-US" sz="2000" dirty="0"/>
              <a:t>パス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もっと</a:t>
            </a:r>
            <a:r>
              <a:rPr lang="en-US" altLang="ja-JP" sz="1600" dirty="0"/>
              <a:t>bounce</a:t>
            </a:r>
            <a:r>
              <a:rPr lang="ja-JP" altLang="en-US" sz="1600" dirty="0"/>
              <a:t>が必要な場合はノイズが入る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2000" dirty="0"/>
              <a:t>K-d tree</a:t>
            </a:r>
            <a:r>
              <a:rPr lang="ja-JP" altLang="en-US" sz="2000" dirty="0"/>
              <a:t>をもっと適した構造にできるかも？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1FE6DC-ACD8-425C-A21E-805A0EE0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420032"/>
            <a:ext cx="4889862" cy="401793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FD5FD3-C065-4574-A463-1FBB95ED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52" y="1198093"/>
            <a:ext cx="2676899" cy="67636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88C3-3273-436D-AE2C-9C0F5E05D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2834934"/>
            <a:ext cx="5110121" cy="11881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D0D8C1-D205-40E5-BAD2-E4AD923D2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382" y="1963582"/>
            <a:ext cx="1692188" cy="105987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61781E-41DA-4F7B-841F-65EC95B0DB4C}"/>
              </a:ext>
            </a:extLst>
          </p:cNvPr>
          <p:cNvSpPr txBox="1"/>
          <p:nvPr/>
        </p:nvSpPr>
        <p:spPr>
          <a:xfrm>
            <a:off x="5801286" y="470308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カーネルの導出には近傍フォトン全部使う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CADB6C-D29D-4D1A-AA2B-57EE4C173AB6}"/>
              </a:ext>
            </a:extLst>
          </p:cNvPr>
          <p:cNvSpPr/>
          <p:nvPr/>
        </p:nvSpPr>
        <p:spPr>
          <a:xfrm>
            <a:off x="7428148" y="3774322"/>
            <a:ext cx="363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osition </a:t>
            </a:r>
            <a:r>
              <a:rPr lang="en-US" altLang="ja-JP" dirty="0"/>
              <a:t>D</a:t>
            </a:r>
            <a:r>
              <a:rPr lang="ja-JP" altLang="en-US" dirty="0"/>
              <a:t>irecions 寄与（</a:t>
            </a:r>
            <a:r>
              <a:rPr lang="en-US" altLang="ja-JP" dirty="0"/>
              <a:t>Flux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692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3834C2-755B-4CD1-8D83-57FF2F31C1E8}"/>
              </a:ext>
            </a:extLst>
          </p:cNvPr>
          <p:cNvSpPr/>
          <p:nvPr/>
        </p:nvSpPr>
        <p:spPr>
          <a:xfrm>
            <a:off x="1091444" y="1160748"/>
            <a:ext cx="627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Photon</a:t>
            </a:r>
            <a:r>
              <a:rPr lang="ja-JP" altLang="en-US" b="1" dirty="0"/>
              <a:t>→ネットワーク→deep photon context vector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9EF74E-1151-4664-8E9A-3358869A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65" y="1864055"/>
            <a:ext cx="9887744" cy="4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B58ED68-A498-4D71-A46C-136B0263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628800"/>
            <a:ext cx="3324689" cy="81926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1C080D-9EFF-4926-AFA7-9DDA8A1DEED4}"/>
              </a:ext>
            </a:extLst>
          </p:cNvPr>
          <p:cNvSpPr/>
          <p:nvPr/>
        </p:nvSpPr>
        <p:spPr>
          <a:xfrm>
            <a:off x="1271464" y="1217078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HDR[0,</a:t>
            </a:r>
            <a:r>
              <a:rPr lang="ja-JP" altLang="en-US" b="1" dirty="0"/>
              <a:t>∞</a:t>
            </a:r>
            <a:r>
              <a:rPr lang="en-US" altLang="ja-JP" b="1" dirty="0"/>
              <a:t>]</a:t>
            </a:r>
            <a:r>
              <a:rPr lang="ja-JP" altLang="en-US" b="1" dirty="0"/>
              <a:t>→</a:t>
            </a:r>
            <a:r>
              <a:rPr lang="en-US" altLang="ja-JP" b="1" dirty="0"/>
              <a:t>[0,1]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E2317C8-E4FB-4A96-9D69-17B5E75F7722}"/>
              </a:ext>
            </a:extLst>
          </p:cNvPr>
          <p:cNvSpPr/>
          <p:nvPr/>
        </p:nvSpPr>
        <p:spPr>
          <a:xfrm>
            <a:off x="1199456" y="2546996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実際に</a:t>
            </a:r>
            <a:r>
              <a:rPr lang="ja-JP" altLang="en-US" b="1"/>
              <a:t>はさらに線形に</a:t>
            </a:r>
            <a:r>
              <a:rPr lang="en-US" altLang="ja-JP" b="1"/>
              <a:t>[0,1</a:t>
            </a:r>
            <a:r>
              <a:rPr lang="en-US" altLang="ja-JP" b="1" dirty="0"/>
              <a:t>]</a:t>
            </a:r>
            <a:r>
              <a:rPr lang="ja-JP" altLang="en-US" b="1" dirty="0"/>
              <a:t>→</a:t>
            </a:r>
            <a:r>
              <a:rPr lang="en-US" altLang="ja-JP" b="1" dirty="0"/>
              <a:t>[-1,1]</a:t>
            </a:r>
          </a:p>
        </p:txBody>
      </p:sp>
    </p:spTree>
    <p:extLst>
      <p:ext uri="{BB962C8B-B14F-4D97-AF65-F5344CB8AC3E}">
        <p14:creationId xmlns:p14="http://schemas.microsoft.com/office/powerpoint/2010/main" val="9569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B58ED68-A498-4D71-A46C-136B0263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2924944"/>
            <a:ext cx="33246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B58ED68-A498-4D71-A46C-136B0263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2924944"/>
            <a:ext cx="33246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Deep Photon Mapping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B58ED68-A498-4D71-A46C-136B0263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2924944"/>
            <a:ext cx="33246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034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26596</TotalTime>
  <Words>176</Words>
  <Application>Microsoft Office PowerPoint</Application>
  <PresentationFormat>ワイド画面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Arial</vt:lpstr>
      <vt:lpstr>Calibri</vt:lpstr>
      <vt:lpstr>PowerPoint Design</vt:lpstr>
      <vt:lpstr>Deep Photon Mapping  Shilin Zhu et al., 2020, arXiv.</vt:lpstr>
      <vt:lpstr>Deep Photon Mapping</vt:lpstr>
      <vt:lpstr>Deep Photon Mapping</vt:lpstr>
      <vt:lpstr>Deep Photon Mapping</vt:lpstr>
      <vt:lpstr>Deep Photon Mapping</vt:lpstr>
      <vt:lpstr>Deep Photon Mapping</vt:lpstr>
      <vt:lpstr>Deep Photon Mapping</vt:lpstr>
      <vt:lpstr>Deep Photon Mapping</vt:lpstr>
      <vt:lpstr>Deep Photon Mapping</vt:lpstr>
      <vt:lpstr>Deep Photon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239</cp:revision>
  <dcterms:created xsi:type="dcterms:W3CDTF">2013-06-19T15:30:58Z</dcterms:created>
  <dcterms:modified xsi:type="dcterms:W3CDTF">2020-05-08T02:45:18Z</dcterms:modified>
</cp:coreProperties>
</file>