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717" r:id="rId2"/>
    <p:sldId id="714" r:id="rId3"/>
    <p:sldId id="713" r:id="rId4"/>
    <p:sldId id="723" r:id="rId5"/>
    <p:sldId id="724" r:id="rId6"/>
    <p:sldId id="725" r:id="rId7"/>
    <p:sldId id="726" r:id="rId8"/>
    <p:sldId id="72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E32FE-8177-45EE-85F8-2758506E75C0}" v="5" dt="2019-03-19T04:25:46.042"/>
    <p1510:client id="{26134B75-232A-4FE3-911C-B23C890DD038}" v="26" dt="2019-03-19T04:45:35.537"/>
    <p1510:client id="{76E2985F-61D3-4F0E-8587-FEEB01D31A41}" v="16301" dt="2019-03-19T01:13:46.0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336" y="84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83"/>
        <p:guide pos="5042"/>
        <p:guide pos="4063"/>
        <p:guide pos="3613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2020/4/8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296392"/>
            <a:ext cx="11294178" cy="2229223"/>
          </a:xfrm>
        </p:spPr>
        <p:txBody>
          <a:bodyPr/>
          <a:lstStyle/>
          <a:p>
            <a:r>
              <a:rPr lang="en-US" altLang="ja-JP" sz="2800" dirty="0"/>
              <a:t>Kernel-Predicting Convolutional Networks for Denoising</a:t>
            </a:r>
            <a:br>
              <a:rPr lang="en-US" altLang="ja-JP" sz="2800" dirty="0"/>
            </a:br>
            <a:r>
              <a:rPr lang="en-US" altLang="ja-JP" sz="2800" dirty="0"/>
              <a:t>Monte Carlo Renderings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BAKO et al., 2017, SIGGRAPH. 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Kernel-Predicting Convolutional Networks for Denoising</a:t>
            </a:r>
            <a:r>
              <a:rPr lang="ja-JP" altLang="en-US" sz="1800" b="1" dirty="0">
                <a:latin typeface="+mn-ea"/>
              </a:rPr>
              <a:t> </a:t>
            </a:r>
            <a:r>
              <a:rPr lang="en-US" altLang="ja-JP" sz="1800" b="1" dirty="0">
                <a:latin typeface="+mn-ea"/>
              </a:rPr>
              <a:t>Monte Carlo Renderings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F08EC52-6D9D-4C90-A0B3-27E3B3D8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96752"/>
            <a:ext cx="8035191" cy="515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Kernel-Predicting Convolutional Networks for Denoising</a:t>
            </a:r>
            <a:r>
              <a:rPr lang="ja-JP" altLang="en-US" sz="1800" b="1" dirty="0">
                <a:latin typeface="+mn-ea"/>
              </a:rPr>
              <a:t> </a:t>
            </a:r>
            <a:r>
              <a:rPr lang="en-US" altLang="ja-JP" sz="1800" b="1" dirty="0">
                <a:latin typeface="+mn-ea"/>
              </a:rPr>
              <a:t>Monte Carlo Renderings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ja-JP" altLang="en-US" sz="2000" dirty="0"/>
              <a:t>フィルター</a:t>
            </a:r>
            <a:endParaRPr lang="en-US" altLang="ja-JP" sz="2000" dirty="0"/>
          </a:p>
          <a:p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ja-JP" altLang="en-US" sz="2000" dirty="0"/>
              <a:t>高次元空間での適応的サンプリング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教師付き学習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lang="ja-JP" altLang="en-US" sz="2000" dirty="0"/>
              <a:t>回帰→高次モデルで</a:t>
            </a:r>
            <a:r>
              <a:rPr lang="en-US" altLang="ja-JP" sz="2000" dirty="0"/>
              <a:t>overfit </a:t>
            </a:r>
          </a:p>
          <a:p>
            <a:pPr>
              <a:buFontTx/>
              <a:buChar char="-"/>
            </a:pPr>
            <a:r>
              <a:rPr lang="en-US" altLang="ja-JP" sz="2000" dirty="0"/>
              <a:t>CNN</a:t>
            </a:r>
            <a:r>
              <a:rPr lang="ja-JP" altLang="en-US" sz="2000" dirty="0"/>
              <a:t>による学習法→フィルタは予め指定</a:t>
            </a:r>
            <a:endParaRPr lang="en-US" altLang="ja-JP" sz="20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935252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ja-JP" altLang="en-US" sz="2000" dirty="0"/>
              <a:t>ノイズ除去画素推定→フィルタによるノイズ除去</a:t>
            </a: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Overfit</a:t>
            </a:r>
            <a:r>
              <a:rPr lang="ja-JP" altLang="en-US" sz="2000" dirty="0"/>
              <a:t>なしでノイズ除去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高速でロバスト</a:t>
            </a:r>
            <a:endParaRPr lang="en-US" altLang="ja-JP" sz="2000" dirty="0"/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r>
              <a:rPr lang="ja-JP" altLang="en-US" sz="2000" dirty="0"/>
              <a:t>知覚的に良い結果が得られるようなエラーメトリックの選択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ネットワークのハイパーパラメーター調整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リアルタイム対応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1600" dirty="0"/>
          </a:p>
          <a:p>
            <a:pPr>
              <a:buFontTx/>
              <a:buChar char="-"/>
            </a:pP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8162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Kernel-Predicting Convolutional Networks for Denoising</a:t>
            </a:r>
            <a:r>
              <a:rPr lang="ja-JP" altLang="en-US" sz="1800" b="1" dirty="0">
                <a:latin typeface="+mn-ea"/>
              </a:rPr>
              <a:t> </a:t>
            </a:r>
            <a:r>
              <a:rPr lang="en-US" altLang="ja-JP" sz="1800" b="1" dirty="0">
                <a:latin typeface="+mn-ea"/>
              </a:rPr>
              <a:t>Monte Carlo Renderings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C5BA40-B2F7-4F30-9664-AADB5CA2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530665"/>
            <a:ext cx="11438913" cy="42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8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Kernel-Predicting Convolutional Networks for Denoising</a:t>
            </a:r>
            <a:r>
              <a:rPr lang="ja-JP" altLang="en-US" sz="1800" b="1" dirty="0">
                <a:latin typeface="+mn-ea"/>
              </a:rPr>
              <a:t> </a:t>
            </a:r>
            <a:r>
              <a:rPr lang="en-US" altLang="ja-JP" sz="1800" b="1" dirty="0">
                <a:latin typeface="+mn-ea"/>
              </a:rPr>
              <a:t>Monte Carlo Renderings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2FFFCE-BF61-4F41-9D5C-2CB70484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966371"/>
            <a:ext cx="7969467" cy="54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2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Kernel-Predicting Convolutional Networks for Denoising</a:t>
            </a:r>
            <a:r>
              <a:rPr lang="ja-JP" altLang="en-US" sz="1800" b="1" dirty="0">
                <a:latin typeface="+mn-ea"/>
              </a:rPr>
              <a:t> </a:t>
            </a:r>
            <a:r>
              <a:rPr lang="en-US" altLang="ja-JP" sz="1800" b="1" dirty="0">
                <a:latin typeface="+mn-ea"/>
              </a:rPr>
              <a:t>Monte Carlo Renderings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3E4BA5A-256F-48A9-BEB8-35B8CB814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752632"/>
            <a:ext cx="8964276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Kernel-Predicting Convolutional Networks for Denoising</a:t>
            </a:r>
            <a:r>
              <a:rPr lang="ja-JP" altLang="en-US" sz="1800" b="1" dirty="0">
                <a:latin typeface="+mn-ea"/>
              </a:rPr>
              <a:t> </a:t>
            </a:r>
            <a:r>
              <a:rPr lang="en-US" altLang="ja-JP" sz="1800" b="1" dirty="0">
                <a:latin typeface="+mn-ea"/>
              </a:rPr>
              <a:t>Monte Carlo Renderings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FA160BA-19F3-4FA0-831D-DC9B225F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778" y="1016732"/>
            <a:ext cx="6308117" cy="54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7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Kernel-Predicting Convolutional Networks for Denoising</a:t>
            </a:r>
            <a:r>
              <a:rPr lang="ja-JP" altLang="en-US" sz="1800" b="1" dirty="0">
                <a:latin typeface="+mn-ea"/>
              </a:rPr>
              <a:t> </a:t>
            </a:r>
            <a:r>
              <a:rPr lang="en-US" altLang="ja-JP" sz="1800" b="1" dirty="0">
                <a:latin typeface="+mn-ea"/>
              </a:rPr>
              <a:t>Monte Carlo Renderings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3CEAA4-369B-438D-90BC-0E4EB45E3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77" y="882655"/>
            <a:ext cx="6480720" cy="55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1023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26101</TotalTime>
  <Words>145</Words>
  <Application>Microsoft Office PowerPoint</Application>
  <PresentationFormat>ワイド画面</PresentationFormat>
  <Paragraphs>44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メイリオ</vt:lpstr>
      <vt:lpstr>Arial</vt:lpstr>
      <vt:lpstr>Calibri</vt:lpstr>
      <vt:lpstr>PowerPoint Design</vt:lpstr>
      <vt:lpstr>Kernel-Predicting Convolutional Networks for Denoising Monte Carlo Renderings  BAKO et al., 2017, SIGGRAPH. </vt:lpstr>
      <vt:lpstr>Kernel-Predicting Convolutional Networks for Denoising Monte Carlo Renderings</vt:lpstr>
      <vt:lpstr>Kernel-Predicting Convolutional Networks for Denoising Monte Carlo Renderings</vt:lpstr>
      <vt:lpstr>Kernel-Predicting Convolutional Networks for Denoising Monte Carlo Renderings</vt:lpstr>
      <vt:lpstr>Kernel-Predicting Convolutional Networks for Denoising Monte Carlo Renderings</vt:lpstr>
      <vt:lpstr>Kernel-Predicting Convolutional Networks for Denoising Monte Carlo Renderings</vt:lpstr>
      <vt:lpstr>Kernel-Predicting Convolutional Networks for Denoising Monte Carlo Renderings</vt:lpstr>
      <vt:lpstr>Kernel-Predicting Convolutional Networks for Denoising Monte Carlo Renderings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118</cp:revision>
  <dcterms:created xsi:type="dcterms:W3CDTF">2013-06-19T15:30:58Z</dcterms:created>
  <dcterms:modified xsi:type="dcterms:W3CDTF">2020-04-08T14:37:00Z</dcterms:modified>
</cp:coreProperties>
</file>