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7"/>
  </p:notesMasterIdLst>
  <p:handoutMasterIdLst>
    <p:handoutMasterId r:id="rId8"/>
  </p:handoutMasterIdLst>
  <p:sldIdLst>
    <p:sldId id="717" r:id="rId2"/>
    <p:sldId id="675" r:id="rId3"/>
    <p:sldId id="699" r:id="rId4"/>
    <p:sldId id="670" r:id="rId5"/>
    <p:sldId id="67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40" userDrawn="1">
          <p15:clr>
            <a:srgbClr val="A4A3A4"/>
          </p15:clr>
        </p15:guide>
        <p15:guide id="10" pos="5040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2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2985F-61D3-4F0E-8587-FEEB01D31A41}" v="16301" dt="2019-03-19T01:13:46.089"/>
    <p1510:client id="{100E32FE-8177-45EE-85F8-2758506E75C0}" v="5" dt="2019-03-19T04:25:46.042"/>
    <p1510:client id="{26134B75-232A-4FE3-911C-B23C890DD038}" v="26" dt="2019-03-19T04:45:35.5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 autoAdjust="0"/>
    <p:restoredTop sz="94660" autoAdjust="0"/>
  </p:normalViewPr>
  <p:slideViewPr>
    <p:cSldViewPr>
      <p:cViewPr varScale="1">
        <p:scale>
          <a:sx n="161" d="100"/>
          <a:sy n="161" d="100"/>
        </p:scale>
        <p:origin x="124" y="200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40"/>
        <p:guide pos="5040"/>
        <p:guide pos="4063"/>
        <p:guide pos="36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370258"/>
            <a:ext cx="10635028" cy="2081490"/>
          </a:xfrm>
        </p:spPr>
        <p:txBody>
          <a:bodyPr/>
          <a:lstStyle/>
          <a:p>
            <a:r>
              <a:rPr lang="en-US" altLang="ja-JP" dirty="0"/>
              <a:t>Unbiased, Adaptive Stochastic Sampling for Rendering Inhomogeneous Participating Media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Yue et al., 2010, ACM Transactions on Graphics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Unbiased, Adaptive Stochastic Sampling for Rendering Inhomogeneous Participating Media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ja-JP" altLang="en-US" sz="2000" dirty="0"/>
              <a:t>非均質関与媒質のレンダリング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Light path</a:t>
            </a:r>
            <a:r>
              <a:rPr lang="ja-JP" altLang="en-US" sz="2000" dirty="0"/>
              <a:t>計算手法の提案</a:t>
            </a:r>
          </a:p>
          <a:p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ja-JP" altLang="en-US" sz="2000" dirty="0"/>
              <a:t>任意手法の</a:t>
            </a:r>
            <a:r>
              <a:rPr lang="en-US" altLang="ja-JP" sz="2000" dirty="0"/>
              <a:t>Light path</a:t>
            </a:r>
            <a:r>
              <a:rPr lang="ja-JP" altLang="en-US" sz="2000" dirty="0"/>
              <a:t>計算を高速化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非均質でも効率的に</a:t>
            </a:r>
          </a:p>
          <a:p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kumimoji="1" lang="en-US" altLang="ja-JP" sz="2000" dirty="0"/>
              <a:t>Ray-marching method</a:t>
            </a:r>
          </a:p>
          <a:p>
            <a:pPr marL="0" indent="0">
              <a:buNone/>
            </a:pPr>
            <a:r>
              <a:rPr kumimoji="1" lang="ja-JP" altLang="en-US" sz="2000" dirty="0"/>
              <a:t>バイアスあり。厳密解に収束しない。</a:t>
            </a:r>
            <a:endParaRPr kumimoji="1"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Woodcock tracking</a:t>
            </a:r>
          </a:p>
          <a:p>
            <a:pPr marL="0" indent="0">
              <a:buNone/>
            </a:pPr>
            <a:r>
              <a:rPr kumimoji="1" lang="ja-JP" altLang="en-US" sz="2000" dirty="0"/>
              <a:t>バイアスなし。非均質だと効率悪い</a:t>
            </a:r>
            <a:endParaRPr kumimoji="1" lang="en-US" altLang="ja-JP" sz="2000" dirty="0"/>
          </a:p>
          <a:p>
            <a:pPr>
              <a:buFontTx/>
              <a:buChar char="-"/>
            </a:pPr>
            <a:endParaRPr kumimoji="1" lang="ja-JP" altLang="en-US" sz="20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575212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r>
              <a:rPr lang="ja-JP" altLang="en-US" sz="2000" dirty="0"/>
              <a:t>棄却サンプリングコストに応じた空間分割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消散係数に着目</a:t>
            </a: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消散係数の差が大きい空間で</a:t>
            </a:r>
            <a:r>
              <a:rPr lang="en-US" altLang="ja-JP" sz="2000" dirty="0"/>
              <a:t>380</a:t>
            </a:r>
            <a:r>
              <a:rPr lang="ja-JP" altLang="en-US" sz="2000" dirty="0"/>
              <a:t>倍高速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GPU</a:t>
            </a:r>
            <a:r>
              <a:rPr lang="ja-JP" altLang="en-US" sz="2000" dirty="0"/>
              <a:t>で</a:t>
            </a:r>
            <a:r>
              <a:rPr lang="en-US" altLang="ja-JP" sz="2000" dirty="0"/>
              <a:t>CPU</a:t>
            </a:r>
            <a:r>
              <a:rPr lang="ja-JP" altLang="en-US" sz="2000" dirty="0"/>
              <a:t>の</a:t>
            </a:r>
            <a:r>
              <a:rPr lang="en-US" altLang="ja-JP" sz="2000" dirty="0"/>
              <a:t>50</a:t>
            </a:r>
            <a:r>
              <a:rPr lang="ja-JP" altLang="en-US" sz="2000" dirty="0"/>
              <a:t>倍高速化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均質な関与媒質だと高速化はされない</a:t>
            </a: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r>
              <a:rPr lang="ja-JP" altLang="en-US" sz="2000" dirty="0"/>
              <a:t>高次元での効率的な</a:t>
            </a:r>
            <a:r>
              <a:rPr lang="en-US" altLang="ja-JP" sz="2000" dirty="0"/>
              <a:t>the largest empty rectangle problem</a:t>
            </a:r>
            <a:r>
              <a:rPr lang="ja-JP" altLang="en-US" sz="2000" dirty="0"/>
              <a:t>の解法（例えば </a:t>
            </a:r>
            <a:r>
              <a:rPr lang="en-US" altLang="ja-JP" sz="2000" dirty="0"/>
              <a:t>motion blur </a:t>
            </a:r>
            <a:r>
              <a:rPr lang="ja-JP" altLang="en-US" sz="2000" dirty="0"/>
              <a:t>は</a:t>
            </a:r>
            <a:r>
              <a:rPr lang="en-US" altLang="ja-JP" sz="2000" dirty="0"/>
              <a:t>5D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Metropolis light transport</a:t>
            </a:r>
            <a:r>
              <a:rPr lang="ja-JP" altLang="en-US" sz="2000" dirty="0"/>
              <a:t>などへの適用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672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Unbiased, Adaptive Stochastic Sampling for Rendering Inhomogeneous Participating Media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B1FBF4-752F-40E3-A5C3-C0490B50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1340768"/>
            <a:ext cx="855073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ja-JP" sz="3200" b="1" dirty="0"/>
              <a:t>Unbiasedness</a:t>
            </a:r>
            <a:endParaRPr kumimoji="0" lang="en-US" altLang="ja-JP" sz="3200" dirty="0"/>
          </a:p>
          <a:p>
            <a:pPr lvl="0"/>
            <a:endParaRPr kumimoji="0" lang="en-US" altLang="ja-JP" sz="2400" dirty="0"/>
          </a:p>
          <a:p>
            <a:pPr lvl="0"/>
            <a:r>
              <a:rPr kumimoji="0" lang="ja-JP" altLang="en-US" sz="2400" dirty="0"/>
              <a:t>推定量の期待値が母集団の真の値と一致する性質。</a:t>
            </a:r>
            <a:endParaRPr kumimoji="0" lang="en-US" altLang="ja-JP" sz="2400" dirty="0"/>
          </a:p>
          <a:p>
            <a:pPr lvl="0"/>
            <a:endParaRPr kumimoji="0" lang="en-US" altLang="ja-JP" sz="2400" dirty="0"/>
          </a:p>
          <a:p>
            <a:pPr lvl="0"/>
            <a:r>
              <a:rPr kumimoji="0" lang="ja-JP" altLang="en-US" sz="2400" dirty="0"/>
              <a:t>例えば標本平均は</a:t>
            </a:r>
            <a:r>
              <a:rPr kumimoji="0" lang="en-US" altLang="ja-JP" sz="2400" dirty="0"/>
              <a:t>unbiasedness</a:t>
            </a:r>
            <a:r>
              <a:rPr kumimoji="0" lang="ja-JP" altLang="en-US" sz="2400" dirty="0"/>
              <a:t>を持つ（大数の法則より）。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1" dirty="0">
                <a:solidFill>
                  <a:srgbClr val="E4007F"/>
                </a:solidFill>
              </a:rPr>
              <a:t>何度もやって平均すれば真の値に収束していく！</a:t>
            </a:r>
            <a:endParaRPr kumimoji="0" lang="en-US" altLang="ja-JP" sz="2400" b="1" dirty="0">
              <a:solidFill>
                <a:srgbClr val="E4007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75199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Unbiased, Adaptive Stochastic Sampling for Rendering Inhomogeneous Participating Media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8F3A0F2-AD31-4B18-9BA0-1AC0F67F8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18" y="1252051"/>
            <a:ext cx="3782852" cy="18360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EE6F063-AF0E-424B-A6EE-3B4DD3E1E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802" y="1102293"/>
            <a:ext cx="4752527" cy="207027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FBDD2C8-6B0C-4513-B452-238301CF9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3776304"/>
            <a:ext cx="7048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Unbiased, Adaptive Stochastic Sampling for Rendering Inhomogeneous Participating Media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02DEFAF-76B1-43E8-88B9-D0DFE60E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62" y="824340"/>
            <a:ext cx="4977371" cy="274613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5480B90-7CDD-49A5-A6B7-C99967F6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56" y="728700"/>
            <a:ext cx="4750242" cy="30068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4271D63-9418-4C5E-995C-B43C60B12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30" y="3628791"/>
            <a:ext cx="5112568" cy="318006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7397486-E3A3-45B5-B25E-7C7EDDF85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133" y="3701637"/>
            <a:ext cx="6474233" cy="133690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098AB16-E01D-47BB-9987-7BDEC6C07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966" y="4993044"/>
            <a:ext cx="56959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9360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  <a:ex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25763</TotalTime>
  <Words>221</Words>
  <Application>Microsoft Office PowerPoint</Application>
  <PresentationFormat>ワイド画面</PresentationFormat>
  <Paragraphs>46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メイリオ</vt:lpstr>
      <vt:lpstr>Arial</vt:lpstr>
      <vt:lpstr>Calibri</vt:lpstr>
      <vt:lpstr>PowerPoint Design</vt:lpstr>
      <vt:lpstr>Unbiased, Adaptive Stochastic Sampling for Rendering Inhomogeneous Participating Media  Yue et al., 2010, ACM Transactions on Graphics</vt:lpstr>
      <vt:lpstr>Unbiased, Adaptive Stochastic Sampling for Rendering Inhomogeneous Participating Media</vt:lpstr>
      <vt:lpstr>Unbiased, Adaptive Stochastic Sampling for Rendering Inhomogeneous Participating Media</vt:lpstr>
      <vt:lpstr>Unbiased, Adaptive Stochastic Sampling for Rendering Inhomogeneous Participating Media</vt:lpstr>
      <vt:lpstr>Unbiased, Adaptive Stochastic Sampling for Rendering Inhomogeneous Participating 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Design デザイン・テンプレート</dc:title>
  <dc:creator>鈴木　春人</dc:creator>
  <cp:lastModifiedBy>G 2</cp:lastModifiedBy>
  <cp:revision>1357</cp:revision>
  <dcterms:created xsi:type="dcterms:W3CDTF">2013-06-19T15:30:58Z</dcterms:created>
  <dcterms:modified xsi:type="dcterms:W3CDTF">2019-03-19T11:23:28Z</dcterms:modified>
</cp:coreProperties>
</file>