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5"/>
  </p:notesMasterIdLst>
  <p:handoutMasterIdLst>
    <p:handoutMasterId r:id="rId6"/>
  </p:handoutMasterIdLst>
  <p:sldIdLst>
    <p:sldId id="717" r:id="rId2"/>
    <p:sldId id="677" r:id="rId3"/>
    <p:sldId id="71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40" userDrawn="1">
          <p15:clr>
            <a:srgbClr val="A4A3A4"/>
          </p15:clr>
        </p15:guide>
        <p15:guide id="10" pos="5040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2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A"/>
    <a:srgbClr val="E4007F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2985F-61D3-4F0E-8587-FEEB01D31A41}" v="16301" dt="2019-03-19T01:13:46.089"/>
    <p1510:client id="{100E32FE-8177-45EE-85F8-2758506E75C0}" v="5" dt="2019-03-19T04:25:46.042"/>
    <p1510:client id="{26134B75-232A-4FE3-911C-B23C890DD038}" v="26" dt="2019-03-19T04:45:35.53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 varScale="1">
        <p:scale>
          <a:sx n="161" d="100"/>
          <a:sy n="161" d="100"/>
        </p:scale>
        <p:origin x="124" y="200"/>
      </p:cViewPr>
      <p:guideLst>
        <p:guide orient="horz" pos="2160"/>
        <p:guide orient="horz" pos="1185"/>
        <p:guide orient="horz" pos="3135"/>
        <p:guide orient="horz" pos="3906"/>
        <p:guide orient="horz" pos="414"/>
        <p:guide pos="630"/>
        <p:guide pos="7050"/>
        <p:guide pos="3840"/>
        <p:guide pos="2640"/>
        <p:guide pos="5040"/>
        <p:guide pos="4063"/>
        <p:guide pos="3617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2019/3/19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  <a:ex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lake-evening-sunset-sunrise-7566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591857"/>
            <a:ext cx="10635028" cy="1638292"/>
          </a:xfrm>
        </p:spPr>
        <p:txBody>
          <a:bodyPr/>
          <a:lstStyle/>
          <a:p>
            <a:r>
              <a:rPr lang="en-US" altLang="ja-JP"/>
              <a:t>Title</a:t>
            </a:r>
            <a:br>
              <a:rPr lang="en-US" altLang="ja-JP"/>
            </a:br>
            <a:br>
              <a:rPr lang="en-US" altLang="ja-JP" dirty="0"/>
            </a:br>
            <a:r>
              <a:rPr lang="en-US" altLang="ja-JP" dirty="0"/>
              <a:t>Author, 20XX, Source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/>
              <a:t>Title</a:t>
            </a:r>
            <a:endParaRPr lang="en-US" altLang="ja-JP" sz="1800" b="1" dirty="0">
              <a:latin typeface="+mn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5517231"/>
            <a:ext cx="10686978" cy="1086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ja-JP" altLang="en-US" sz="2000" b="1" dirty="0"/>
              <a:t>一言で</a:t>
            </a:r>
            <a:endParaRPr kumimoji="1" lang="en-US" altLang="ja-JP" sz="2000" b="1" dirty="0"/>
          </a:p>
          <a:p>
            <a:pPr marL="0" indent="0">
              <a:buNone/>
            </a:pPr>
            <a:r>
              <a:rPr kumimoji="1" lang="ja-JP" altLang="en-US" sz="2000" dirty="0"/>
              <a:t>こういうやつ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B4E751C-3EE4-4D4F-98BD-419789487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9652" y="1241277"/>
            <a:ext cx="10218926" cy="376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82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/>
              <a:t>Title</a:t>
            </a:r>
            <a:endParaRPr lang="en-US" altLang="ja-JP" sz="1800" b="1" dirty="0">
              <a:latin typeface="+mn-ea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b="1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endParaRPr kumimoji="1" lang="ja-JP" altLang="en-US" sz="2000" dirty="0"/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 </a:t>
            </a:r>
            <a:endParaRPr lang="ja-JP" altLang="en-US" sz="2000" dirty="0"/>
          </a:p>
          <a:p>
            <a:r>
              <a:rPr lang="ja-JP" altLang="en-US" sz="2000" b="1" dirty="0"/>
              <a:t>この論文の核となる式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b="1" dirty="0"/>
              <a:t>結果</a:t>
            </a:r>
            <a:endParaRPr lang="en-US" altLang="ja-JP" sz="2000" dirty="0"/>
          </a:p>
          <a:p>
            <a:pPr>
              <a:buFontTx/>
              <a:buChar char="-"/>
            </a:pP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b="1" dirty="0"/>
              <a:t>制限と今後の課題</a:t>
            </a:r>
          </a:p>
          <a:p>
            <a:pPr>
              <a:buFontTx/>
              <a:buChar char="-"/>
            </a:pP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26197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  <a:ex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25758</TotalTime>
  <Words>36</Words>
  <Application>Microsoft Office PowerPoint</Application>
  <PresentationFormat>ワイド画面</PresentationFormat>
  <Paragraphs>28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メイリオ</vt:lpstr>
      <vt:lpstr>Arial</vt:lpstr>
      <vt:lpstr>Calibri</vt:lpstr>
      <vt:lpstr>PowerPoint Design</vt:lpstr>
      <vt:lpstr>Title  Author, 20XX, Source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Design デザイン・テンプレート</dc:title>
  <dc:creator>鈴木　春人</dc:creator>
  <cp:lastModifiedBy>G 2</cp:lastModifiedBy>
  <cp:revision>1352</cp:revision>
  <dcterms:created xsi:type="dcterms:W3CDTF">2013-06-19T15:30:58Z</dcterms:created>
  <dcterms:modified xsi:type="dcterms:W3CDTF">2019-03-19T11:21:43Z</dcterms:modified>
</cp:coreProperties>
</file>