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713" r:id="rId3"/>
    <p:sldId id="71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7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</p:spPr>
        <p:txBody>
          <a:bodyPr/>
          <a:lstStyle/>
          <a:p>
            <a:r>
              <a:rPr lang="en-US" altLang="ja-JP" dirty="0"/>
              <a:t>Second-Order Occlusion-Aware Volumetric Radiance Caching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Marco, J., et al., (2018). </a:t>
            </a:r>
            <a:r>
              <a:rPr lang="en-US" altLang="ja-JP"/>
              <a:t>SIGGRAPH.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Second-Order Occlusion-Aware Volumetric Radiance Caching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Radiance Caching </a:t>
            </a:r>
          </a:p>
          <a:p>
            <a:pPr>
              <a:buFontTx/>
              <a:buChar char="-"/>
            </a:pPr>
            <a:r>
              <a:rPr lang="ja-JP" altLang="en-US" sz="2000" dirty="0"/>
              <a:t>誤差評価関数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単一および多重散乱を含む均質等方性媒質の光輸送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Occlusion</a:t>
            </a:r>
            <a:r>
              <a:rPr lang="ja-JP" altLang="en-US" sz="2000" dirty="0"/>
              <a:t>の変化に強い</a:t>
            </a:r>
            <a:r>
              <a:rPr lang="en-US" altLang="ja-JP" sz="2000" dirty="0"/>
              <a:t>Radiance Caching </a:t>
            </a:r>
          </a:p>
          <a:p>
            <a:pPr>
              <a:buFontTx/>
              <a:buChar char="-"/>
            </a:pPr>
            <a:r>
              <a:rPr lang="ja-JP" altLang="en-US" sz="2000" dirty="0"/>
              <a:t>新たな誤差評価関数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volumetric radiance caching</a:t>
            </a:r>
          </a:p>
          <a:p>
            <a:pPr marL="0" indent="0">
              <a:buNone/>
            </a:pPr>
            <a:r>
              <a:rPr lang="en-US" altLang="ja-JP" sz="2000" dirty="0"/>
              <a:t>occlusion</a:t>
            </a:r>
            <a:r>
              <a:rPr lang="ja-JP" altLang="en-US" sz="2000" dirty="0"/>
              <a:t>の変化を無視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高次の導関数を無視</a:t>
            </a:r>
            <a:endParaRPr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二階微分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Hessian-based error metric</a:t>
            </a:r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高周波特性をもつシーンでも有効なキャッシュポイント分布を生成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equal-time</a:t>
            </a:r>
            <a:r>
              <a:rPr lang="ja-JP" altLang="en-US" sz="2000" dirty="0"/>
              <a:t>と</a:t>
            </a:r>
            <a:r>
              <a:rPr lang="en-US" altLang="ja-JP" sz="2000" dirty="0"/>
              <a:t>equal-error</a:t>
            </a:r>
            <a:r>
              <a:rPr lang="ja-JP" altLang="en-US" sz="2000" dirty="0"/>
              <a:t>比較で</a:t>
            </a:r>
            <a:r>
              <a:rPr lang="en-US" altLang="ja-JP" sz="2000" dirty="0"/>
              <a:t>SOTA</a:t>
            </a:r>
            <a:r>
              <a:rPr lang="ja-JP" altLang="en-US" sz="2000" dirty="0"/>
              <a:t>に有利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en-US" altLang="ja-JP" sz="2000" dirty="0"/>
              <a:t>traditional </a:t>
            </a:r>
            <a:r>
              <a:rPr lang="ja-JP" altLang="en-US" sz="2000" dirty="0"/>
              <a:t>な </a:t>
            </a:r>
            <a:r>
              <a:rPr lang="en-US" altLang="ja-JP" sz="2000" dirty="0"/>
              <a:t>radiance caching</a:t>
            </a:r>
            <a:r>
              <a:rPr lang="ja-JP" altLang="en-US" sz="2000" dirty="0"/>
              <a:t>と同じ問題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小さい光源は影の境界発見のため細分化必要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Second-Order Occlusion-Aware Volumetric Radiance Caching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8518B1-C47A-4B6C-AE52-442A455E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06" y="793197"/>
            <a:ext cx="9982624" cy="563208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0B0C5-7C3A-48EB-85D7-9C0301ACC81D}"/>
              </a:ext>
            </a:extLst>
          </p:cNvPr>
          <p:cNvSpPr/>
          <p:nvPr/>
        </p:nvSpPr>
        <p:spPr>
          <a:xfrm>
            <a:off x="3323692" y="662845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 dirty="0"/>
              <a:t>https://cs.dartmouth.edu/wjarosz/publications/marco18second-slides.pdf</a:t>
            </a:r>
          </a:p>
        </p:txBody>
      </p:sp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25759</TotalTime>
  <Words>139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Second-Order Occlusion-Aware Volumetric Radiance Caching  Marco, J., et al., (2018). SIGGRAPH. </vt:lpstr>
      <vt:lpstr>Second-Order Occlusion-Aware Volumetric Radiance Caching</vt:lpstr>
      <vt:lpstr>Second-Order Occlusion-Aware Volumetric Radiance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8</cp:revision>
  <dcterms:created xsi:type="dcterms:W3CDTF">2013-06-19T15:30:58Z</dcterms:created>
  <dcterms:modified xsi:type="dcterms:W3CDTF">2019-03-19T12:36:11Z</dcterms:modified>
</cp:coreProperties>
</file>