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8" r:id="rId1"/>
  </p:sldMasterIdLst>
  <p:notesMasterIdLst>
    <p:notesMasterId r:id="rId6"/>
  </p:notesMasterIdLst>
  <p:handoutMasterIdLst>
    <p:handoutMasterId r:id="rId7"/>
  </p:handoutMasterIdLst>
  <p:sldIdLst>
    <p:sldId id="717" r:id="rId2"/>
    <p:sldId id="711" r:id="rId3"/>
    <p:sldId id="695" r:id="rId4"/>
    <p:sldId id="691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185" userDrawn="1">
          <p15:clr>
            <a:srgbClr val="A4A3A4"/>
          </p15:clr>
        </p15:guide>
        <p15:guide id="3" orient="horz" pos="3135" userDrawn="1">
          <p15:clr>
            <a:srgbClr val="A4A3A4"/>
          </p15:clr>
        </p15:guide>
        <p15:guide id="4" orient="horz" pos="3906" userDrawn="1">
          <p15:clr>
            <a:srgbClr val="A4A3A4"/>
          </p15:clr>
        </p15:guide>
        <p15:guide id="5" orient="horz" pos="414" userDrawn="1">
          <p15:clr>
            <a:srgbClr val="A4A3A4"/>
          </p15:clr>
        </p15:guide>
        <p15:guide id="6" pos="630" userDrawn="1">
          <p15:clr>
            <a:srgbClr val="A4A3A4"/>
          </p15:clr>
        </p15:guide>
        <p15:guide id="7" pos="7050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pos="2640" userDrawn="1">
          <p15:clr>
            <a:srgbClr val="A4A3A4"/>
          </p15:clr>
        </p15:guide>
        <p15:guide id="10" pos="5040" userDrawn="1">
          <p15:clr>
            <a:srgbClr val="A4A3A4"/>
          </p15:clr>
        </p15:guide>
        <p15:guide id="11" pos="4063" userDrawn="1">
          <p15:clr>
            <a:srgbClr val="A4A3A4"/>
          </p15:clr>
        </p15:guide>
        <p15:guide id="12" pos="36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 2" initials="G2" lastIdx="2" clrIdx="0">
    <p:extLst>
      <p:ext uri="{19B8F6BF-5375-455C-9EA6-DF929625EA0E}">
        <p15:presenceInfo xmlns:p15="http://schemas.microsoft.com/office/powerpoint/2012/main" userId="8d203687cf76d0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1FA"/>
    <a:srgbClr val="E4007F"/>
    <a:srgbClr val="0071BC"/>
    <a:srgbClr val="FFEAEA"/>
    <a:srgbClr val="4D4D4D"/>
    <a:srgbClr val="000000"/>
    <a:srgbClr val="FF9900"/>
    <a:srgbClr val="F2F2F2"/>
    <a:srgbClr val="FF5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2985F-61D3-4F0E-8587-FEEB01D31A41}" v="16301" dt="2019-03-19T01:13:46.089"/>
    <p1510:client id="{100E32FE-8177-45EE-85F8-2758506E75C0}" v="5" dt="2019-03-19T04:25:46.042"/>
    <p1510:client id="{26134B75-232A-4FE3-911C-B23C890DD038}" v="26" dt="2019-03-19T04:45:35.53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 autoAdjust="0"/>
    <p:restoredTop sz="94660" autoAdjust="0"/>
  </p:normalViewPr>
  <p:slideViewPr>
    <p:cSldViewPr>
      <p:cViewPr varScale="1">
        <p:scale>
          <a:sx n="161" d="100"/>
          <a:sy n="161" d="100"/>
        </p:scale>
        <p:origin x="124" y="200"/>
      </p:cViewPr>
      <p:guideLst>
        <p:guide orient="horz" pos="2160"/>
        <p:guide orient="horz" pos="1185"/>
        <p:guide orient="horz" pos="3135"/>
        <p:guide orient="horz" pos="3906"/>
        <p:guide orient="horz" pos="414"/>
        <p:guide pos="630"/>
        <p:guide pos="7050"/>
        <p:guide pos="3840"/>
        <p:guide pos="2640"/>
        <p:guide pos="5040"/>
        <p:guide pos="4063"/>
        <p:guide pos="3617"/>
      </p:guideLst>
    </p:cSldViewPr>
  </p:slideViewPr>
  <p:outlineViewPr>
    <p:cViewPr>
      <p:scale>
        <a:sx n="33" d="100"/>
        <a:sy n="33" d="100"/>
      </p:scale>
      <p:origin x="0" y="612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74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 G" userId="8d203687cf76d0fd" providerId="LiveId" clId="{100E32FE-8177-45EE-85F8-2758506E75C0}"/>
    <pc:docChg chg="undo custSel addSld delSld modSld modMainMaster">
      <pc:chgData name="2 G" userId="8d203687cf76d0fd" providerId="LiveId" clId="{100E32FE-8177-45EE-85F8-2758506E75C0}" dt="2019-03-19T04:25:46.042" v="62" actId="207"/>
      <pc:docMkLst>
        <pc:docMk/>
      </pc:docMkLst>
      <pc:sldChg chg="modSp">
        <pc:chgData name="2 G" userId="8d203687cf76d0fd" providerId="LiveId" clId="{100E32FE-8177-45EE-85F8-2758506E75C0}" dt="2019-03-19T04:25:27.516" v="61" actId="1076"/>
        <pc:sldMkLst>
          <pc:docMk/>
          <pc:sldMk cId="3140058013" sldId="692"/>
        </pc:sldMkLst>
        <pc:spChg chg="mod">
          <ac:chgData name="2 G" userId="8d203687cf76d0fd" providerId="LiveId" clId="{100E32FE-8177-45EE-85F8-2758506E75C0}" dt="2019-03-19T04:25:27.516" v="61" actId="1076"/>
          <ac:spMkLst>
            <pc:docMk/>
            <pc:sldMk cId="3140058013" sldId="692"/>
            <ac:spMk id="4" creationId="{FD08CAA5-5B67-45E3-99AB-556A364EA09F}"/>
          </ac:spMkLst>
        </pc:spChg>
      </pc:sldChg>
      <pc:sldMasterChg chg="modSldLayout">
        <pc:chgData name="2 G" userId="8d203687cf76d0fd" providerId="LiveId" clId="{100E32FE-8177-45EE-85F8-2758506E75C0}" dt="2019-03-19T04:25:46.042" v="62" actId="207"/>
        <pc:sldMasterMkLst>
          <pc:docMk/>
          <pc:sldMasterMk cId="2093298996" sldId="2147483658"/>
        </pc:sldMasterMkLst>
        <pc:sldLayoutChg chg="modSp">
          <pc:chgData name="2 G" userId="8d203687cf76d0fd" providerId="LiveId" clId="{100E32FE-8177-45EE-85F8-2758506E75C0}" dt="2019-03-19T04:25:46.042" v="62" actId="207"/>
          <pc:sldLayoutMkLst>
            <pc:docMk/>
            <pc:sldMasterMk cId="2093298996" sldId="2147483658"/>
            <pc:sldLayoutMk cId="1269886764" sldId="2147483712"/>
          </pc:sldLayoutMkLst>
          <pc:spChg chg="mod">
            <ac:chgData name="2 G" userId="8d203687cf76d0fd" providerId="LiveId" clId="{100E32FE-8177-45EE-85F8-2758506E75C0}" dt="2019-03-19T04:25:46.042" v="62" actId="207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2 G" userId="8d203687cf76d0fd" providerId="LiveId" clId="{26134B75-232A-4FE3-911C-B23C890DD038}"/>
    <pc:docChg chg="undo custSel addSld delSld modSld sldOrd modMainMaster">
      <pc:chgData name="2 G" userId="8d203687cf76d0fd" providerId="LiveId" clId="{26134B75-232A-4FE3-911C-B23C890DD038}" dt="2019-03-19T04:45:52.604" v="295" actId="1076"/>
      <pc:docMkLst>
        <pc:docMk/>
      </pc:docMkLst>
      <pc:sldChg chg="del">
        <pc:chgData name="2 G" userId="8d203687cf76d0fd" providerId="LiveId" clId="{26134B75-232A-4FE3-911C-B23C890DD038}" dt="2019-03-19T04:29:41.569" v="4" actId="2696"/>
        <pc:sldMkLst>
          <pc:docMk/>
          <pc:sldMk cId="2149104172" sldId="669"/>
        </pc:sldMkLst>
      </pc:sldChg>
      <pc:sldChg chg="del">
        <pc:chgData name="2 G" userId="8d203687cf76d0fd" providerId="LiveId" clId="{26134B75-232A-4FE3-911C-B23C890DD038}" dt="2019-03-19T04:29:51.687" v="8" actId="2696"/>
        <pc:sldMkLst>
          <pc:docMk/>
          <pc:sldMk cId="229129333" sldId="670"/>
        </pc:sldMkLst>
      </pc:sldChg>
      <pc:sldChg chg="del">
        <pc:chgData name="2 G" userId="8d203687cf76d0fd" providerId="LiveId" clId="{26134B75-232A-4FE3-911C-B23C890DD038}" dt="2019-03-19T04:29:51.696" v="9" actId="2696"/>
        <pc:sldMkLst>
          <pc:docMk/>
          <pc:sldMk cId="2298693606" sldId="671"/>
        </pc:sldMkLst>
      </pc:sldChg>
      <pc:sldChg chg="del">
        <pc:chgData name="2 G" userId="8d203687cf76d0fd" providerId="LiveId" clId="{26134B75-232A-4FE3-911C-B23C890DD038}" dt="2019-03-19T04:29:51.670" v="6" actId="2696"/>
        <pc:sldMkLst>
          <pc:docMk/>
          <pc:sldMk cId="1966728104" sldId="675"/>
        </pc:sldMkLst>
      </pc:sldChg>
      <pc:sldChg chg="addSp delSp modSp modTransition">
        <pc:chgData name="2 G" userId="8d203687cf76d0fd" providerId="LiveId" clId="{26134B75-232A-4FE3-911C-B23C890DD038}" dt="2019-03-19T04:45:52.604" v="295" actId="1076"/>
        <pc:sldMkLst>
          <pc:docMk/>
          <pc:sldMk cId="1471482274" sldId="677"/>
        </pc:sldMkLst>
        <pc:spChg chg="add del mod">
          <ac:chgData name="2 G" userId="8d203687cf76d0fd" providerId="LiveId" clId="{26134B75-232A-4FE3-911C-B23C890DD038}" dt="2019-03-19T04:43:45.563" v="284" actId="11529"/>
          <ac:spMkLst>
            <pc:docMk/>
            <pc:sldMk cId="1471482274" sldId="677"/>
            <ac:spMk id="3" creationId="{C2E27139-DB8D-495E-AA6A-4E5B1186636F}"/>
          </ac:spMkLst>
        </pc:spChg>
        <pc:spChg chg="mod">
          <ac:chgData name="2 G" userId="8d203687cf76d0fd" providerId="LiveId" clId="{26134B75-232A-4FE3-911C-B23C890DD038}" dt="2019-03-19T04:34:49.040" v="147"/>
          <ac:spMkLst>
            <pc:docMk/>
            <pc:sldMk cId="1471482274" sldId="677"/>
            <ac:spMk id="4" creationId="{00000000-0000-0000-0000-000000000000}"/>
          </ac:spMkLst>
        </pc:spChg>
        <pc:spChg chg="add del mod">
          <ac:chgData name="2 G" userId="8d203687cf76d0fd" providerId="LiveId" clId="{26134B75-232A-4FE3-911C-B23C890DD038}" dt="2019-03-19T04:44:24.052" v="288" actId="478"/>
          <ac:spMkLst>
            <pc:docMk/>
            <pc:sldMk cId="1471482274" sldId="677"/>
            <ac:spMk id="5" creationId="{AF668B2C-4BB6-4628-8DB3-5EF3F6D0043D}"/>
          </ac:spMkLst>
        </pc:spChg>
        <pc:spChg chg="mod">
          <ac:chgData name="2 G" userId="8d203687cf76d0fd" providerId="LiveId" clId="{26134B75-232A-4FE3-911C-B23C890DD038}" dt="2019-03-19T04:43:01.945" v="254" actId="113"/>
          <ac:spMkLst>
            <pc:docMk/>
            <pc:sldMk cId="1471482274" sldId="677"/>
            <ac:spMk id="7" creationId="{E9FA7309-F1C6-4CBD-8CF9-4B7F9DDE73E1}"/>
          </ac:spMkLst>
        </pc:spChg>
        <pc:spChg chg="del mod">
          <ac:chgData name="2 G" userId="8d203687cf76d0fd" providerId="LiveId" clId="{26134B75-232A-4FE3-911C-B23C890DD038}" dt="2019-03-19T04:43:07.564" v="256" actId="478"/>
          <ac:spMkLst>
            <pc:docMk/>
            <pc:sldMk cId="1471482274" sldId="677"/>
            <ac:spMk id="8" creationId="{56A4447F-7D87-4D48-A0BB-0F0A59C6D550}"/>
          </ac:spMkLst>
        </pc:spChg>
        <pc:picChg chg="add mod">
          <ac:chgData name="2 G" userId="8d203687cf76d0fd" providerId="LiveId" clId="{26134B75-232A-4FE3-911C-B23C890DD038}" dt="2019-03-19T04:45:52.604" v="295" actId="1076"/>
          <ac:picMkLst>
            <pc:docMk/>
            <pc:sldMk cId="1471482274" sldId="677"/>
            <ac:picMk id="9" creationId="{8B4E751C-3EE4-4D4F-98BD-419789487522}"/>
          </ac:picMkLst>
        </pc:picChg>
      </pc:sldChg>
      <pc:sldChg chg="del">
        <pc:chgData name="2 G" userId="8d203687cf76d0fd" providerId="LiveId" clId="{26134B75-232A-4FE3-911C-B23C890DD038}" dt="2019-03-19T04:29:51.789" v="11" actId="2696"/>
        <pc:sldMkLst>
          <pc:docMk/>
          <pc:sldMk cId="597615141" sldId="678"/>
        </pc:sldMkLst>
      </pc:sldChg>
      <pc:sldChg chg="del">
        <pc:chgData name="2 G" userId="8d203687cf76d0fd" providerId="LiveId" clId="{26134B75-232A-4FE3-911C-B23C890DD038}" dt="2019-03-19T04:29:51.801" v="12" actId="2696"/>
        <pc:sldMkLst>
          <pc:docMk/>
          <pc:sldMk cId="3243273481" sldId="680"/>
        </pc:sldMkLst>
      </pc:sldChg>
      <pc:sldChg chg="del">
        <pc:chgData name="2 G" userId="8d203687cf76d0fd" providerId="LiveId" clId="{26134B75-232A-4FE3-911C-B23C890DD038}" dt="2019-03-19T04:29:52.139" v="19" actId="2696"/>
        <pc:sldMkLst>
          <pc:docMk/>
          <pc:sldMk cId="26782565" sldId="681"/>
        </pc:sldMkLst>
      </pc:sldChg>
      <pc:sldChg chg="del">
        <pc:chgData name="2 G" userId="8d203687cf76d0fd" providerId="LiveId" clId="{26134B75-232A-4FE3-911C-B23C890DD038}" dt="2019-03-19T04:29:52.040" v="17" actId="2696"/>
        <pc:sldMkLst>
          <pc:docMk/>
          <pc:sldMk cId="224664726" sldId="682"/>
        </pc:sldMkLst>
      </pc:sldChg>
      <pc:sldChg chg="del">
        <pc:chgData name="2 G" userId="8d203687cf76d0fd" providerId="LiveId" clId="{26134B75-232A-4FE3-911C-B23C890DD038}" dt="2019-03-19T04:29:51.875" v="14" actId="2696"/>
        <pc:sldMkLst>
          <pc:docMk/>
          <pc:sldMk cId="3571356580" sldId="683"/>
        </pc:sldMkLst>
      </pc:sldChg>
      <pc:sldChg chg="del">
        <pc:chgData name="2 G" userId="8d203687cf76d0fd" providerId="LiveId" clId="{26134B75-232A-4FE3-911C-B23C890DD038}" dt="2019-03-19T04:29:51.859" v="13" actId="2696"/>
        <pc:sldMkLst>
          <pc:docMk/>
          <pc:sldMk cId="3878708904" sldId="685"/>
        </pc:sldMkLst>
      </pc:sldChg>
      <pc:sldChg chg="del">
        <pc:chgData name="2 G" userId="8d203687cf76d0fd" providerId="LiveId" clId="{26134B75-232A-4FE3-911C-B23C890DD038}" dt="2019-03-19T04:29:52.129" v="18" actId="2696"/>
        <pc:sldMkLst>
          <pc:docMk/>
          <pc:sldMk cId="259087055" sldId="686"/>
        </pc:sldMkLst>
      </pc:sldChg>
      <pc:sldChg chg="del">
        <pc:chgData name="2 G" userId="8d203687cf76d0fd" providerId="LiveId" clId="{26134B75-232A-4FE3-911C-B23C890DD038}" dt="2019-03-19T04:29:52.033" v="16" actId="2696"/>
        <pc:sldMkLst>
          <pc:docMk/>
          <pc:sldMk cId="464840888" sldId="687"/>
        </pc:sldMkLst>
      </pc:sldChg>
      <pc:sldChg chg="del">
        <pc:chgData name="2 G" userId="8d203687cf76d0fd" providerId="LiveId" clId="{26134B75-232A-4FE3-911C-B23C890DD038}" dt="2019-03-19T04:29:52.188" v="20" actId="2696"/>
        <pc:sldMkLst>
          <pc:docMk/>
          <pc:sldMk cId="3812753546" sldId="688"/>
        </pc:sldMkLst>
      </pc:sldChg>
      <pc:sldChg chg="del">
        <pc:chgData name="2 G" userId="8d203687cf76d0fd" providerId="LiveId" clId="{26134B75-232A-4FE3-911C-B23C890DD038}" dt="2019-03-19T04:29:52.195" v="21" actId="2696"/>
        <pc:sldMkLst>
          <pc:docMk/>
          <pc:sldMk cId="1353214361" sldId="689"/>
        </pc:sldMkLst>
      </pc:sldChg>
      <pc:sldChg chg="del">
        <pc:chgData name="2 G" userId="8d203687cf76d0fd" providerId="LiveId" clId="{26134B75-232A-4FE3-911C-B23C890DD038}" dt="2019-03-19T04:29:52.204" v="22" actId="2696"/>
        <pc:sldMkLst>
          <pc:docMk/>
          <pc:sldMk cId="1545439474" sldId="690"/>
        </pc:sldMkLst>
      </pc:sldChg>
      <pc:sldChg chg="del">
        <pc:chgData name="2 G" userId="8d203687cf76d0fd" providerId="LiveId" clId="{26134B75-232A-4FE3-911C-B23C890DD038}" dt="2019-03-19T04:29:52.268" v="26" actId="2696"/>
        <pc:sldMkLst>
          <pc:docMk/>
          <pc:sldMk cId="200427402" sldId="691"/>
        </pc:sldMkLst>
      </pc:sldChg>
      <pc:sldChg chg="del">
        <pc:chgData name="2 G" userId="8d203687cf76d0fd" providerId="LiveId" clId="{26134B75-232A-4FE3-911C-B23C890DD038}" dt="2019-03-19T04:29:51.649" v="5" actId="2696"/>
        <pc:sldMkLst>
          <pc:docMk/>
          <pc:sldMk cId="3140058013" sldId="692"/>
        </pc:sldMkLst>
      </pc:sldChg>
      <pc:sldChg chg="del">
        <pc:chgData name="2 G" userId="8d203687cf76d0fd" providerId="LiveId" clId="{26134B75-232A-4FE3-911C-B23C890DD038}" dt="2019-03-19T04:29:51.769" v="10" actId="2696"/>
        <pc:sldMkLst>
          <pc:docMk/>
          <pc:sldMk cId="1717511062" sldId="693"/>
        </pc:sldMkLst>
      </pc:sldChg>
      <pc:sldChg chg="del">
        <pc:chgData name="2 G" userId="8d203687cf76d0fd" providerId="LiveId" clId="{26134B75-232A-4FE3-911C-B23C890DD038}" dt="2019-03-19T04:29:52.213" v="23" actId="2696"/>
        <pc:sldMkLst>
          <pc:docMk/>
          <pc:sldMk cId="694382884" sldId="694"/>
        </pc:sldMkLst>
      </pc:sldChg>
      <pc:sldChg chg="del">
        <pc:chgData name="2 G" userId="8d203687cf76d0fd" providerId="LiveId" clId="{26134B75-232A-4FE3-911C-B23C890DD038}" dt="2019-03-19T04:29:52.252" v="25" actId="2696"/>
        <pc:sldMkLst>
          <pc:docMk/>
          <pc:sldMk cId="3773327093" sldId="695"/>
        </pc:sldMkLst>
      </pc:sldChg>
      <pc:sldChg chg="del">
        <pc:chgData name="2 G" userId="8d203687cf76d0fd" providerId="LiveId" clId="{26134B75-232A-4FE3-911C-B23C890DD038}" dt="2019-03-19T04:29:52.273" v="27" actId="2696"/>
        <pc:sldMkLst>
          <pc:docMk/>
          <pc:sldMk cId="4094841143" sldId="696"/>
        </pc:sldMkLst>
      </pc:sldChg>
      <pc:sldChg chg="del">
        <pc:chgData name="2 G" userId="8d203687cf76d0fd" providerId="LiveId" clId="{26134B75-232A-4FE3-911C-B23C890DD038}" dt="2019-03-19T04:29:51.889" v="15" actId="2696"/>
        <pc:sldMkLst>
          <pc:docMk/>
          <pc:sldMk cId="753023440" sldId="698"/>
        </pc:sldMkLst>
      </pc:sldChg>
      <pc:sldChg chg="del">
        <pc:chgData name="2 G" userId="8d203687cf76d0fd" providerId="LiveId" clId="{26134B75-232A-4FE3-911C-B23C890DD038}" dt="2019-03-19T04:29:51.679" v="7" actId="2696"/>
        <pc:sldMkLst>
          <pc:docMk/>
          <pc:sldMk cId="3751995553" sldId="699"/>
        </pc:sldMkLst>
      </pc:sldChg>
      <pc:sldChg chg="del">
        <pc:chgData name="2 G" userId="8d203687cf76d0fd" providerId="LiveId" clId="{26134B75-232A-4FE3-911C-B23C890DD038}" dt="2019-03-19T04:29:52.299" v="28" actId="2696"/>
        <pc:sldMkLst>
          <pc:docMk/>
          <pc:sldMk cId="1807499228" sldId="700"/>
        </pc:sldMkLst>
      </pc:sldChg>
      <pc:sldChg chg="del">
        <pc:chgData name="2 G" userId="8d203687cf76d0fd" providerId="LiveId" clId="{26134B75-232A-4FE3-911C-B23C890DD038}" dt="2019-03-19T04:29:52.403" v="31" actId="2696"/>
        <pc:sldMkLst>
          <pc:docMk/>
          <pc:sldMk cId="1767211852" sldId="701"/>
        </pc:sldMkLst>
      </pc:sldChg>
      <pc:sldChg chg="del">
        <pc:chgData name="2 G" userId="8d203687cf76d0fd" providerId="LiveId" clId="{26134B75-232A-4FE3-911C-B23C890DD038}" dt="2019-03-19T04:29:52.327" v="30" actId="2696"/>
        <pc:sldMkLst>
          <pc:docMk/>
          <pc:sldMk cId="1779771687" sldId="702"/>
        </pc:sldMkLst>
      </pc:sldChg>
      <pc:sldChg chg="del">
        <pc:chgData name="2 G" userId="8d203687cf76d0fd" providerId="LiveId" clId="{26134B75-232A-4FE3-911C-B23C890DD038}" dt="2019-03-19T04:29:52.418" v="32" actId="2696"/>
        <pc:sldMkLst>
          <pc:docMk/>
          <pc:sldMk cId="1808640732" sldId="704"/>
        </pc:sldMkLst>
      </pc:sldChg>
      <pc:sldChg chg="del">
        <pc:chgData name="2 G" userId="8d203687cf76d0fd" providerId="LiveId" clId="{26134B75-232A-4FE3-911C-B23C890DD038}" dt="2019-03-19T04:29:52.435" v="34" actId="2696"/>
        <pc:sldMkLst>
          <pc:docMk/>
          <pc:sldMk cId="3900562519" sldId="705"/>
        </pc:sldMkLst>
      </pc:sldChg>
      <pc:sldChg chg="del">
        <pc:chgData name="2 G" userId="8d203687cf76d0fd" providerId="LiveId" clId="{26134B75-232A-4FE3-911C-B23C890DD038}" dt="2019-03-19T04:29:52.459" v="35" actId="2696"/>
        <pc:sldMkLst>
          <pc:docMk/>
          <pc:sldMk cId="782743420" sldId="706"/>
        </pc:sldMkLst>
      </pc:sldChg>
      <pc:sldChg chg="del">
        <pc:chgData name="2 G" userId="8d203687cf76d0fd" providerId="LiveId" clId="{26134B75-232A-4FE3-911C-B23C890DD038}" dt="2019-03-19T04:29:52.470" v="36" actId="2696"/>
        <pc:sldMkLst>
          <pc:docMk/>
          <pc:sldMk cId="3424585302" sldId="707"/>
        </pc:sldMkLst>
      </pc:sldChg>
      <pc:sldChg chg="del">
        <pc:chgData name="2 G" userId="8d203687cf76d0fd" providerId="LiveId" clId="{26134B75-232A-4FE3-911C-B23C890DD038}" dt="2019-03-19T04:29:52.478" v="37" actId="2696"/>
        <pc:sldMkLst>
          <pc:docMk/>
          <pc:sldMk cId="22601379" sldId="708"/>
        </pc:sldMkLst>
      </pc:sldChg>
      <pc:sldChg chg="del">
        <pc:chgData name="2 G" userId="8d203687cf76d0fd" providerId="LiveId" clId="{26134B75-232A-4FE3-911C-B23C890DD038}" dt="2019-03-19T04:29:52.426" v="33" actId="2696"/>
        <pc:sldMkLst>
          <pc:docMk/>
          <pc:sldMk cId="3953533632" sldId="709"/>
        </pc:sldMkLst>
      </pc:sldChg>
      <pc:sldChg chg="del">
        <pc:chgData name="2 G" userId="8d203687cf76d0fd" providerId="LiveId" clId="{26134B75-232A-4FE3-911C-B23C890DD038}" dt="2019-03-19T04:29:52.316" v="29" actId="2696"/>
        <pc:sldMkLst>
          <pc:docMk/>
          <pc:sldMk cId="2255977217" sldId="710"/>
        </pc:sldMkLst>
      </pc:sldChg>
      <pc:sldChg chg="del">
        <pc:chgData name="2 G" userId="8d203687cf76d0fd" providerId="LiveId" clId="{26134B75-232A-4FE3-911C-B23C890DD038}" dt="2019-03-19T04:29:52.241" v="24" actId="2696"/>
        <pc:sldMkLst>
          <pc:docMk/>
          <pc:sldMk cId="875145578" sldId="711"/>
        </pc:sldMkLst>
      </pc:sldChg>
      <pc:sldChg chg="del">
        <pc:chgData name="2 G" userId="8d203687cf76d0fd" providerId="LiveId" clId="{26134B75-232A-4FE3-911C-B23C890DD038}" dt="2019-03-19T04:29:52.485" v="38" actId="2696"/>
        <pc:sldMkLst>
          <pc:docMk/>
          <pc:sldMk cId="553268900" sldId="712"/>
        </pc:sldMkLst>
      </pc:sldChg>
      <pc:sldChg chg="del">
        <pc:chgData name="2 G" userId="8d203687cf76d0fd" providerId="LiveId" clId="{26134B75-232A-4FE3-911C-B23C890DD038}" dt="2019-03-19T04:29:52.505" v="39" actId="2696"/>
        <pc:sldMkLst>
          <pc:docMk/>
          <pc:sldMk cId="1816244664" sldId="713"/>
        </pc:sldMkLst>
      </pc:sldChg>
      <pc:sldChg chg="del">
        <pc:chgData name="2 G" userId="8d203687cf76d0fd" providerId="LiveId" clId="{26134B75-232A-4FE3-911C-B23C890DD038}" dt="2019-03-19T04:29:52.511" v="40" actId="2696"/>
        <pc:sldMkLst>
          <pc:docMk/>
          <pc:sldMk cId="719560211" sldId="714"/>
        </pc:sldMkLst>
      </pc:sldChg>
      <pc:sldChg chg="addSp delSp modSp add ord">
        <pc:chgData name="2 G" userId="8d203687cf76d0fd" providerId="LiveId" clId="{26134B75-232A-4FE3-911C-B23C890DD038}" dt="2019-03-19T04:34:45.766" v="146" actId="20577"/>
        <pc:sldMkLst>
          <pc:docMk/>
          <pc:sldMk cId="4269559565" sldId="715"/>
        </pc:sldMkLst>
        <pc:spChg chg="add del">
          <ac:chgData name="2 G" userId="8d203687cf76d0fd" providerId="LiveId" clId="{26134B75-232A-4FE3-911C-B23C890DD038}" dt="2019-03-19T04:33:49.345" v="131"/>
          <ac:spMkLst>
            <pc:docMk/>
            <pc:sldMk cId="4269559565" sldId="715"/>
            <ac:spMk id="2" creationId="{98A478CE-53B3-4380-85E1-DFDF5F1AC506}"/>
          </ac:spMkLst>
        </pc:spChg>
        <pc:spChg chg="mod">
          <ac:chgData name="2 G" userId="8d203687cf76d0fd" providerId="LiveId" clId="{26134B75-232A-4FE3-911C-B23C890DD038}" dt="2019-03-19T04:34:45.766" v="146" actId="20577"/>
          <ac:spMkLst>
            <pc:docMk/>
            <pc:sldMk cId="4269559565" sldId="715"/>
            <ac:spMk id="4" creationId="{FD08CAA5-5B67-45E3-99AB-556A364EA09F}"/>
          </ac:spMkLst>
        </pc:spChg>
      </pc:sldChg>
      <pc:sldChg chg="add">
        <pc:chgData name="2 G" userId="8d203687cf76d0fd" providerId="LiveId" clId="{26134B75-232A-4FE3-911C-B23C890DD038}" dt="2019-03-19T04:41:52.663" v="189"/>
        <pc:sldMkLst>
          <pc:docMk/>
          <pc:sldMk cId="382261970" sldId="716"/>
        </pc:sldMkLst>
      </pc:sldChg>
      <pc:sldMasterChg chg="modSldLayout">
        <pc:chgData name="2 G" userId="8d203687cf76d0fd" providerId="LiveId" clId="{26134B75-232A-4FE3-911C-B23C890DD038}" dt="2019-03-19T04:28:13.192" v="1"/>
        <pc:sldMasterMkLst>
          <pc:docMk/>
          <pc:sldMasterMk cId="2093298996" sldId="2147483658"/>
        </pc:sldMasterMkLst>
        <pc:sldLayoutChg chg="delSp setBg">
          <pc:chgData name="2 G" userId="8d203687cf76d0fd" providerId="LiveId" clId="{26134B75-232A-4FE3-911C-B23C890DD038}" dt="2019-03-19T04:28:13.192" v="1"/>
          <pc:sldLayoutMkLst>
            <pc:docMk/>
            <pc:sldMasterMk cId="2093298996" sldId="2147483658"/>
            <pc:sldLayoutMk cId="1269886764" sldId="2147483712"/>
          </pc:sldLayoutMkLst>
          <pc:spChg chg="del">
            <ac:chgData name="2 G" userId="8d203687cf76d0fd" providerId="LiveId" clId="{26134B75-232A-4FE3-911C-B23C890DD038}" dt="2019-03-19T04:28:07.417" v="0" actId="478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G 2" userId="8d203687cf76d0fd" providerId="LiveId" clId="{76E2985F-61D3-4F0E-8587-FEEB01D31A41}"/>
    <pc:docChg chg="undo redo custSel addSld delSld modSld sldOrd">
      <pc:chgData name="G 2" userId="8d203687cf76d0fd" providerId="LiveId" clId="{76E2985F-61D3-4F0E-8587-FEEB01D31A41}" dt="2019-03-19T01:13:46.087" v="16243"/>
      <pc:docMkLst>
        <pc:docMk/>
      </pc:docMkLst>
      <pc:sldChg chg="addSp delSp modSp modTransition">
        <pc:chgData name="G 2" userId="8d203687cf76d0fd" providerId="LiveId" clId="{76E2985F-61D3-4F0E-8587-FEEB01D31A41}" dt="2019-03-18T23:52:31.643" v="13331"/>
        <pc:sldMkLst>
          <pc:docMk/>
          <pc:sldMk cId="2149104172" sldId="669"/>
        </pc:sldMkLst>
        <pc:spChg chg="mod">
          <ac:chgData name="G 2" userId="8d203687cf76d0fd" providerId="LiveId" clId="{76E2985F-61D3-4F0E-8587-FEEB01D31A41}" dt="2019-03-18T23:52:21.701" v="13329" actId="6549"/>
          <ac:spMkLst>
            <pc:docMk/>
            <pc:sldMk cId="2149104172" sldId="66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2T11:33:34.986" v="275" actId="113"/>
          <ac:spMkLst>
            <pc:docMk/>
            <pc:sldMk cId="2149104172" sldId="669"/>
            <ac:spMk id="8" creationId="{56A4447F-7D87-4D48-A0BB-0F0A59C6D550}"/>
          </ac:spMkLst>
        </pc:spChg>
        <pc:picChg chg="add del mod">
          <ac:chgData name="G 2" userId="8d203687cf76d0fd" providerId="LiveId" clId="{76E2985F-61D3-4F0E-8587-FEEB01D31A41}" dt="2019-03-12T11:26:18.091" v="2"/>
          <ac:picMkLst>
            <pc:docMk/>
            <pc:sldMk cId="2149104172" sldId="669"/>
            <ac:picMk id="3" creationId="{D670081C-43DA-4464-8CC8-3650F2E6CC50}"/>
          </ac:picMkLst>
        </pc:picChg>
      </pc:sldChg>
      <pc:sldChg chg="addSp delSp modSp">
        <pc:chgData name="G 2" userId="8d203687cf76d0fd" providerId="LiveId" clId="{76E2985F-61D3-4F0E-8587-FEEB01D31A41}" dt="2019-03-18T23:51:25.135" v="13327" actId="1076"/>
        <pc:sldMkLst>
          <pc:docMk/>
          <pc:sldMk cId="229129333" sldId="670"/>
        </pc:sldMkLst>
        <pc:spChg chg="add del mod">
          <ac:chgData name="G 2" userId="8d203687cf76d0fd" providerId="LiveId" clId="{76E2985F-61D3-4F0E-8587-FEEB01D31A41}" dt="2019-03-12T11:30:00.486" v="65"/>
          <ac:spMkLst>
            <pc:docMk/>
            <pc:sldMk cId="229129333" sldId="670"/>
            <ac:spMk id="6" creationId="{EF88130E-0EA7-4E52-A6AA-CF9433954C8B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7" creationId="{E9FA7309-F1C6-4CBD-8CF9-4B7F9DDE73E1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8" creationId="{56A4447F-7D87-4D48-A0BB-0F0A59C6D550}"/>
          </ac:spMkLst>
        </pc:spChg>
        <pc:spChg chg="add del">
          <ac:chgData name="G 2" userId="8d203687cf76d0fd" providerId="LiveId" clId="{76E2985F-61D3-4F0E-8587-FEEB01D31A41}" dt="2019-03-12T11:30:15.748" v="67"/>
          <ac:spMkLst>
            <pc:docMk/>
            <pc:sldMk cId="229129333" sldId="670"/>
            <ac:spMk id="10" creationId="{B0331875-846A-47E0-A155-C5726F5EE59C}"/>
          </ac:spMkLst>
        </pc:spChg>
        <pc:picChg chg="add del mod">
          <ac:chgData name="G 2" userId="8d203687cf76d0fd" providerId="LiveId" clId="{76E2985F-61D3-4F0E-8587-FEEB01D31A41}" dt="2019-03-12T11:26:55.951" v="17" actId="478"/>
          <ac:picMkLst>
            <pc:docMk/>
            <pc:sldMk cId="229129333" sldId="670"/>
            <ac:picMk id="3" creationId="{E04139B6-CCFD-4172-AEC5-529A53A42ED2}"/>
          </ac:picMkLst>
        </pc:picChg>
        <pc:picChg chg="add mod">
          <ac:chgData name="G 2" userId="8d203687cf76d0fd" providerId="LiveId" clId="{76E2985F-61D3-4F0E-8587-FEEB01D31A41}" dt="2019-03-18T23:51:25.135" v="13327" actId="1076"/>
          <ac:picMkLst>
            <pc:docMk/>
            <pc:sldMk cId="229129333" sldId="670"/>
            <ac:picMk id="3" creationId="{FFBDD2C8-6B0C-4513-B452-238301CF9009}"/>
          </ac:picMkLst>
        </pc:picChg>
        <pc:picChg chg="add mod">
          <ac:chgData name="G 2" userId="8d203687cf76d0fd" providerId="LiveId" clId="{76E2985F-61D3-4F0E-8587-FEEB01D31A41}" dt="2019-03-18T14:30:31.517" v="2608" actId="1076"/>
          <ac:picMkLst>
            <pc:docMk/>
            <pc:sldMk cId="229129333" sldId="670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0:30.931" v="2607" actId="1076"/>
          <ac:picMkLst>
            <pc:docMk/>
            <pc:sldMk cId="229129333" sldId="670"/>
            <ac:picMk id="9" creationId="{28F3A0F2-AD31-4B18-9BA0-1AC0F67F8CF6}"/>
          </ac:picMkLst>
        </pc:picChg>
      </pc:sldChg>
      <pc:sldChg chg="addSp delSp modSp add">
        <pc:chgData name="G 2" userId="8d203687cf76d0fd" providerId="LiveId" clId="{76E2985F-61D3-4F0E-8587-FEEB01D31A41}" dt="2019-03-18T14:40:40.642" v="3038" actId="1076"/>
        <pc:sldMkLst>
          <pc:docMk/>
          <pc:sldMk cId="2298693606" sldId="671"/>
        </pc:sldMkLst>
        <pc:picChg chg="add mod">
          <ac:chgData name="G 2" userId="8d203687cf76d0fd" providerId="LiveId" clId="{76E2985F-61D3-4F0E-8587-FEEB01D31A41}" dt="2019-03-18T14:40:40.642" v="3038" actId="1076"/>
          <ac:picMkLst>
            <pc:docMk/>
            <pc:sldMk cId="2298693606" sldId="671"/>
            <ac:picMk id="3" creationId="{202DEFAF-76B1-43E8-88B9-D0DFE60E54BA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6:49.806" v="3036" actId="1076"/>
          <ac:picMkLst>
            <pc:docMk/>
            <pc:sldMk cId="2298693606" sldId="671"/>
            <ac:picMk id="6" creationId="{65480B90-7CDD-49A5-A6B7-C99967F69D85}"/>
          </ac:picMkLst>
        </pc:picChg>
        <pc:picChg chg="add mod">
          <ac:chgData name="G 2" userId="8d203687cf76d0fd" providerId="LiveId" clId="{76E2985F-61D3-4F0E-8587-FEEB01D31A41}" dt="2019-03-12T11:28:54.174" v="47" actId="1076"/>
          <ac:picMkLst>
            <pc:docMk/>
            <pc:sldMk cId="2298693606" sldId="671"/>
            <ac:picMk id="7" creationId="{C4271D63-9418-4C5E-995C-B43C60B12CA5}"/>
          </ac:picMkLst>
        </pc:picChg>
        <pc:picChg chg="add mod">
          <ac:chgData name="G 2" userId="8d203687cf76d0fd" providerId="LiveId" clId="{76E2985F-61D3-4F0E-8587-FEEB01D31A41}" dt="2019-03-12T11:29:11.889" v="54" actId="1076"/>
          <ac:picMkLst>
            <pc:docMk/>
            <pc:sldMk cId="2298693606" sldId="671"/>
            <ac:picMk id="8" creationId="{67397486-E3A3-45B5-B25E-7C7EDDF85659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9" creationId="{28F3A0F2-AD31-4B18-9BA0-1AC0F67F8CF6}"/>
          </ac:picMkLst>
        </pc:picChg>
        <pc:picChg chg="add mod">
          <ac:chgData name="G 2" userId="8d203687cf76d0fd" providerId="LiveId" clId="{76E2985F-61D3-4F0E-8587-FEEB01D31A41}" dt="2019-03-12T11:29:08.066" v="53" actId="1076"/>
          <ac:picMkLst>
            <pc:docMk/>
            <pc:sldMk cId="2298693606" sldId="671"/>
            <ac:picMk id="10" creationId="{7098AB16-E01D-47BB-9987-7BDEC6C07081}"/>
          </ac:picMkLst>
        </pc:picChg>
      </pc:sldChg>
      <pc:sldChg chg="modSp add del ord">
        <pc:chgData name="G 2" userId="8d203687cf76d0fd" providerId="LiveId" clId="{76E2985F-61D3-4F0E-8587-FEEB01D31A41}" dt="2019-03-18T14:34:05.260" v="2806" actId="2696"/>
        <pc:sldMkLst>
          <pc:docMk/>
          <pc:sldMk cId="2555377988" sldId="674"/>
        </pc:sldMkLst>
        <pc:spChg chg="mod">
          <ac:chgData name="G 2" userId="8d203687cf76d0fd" providerId="LiveId" clId="{76E2985F-61D3-4F0E-8587-FEEB01D31A41}" dt="2019-03-15T16:20:28.806" v="1730"/>
          <ac:spMkLst>
            <pc:docMk/>
            <pc:sldMk cId="2555377988" sldId="674"/>
            <ac:spMk id="7" creationId="{E9FA7309-F1C6-4CBD-8CF9-4B7F9DDE73E1}"/>
          </ac:spMkLst>
        </pc:spChg>
      </pc:sldChg>
      <pc:sldChg chg="modSp add">
        <pc:chgData name="G 2" userId="8d203687cf76d0fd" providerId="LiveId" clId="{76E2985F-61D3-4F0E-8587-FEEB01D31A41}" dt="2019-03-18T23:49:25.650" v="13326"/>
        <pc:sldMkLst>
          <pc:docMk/>
          <pc:sldMk cId="1966728104" sldId="675"/>
        </pc:sldMkLst>
        <pc:spChg chg="mod">
          <ac:chgData name="G 2" userId="8d203687cf76d0fd" providerId="LiveId" clId="{76E2985F-61D3-4F0E-8587-FEEB01D31A41}" dt="2019-03-18T14:27:59.214" v="2225"/>
          <ac:spMkLst>
            <pc:docMk/>
            <pc:sldMk cId="1966728104" sldId="675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49:25.650" v="13326"/>
          <ac:spMkLst>
            <pc:docMk/>
            <pc:sldMk cId="1966728104" sldId="675"/>
            <ac:spMk id="8" creationId="{56A4447F-7D87-4D48-A0BB-0F0A59C6D550}"/>
          </ac:spMkLst>
        </pc:spChg>
      </pc:sldChg>
      <pc:sldChg chg="modSp add del ord">
        <pc:chgData name="G 2" userId="8d203687cf76d0fd" providerId="LiveId" clId="{76E2985F-61D3-4F0E-8587-FEEB01D31A41}" dt="2019-03-18T23:52:27.542" v="13330" actId="2696"/>
        <pc:sldMkLst>
          <pc:docMk/>
          <pc:sldMk cId="2693556601" sldId="676"/>
        </pc:sldMkLst>
        <pc:spChg chg="mod">
          <ac:chgData name="G 2" userId="8d203687cf76d0fd" providerId="LiveId" clId="{76E2985F-61D3-4F0E-8587-FEEB01D31A41}" dt="2019-03-12T11:38:45.271" v="902" actId="20577"/>
          <ac:spMkLst>
            <pc:docMk/>
            <pc:sldMk cId="2693556601" sldId="67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2T11:40:15.064" v="1015" actId="20577"/>
          <ac:spMkLst>
            <pc:docMk/>
            <pc:sldMk cId="2693556601" sldId="676"/>
            <ac:spMk id="7" creationId="{E9FA7309-F1C6-4CBD-8CF9-4B7F9DDE73E1}"/>
          </ac:spMkLst>
        </pc:spChg>
      </pc:sldChg>
      <pc:sldChg chg="add modTransition">
        <pc:chgData name="G 2" userId="8d203687cf76d0fd" providerId="LiveId" clId="{76E2985F-61D3-4F0E-8587-FEEB01D31A41}" dt="2019-03-18T23:52:31.643" v="13331"/>
        <pc:sldMkLst>
          <pc:docMk/>
          <pc:sldMk cId="1471482274" sldId="677"/>
        </pc:sldMkLst>
      </pc:sldChg>
      <pc:sldChg chg="addSp delSp modSp add">
        <pc:chgData name="G 2" userId="8d203687cf76d0fd" providerId="LiveId" clId="{76E2985F-61D3-4F0E-8587-FEEB01D31A41}" dt="2019-03-18T18:10:24.922" v="6836" actId="1076"/>
        <pc:sldMkLst>
          <pc:docMk/>
          <pc:sldMk cId="597615141" sldId="678"/>
        </pc:sldMkLst>
        <pc:spChg chg="add del">
          <ac:chgData name="G 2" userId="8d203687cf76d0fd" providerId="LiveId" clId="{76E2985F-61D3-4F0E-8587-FEEB01D31A41}" dt="2019-03-18T15:34:51.161" v="3377"/>
          <ac:spMkLst>
            <pc:docMk/>
            <pc:sldMk cId="597615141" sldId="678"/>
            <ac:spMk id="3" creationId="{37B9796C-6E82-4DCA-AAAF-2B2C4FB3ABA7}"/>
          </ac:spMkLst>
        </pc:spChg>
        <pc:spChg chg="mod">
          <ac:chgData name="G 2" userId="8d203687cf76d0fd" providerId="LiveId" clId="{76E2985F-61D3-4F0E-8587-FEEB01D31A41}" dt="2019-03-18T13:51:27.457" v="2057"/>
          <ac:spMkLst>
            <pc:docMk/>
            <pc:sldMk cId="597615141" sldId="678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17:32:43.822" v="5477"/>
          <ac:spMkLst>
            <pc:docMk/>
            <pc:sldMk cId="597615141" sldId="678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17:33:32.466" v="5572" actId="20577"/>
          <ac:spMkLst>
            <pc:docMk/>
            <pc:sldMk cId="597615141" sldId="678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8:10:24.922" v="6836" actId="1076"/>
          <ac:picMkLst>
            <pc:docMk/>
            <pc:sldMk cId="597615141" sldId="678"/>
            <ac:picMk id="5" creationId="{3A6E7129-EABE-45B6-B6BB-404F6F919C17}"/>
          </ac:picMkLst>
        </pc:picChg>
      </pc:sldChg>
      <pc:sldChg chg="delSp modSp add del ord">
        <pc:chgData name="G 2" userId="8d203687cf76d0fd" providerId="LiveId" clId="{76E2985F-61D3-4F0E-8587-FEEB01D31A41}" dt="2019-03-18T23:20:27.636" v="12434" actId="2696"/>
        <pc:sldMkLst>
          <pc:docMk/>
          <pc:sldMk cId="2027332306" sldId="679"/>
        </pc:sldMkLst>
        <pc:spChg chg="mod">
          <ac:chgData name="G 2" userId="8d203687cf76d0fd" providerId="LiveId" clId="{76E2985F-61D3-4F0E-8587-FEEB01D31A41}" dt="2019-03-18T14:41:57.388" v="3049"/>
          <ac:spMkLst>
            <pc:docMk/>
            <pc:sldMk cId="2027332306" sldId="679"/>
            <ac:spMk id="4" creationId="{00000000-0000-0000-0000-000000000000}"/>
          </ac:spMkLst>
        </pc:spChg>
        <pc:spChg chg="del mod">
          <ac:chgData name="G 2" userId="8d203687cf76d0fd" providerId="LiveId" clId="{76E2985F-61D3-4F0E-8587-FEEB01D31A41}" dt="2019-03-18T22:05:43.071" v="9938" actId="478"/>
          <ac:spMkLst>
            <pc:docMk/>
            <pc:sldMk cId="2027332306" sldId="67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2:10:13.748" v="10264" actId="14100"/>
          <ac:spMkLst>
            <pc:docMk/>
            <pc:sldMk cId="2027332306" sldId="679"/>
            <ac:spMk id="8" creationId="{56A4447F-7D87-4D48-A0BB-0F0A59C6D550}"/>
          </ac:spMkLst>
        </pc:spChg>
      </pc:sldChg>
      <pc:sldChg chg="addSp delSp modSp add ord">
        <pc:chgData name="G 2" userId="8d203687cf76d0fd" providerId="LiveId" clId="{76E2985F-61D3-4F0E-8587-FEEB01D31A41}" dt="2019-03-18T17:09:03.615" v="4807" actId="478"/>
        <pc:sldMkLst>
          <pc:docMk/>
          <pc:sldMk cId="3243273481" sldId="680"/>
        </pc:sldMkLst>
        <pc:spChg chg="mod">
          <ac:chgData name="G 2" userId="8d203687cf76d0fd" providerId="LiveId" clId="{76E2985F-61D3-4F0E-8587-FEEB01D31A41}" dt="2019-03-18T15:24:06.504" v="3054"/>
          <ac:spMkLst>
            <pc:docMk/>
            <pc:sldMk cId="3243273481" sldId="680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15:27:25.882" v="3240" actId="20577"/>
          <ac:spMkLst>
            <pc:docMk/>
            <pc:sldMk cId="3243273481" sldId="680"/>
            <ac:spMk id="11" creationId="{00DD3F7B-F2AF-4B52-B26F-8EA1FDBC4AEB}"/>
          </ac:spMkLst>
        </pc:spChg>
        <pc:spChg chg="add mod">
          <ac:chgData name="G 2" userId="8d203687cf76d0fd" providerId="LiveId" clId="{76E2985F-61D3-4F0E-8587-FEEB01D31A41}" dt="2019-03-18T15:28:02" v="3346" actId="14100"/>
          <ac:spMkLst>
            <pc:docMk/>
            <pc:sldMk cId="3243273481" sldId="680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5:26:11.226" v="3236" actId="14100"/>
          <ac:spMkLst>
            <pc:docMk/>
            <pc:sldMk cId="3243273481" sldId="680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3" creationId="{202DEFAF-76B1-43E8-88B9-D0DFE60E54BA}"/>
          </ac:picMkLst>
        </pc:picChg>
        <pc:picChg chg="add mod modCrop">
          <ac:chgData name="G 2" userId="8d203687cf76d0fd" providerId="LiveId" clId="{76E2985F-61D3-4F0E-8587-FEEB01D31A41}" dt="2019-03-18T16:49:46.818" v="4783" actId="1076"/>
          <ac:picMkLst>
            <pc:docMk/>
            <pc:sldMk cId="3243273481" sldId="680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6" creationId="{65480B90-7CDD-49A5-A6B7-C99967F69D8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7" creationId="{C4271D63-9418-4C5E-995C-B43C60B12CA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8" creationId="{67397486-E3A3-45B5-B25E-7C7EDDF85659}"/>
          </ac:picMkLst>
        </pc:picChg>
        <pc:picChg chg="add mod modCrop">
          <ac:chgData name="G 2" userId="8d203687cf76d0fd" providerId="LiveId" clId="{76E2985F-61D3-4F0E-8587-FEEB01D31A41}" dt="2019-03-18T16:48:32.398" v="4782" actId="1076"/>
          <ac:picMkLst>
            <pc:docMk/>
            <pc:sldMk cId="3243273481" sldId="680"/>
            <ac:picMk id="9" creationId="{E7A40E84-80A5-4FCA-8D37-61742CD84F60}"/>
          </ac:picMkLst>
        </pc:picChg>
        <pc:picChg chg="del">
          <ac:chgData name="G 2" userId="8d203687cf76d0fd" providerId="LiveId" clId="{76E2985F-61D3-4F0E-8587-FEEB01D31A41}" dt="2019-03-18T15:24:02.014" v="3052" actId="478"/>
          <ac:picMkLst>
            <pc:docMk/>
            <pc:sldMk cId="3243273481" sldId="680"/>
            <ac:picMk id="10" creationId="{7098AB16-E01D-47BB-9987-7BDEC6C07081}"/>
          </ac:picMkLst>
        </pc:picChg>
        <pc:picChg chg="add del">
          <ac:chgData name="G 2" userId="8d203687cf76d0fd" providerId="LiveId" clId="{76E2985F-61D3-4F0E-8587-FEEB01D31A41}" dt="2019-03-18T17:08:58.091" v="4804"/>
          <ac:picMkLst>
            <pc:docMk/>
            <pc:sldMk cId="3243273481" sldId="680"/>
            <ac:picMk id="14" creationId="{1B4B2912-0AF4-4229-A838-2E9CFD07D536}"/>
          </ac:picMkLst>
        </pc:picChg>
        <pc:picChg chg="add del">
          <ac:chgData name="G 2" userId="8d203687cf76d0fd" providerId="LiveId" clId="{76E2985F-61D3-4F0E-8587-FEEB01D31A41}" dt="2019-03-18T17:09:03.615" v="4807" actId="478"/>
          <ac:picMkLst>
            <pc:docMk/>
            <pc:sldMk cId="3243273481" sldId="680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22:51.833" v="7052" actId="478"/>
        <pc:sldMkLst>
          <pc:docMk/>
          <pc:sldMk cId="26782565" sldId="681"/>
        </pc:sldMkLst>
        <pc:spChg chg="add del mod">
          <ac:chgData name="G 2" userId="8d203687cf76d0fd" providerId="LiveId" clId="{76E2985F-61D3-4F0E-8587-FEEB01D31A41}" dt="2019-03-18T15:34:22.270" v="3374"/>
          <ac:spMkLst>
            <pc:docMk/>
            <pc:sldMk cId="26782565" sldId="681"/>
            <ac:spMk id="6" creationId="{A0CEB459-B032-4E67-8FE9-26E98F3F26C6}"/>
          </ac:spMkLst>
        </pc:spChg>
        <pc:spChg chg="mod">
          <ac:chgData name="G 2" userId="8d203687cf76d0fd" providerId="LiveId" clId="{76E2985F-61D3-4F0E-8587-FEEB01D31A41}" dt="2019-03-18T15:34:03.895" v="3359"/>
          <ac:spMkLst>
            <pc:docMk/>
            <pc:sldMk cId="26782565" sldId="681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5:34:05.912" v="3360" actId="478"/>
          <ac:spMkLst>
            <pc:docMk/>
            <pc:sldMk cId="26782565" sldId="681"/>
            <ac:spMk id="12" creationId="{EACC9957-6FC9-4D41-95B3-F1BB881A5153}"/>
          </ac:spMkLst>
        </pc:spChg>
        <pc:spChg chg="mod">
          <ac:chgData name="G 2" userId="8d203687cf76d0fd" providerId="LiveId" clId="{76E2985F-61D3-4F0E-8587-FEEB01D31A41}" dt="2019-03-18T15:34:22.068" v="3372" actId="14100"/>
          <ac:spMkLst>
            <pc:docMk/>
            <pc:sldMk cId="26782565" sldId="681"/>
            <ac:spMk id="13" creationId="{9640351B-50F9-4376-A810-2FD4B10C45DA}"/>
          </ac:spMkLst>
        </pc:spChg>
        <pc:picChg chg="add mod">
          <ac:chgData name="G 2" userId="8d203687cf76d0fd" providerId="LiveId" clId="{76E2985F-61D3-4F0E-8587-FEEB01D31A41}" dt="2019-03-18T15:34:23.308" v="3375" actId="1076"/>
          <ac:picMkLst>
            <pc:docMk/>
            <pc:sldMk cId="26782565" sldId="681"/>
            <ac:picMk id="3" creationId="{FF6CF874-A5B2-4755-88C2-2D0D95A08C7F}"/>
          </ac:picMkLst>
        </pc:picChg>
        <pc:picChg chg="del">
          <ac:chgData name="G 2" userId="8d203687cf76d0fd" providerId="LiveId" clId="{76E2985F-61D3-4F0E-8587-FEEB01D31A41}" dt="2019-03-18T15:33:56.487" v="3353" actId="478"/>
          <ac:picMkLst>
            <pc:docMk/>
            <pc:sldMk cId="26782565" sldId="681"/>
            <ac:picMk id="5" creationId="{0E0CA78F-2056-4648-99A8-EA33AFF6FA84}"/>
          </ac:picMkLst>
        </pc:picChg>
        <pc:picChg chg="add del mod">
          <ac:chgData name="G 2" userId="8d203687cf76d0fd" providerId="LiveId" clId="{76E2985F-61D3-4F0E-8587-FEEB01D31A41}" dt="2019-03-18T18:22:51.833" v="7052" actId="478"/>
          <ac:picMkLst>
            <pc:docMk/>
            <pc:sldMk cId="26782565" sldId="681"/>
            <ac:picMk id="5" creationId="{738B21FC-3245-47E0-9BA5-D3AACB2AE012}"/>
          </ac:picMkLst>
        </pc:picChg>
        <pc:picChg chg="add del mod">
          <ac:chgData name="G 2" userId="8d203687cf76d0fd" providerId="LiveId" clId="{76E2985F-61D3-4F0E-8587-FEEB01D31A41}" dt="2019-03-18T18:22:50.783" v="7051" actId="478"/>
          <ac:picMkLst>
            <pc:docMk/>
            <pc:sldMk cId="26782565" sldId="681"/>
            <ac:picMk id="6" creationId="{CDF1E6DA-13B0-4292-ACD5-C711B96C87B0}"/>
          </ac:picMkLst>
        </pc:picChg>
        <pc:picChg chg="add del mod">
          <ac:chgData name="G 2" userId="8d203687cf76d0fd" providerId="LiveId" clId="{76E2985F-61D3-4F0E-8587-FEEB01D31A41}" dt="2019-03-18T16:21:13.384" v="4065" actId="478"/>
          <ac:picMkLst>
            <pc:docMk/>
            <pc:sldMk cId="26782565" sldId="681"/>
            <ac:picMk id="7" creationId="{B88FD8DF-C9B8-45CC-8E94-F620B25A17D4}"/>
          </ac:picMkLst>
        </pc:picChg>
        <pc:picChg chg="del mod">
          <ac:chgData name="G 2" userId="8d203687cf76d0fd" providerId="LiveId" clId="{76E2985F-61D3-4F0E-8587-FEEB01D31A41}" dt="2019-03-18T15:33:54.653" v="3350" actId="478"/>
          <ac:picMkLst>
            <pc:docMk/>
            <pc:sldMk cId="26782565" sldId="681"/>
            <ac:picMk id="9" creationId="{E7A40E84-80A5-4FCA-8D37-61742CD84F60}"/>
          </ac:picMkLst>
        </pc:picChg>
      </pc:sldChg>
      <pc:sldChg chg="addSp delSp modSp add ord">
        <pc:chgData name="G 2" userId="8d203687cf76d0fd" providerId="LiveId" clId="{76E2985F-61D3-4F0E-8587-FEEB01D31A41}" dt="2019-03-18T18:14:09.400" v="6972"/>
        <pc:sldMkLst>
          <pc:docMk/>
          <pc:sldMk cId="224664726" sldId="682"/>
        </pc:sldMkLst>
        <pc:spChg chg="add mod">
          <ac:chgData name="G 2" userId="8d203687cf76d0fd" providerId="LiveId" clId="{76E2985F-61D3-4F0E-8587-FEEB01D31A41}" dt="2019-03-18T15:49:35.148" v="3771" actId="1076"/>
          <ac:spMkLst>
            <pc:docMk/>
            <pc:sldMk cId="224664726" sldId="682"/>
            <ac:spMk id="5" creationId="{818B95C9-4BE7-4384-9B16-F8E42471DF40}"/>
          </ac:spMkLst>
        </pc:spChg>
        <pc:spChg chg="del mod">
          <ac:chgData name="G 2" userId="8d203687cf76d0fd" providerId="LiveId" clId="{76E2985F-61D3-4F0E-8587-FEEB01D31A41}" dt="2019-03-18T15:49:13.460" v="3757" actId="478"/>
          <ac:spMkLst>
            <pc:docMk/>
            <pc:sldMk cId="224664726" sldId="682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15:35:45.446" v="3499" actId="478"/>
          <ac:spMkLst>
            <pc:docMk/>
            <pc:sldMk cId="224664726" sldId="682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7:05:46.038" v="4802" actId="1076"/>
          <ac:picMkLst>
            <pc:docMk/>
            <pc:sldMk cId="224664726" sldId="682"/>
            <ac:picMk id="3" creationId="{4B7602F3-27C4-494E-B7CE-658D72A701EC}"/>
          </ac:picMkLst>
        </pc:picChg>
        <pc:picChg chg="add del mod">
          <ac:chgData name="G 2" userId="8d203687cf76d0fd" providerId="LiveId" clId="{76E2985F-61D3-4F0E-8587-FEEB01D31A41}" dt="2019-03-18T15:49:11.357" v="3755" actId="478"/>
          <ac:picMkLst>
            <pc:docMk/>
            <pc:sldMk cId="224664726" sldId="682"/>
            <ac:picMk id="9" creationId="{08F8203E-226E-4206-9554-26B3895A14DD}"/>
          </ac:picMkLst>
        </pc:picChg>
      </pc:sldChg>
      <pc:sldChg chg="addSp delSp modSp add ord modTransition">
        <pc:chgData name="G 2" userId="8d203687cf76d0fd" providerId="LiveId" clId="{76E2985F-61D3-4F0E-8587-FEEB01D31A41}" dt="2019-03-18T20:20:02.152" v="8263"/>
        <pc:sldMkLst>
          <pc:docMk/>
          <pc:sldMk cId="3571356580" sldId="683"/>
        </pc:sldMkLst>
        <pc:spChg chg="add del mod">
          <ac:chgData name="G 2" userId="8d203687cf76d0fd" providerId="LiveId" clId="{76E2985F-61D3-4F0E-8587-FEEB01D31A41}" dt="2019-03-18T20:19:54.006" v="8261" actId="1076"/>
          <ac:spMkLst>
            <pc:docMk/>
            <pc:sldMk cId="3571356580" sldId="683"/>
            <ac:spMk id="5" creationId="{379A6240-8DB5-4E3B-A1FF-C2B5F7C8F2F4}"/>
          </ac:spMkLst>
        </pc:spChg>
        <pc:spChg chg="mod">
          <ac:chgData name="G 2" userId="8d203687cf76d0fd" providerId="LiveId" clId="{76E2985F-61D3-4F0E-8587-FEEB01D31A41}" dt="2019-03-18T19:56:37.658" v="7846" actId="20577"/>
          <ac:spMkLst>
            <pc:docMk/>
            <pc:sldMk cId="3571356580" sldId="683"/>
            <ac:spMk id="7" creationId="{E9FA7309-F1C6-4CBD-8CF9-4B7F9DDE73E1}"/>
          </ac:spMkLst>
        </pc:spChg>
        <pc:picChg chg="del">
          <ac:chgData name="G 2" userId="8d203687cf76d0fd" providerId="LiveId" clId="{76E2985F-61D3-4F0E-8587-FEEB01D31A41}" dt="2019-03-18T15:49:07.865" v="3753" actId="478"/>
          <ac:picMkLst>
            <pc:docMk/>
            <pc:sldMk cId="3571356580" sldId="683"/>
            <ac:picMk id="3" creationId="{4B7602F3-27C4-494E-B7CE-658D72A701EC}"/>
          </ac:picMkLst>
        </pc:picChg>
        <pc:picChg chg="add mod">
          <ac:chgData name="G 2" userId="8d203687cf76d0fd" providerId="LiveId" clId="{76E2985F-61D3-4F0E-8587-FEEB01D31A41}" dt="2019-03-18T18:13:48.374" v="6970" actId="1076"/>
          <ac:picMkLst>
            <pc:docMk/>
            <pc:sldMk cId="3571356580" sldId="683"/>
            <ac:picMk id="8" creationId="{0D091775-4376-4C4D-96C7-2F956AA7D5DF}"/>
          </ac:picMkLst>
        </pc:picChg>
        <pc:picChg chg="del">
          <ac:chgData name="G 2" userId="8d203687cf76d0fd" providerId="LiveId" clId="{76E2985F-61D3-4F0E-8587-FEEB01D31A41}" dt="2019-03-18T15:49:06.261" v="3752" actId="478"/>
          <ac:picMkLst>
            <pc:docMk/>
            <pc:sldMk cId="3571356580" sldId="683"/>
            <ac:picMk id="9" creationId="{08F8203E-226E-4206-9554-26B3895A14DD}"/>
          </ac:picMkLst>
        </pc:picChg>
      </pc:sldChg>
      <pc:sldChg chg="addSp delSp modSp add del ord">
        <pc:chgData name="G 2" userId="8d203687cf76d0fd" providerId="LiveId" clId="{76E2985F-61D3-4F0E-8587-FEEB01D31A41}" dt="2019-03-18T19:57:01.496" v="7849" actId="2696"/>
        <pc:sldMkLst>
          <pc:docMk/>
          <pc:sldMk cId="105115762" sldId="684"/>
        </pc:sldMkLst>
        <pc:spChg chg="mod">
          <ac:chgData name="G 2" userId="8d203687cf76d0fd" providerId="LiveId" clId="{76E2985F-61D3-4F0E-8587-FEEB01D31A41}" dt="2019-03-18T16:21:04.813" v="4064" actId="1076"/>
          <ac:spMkLst>
            <pc:docMk/>
            <pc:sldMk cId="105115762" sldId="684"/>
            <ac:spMk id="11" creationId="{00DD3F7B-F2AF-4B52-B26F-8EA1FDBC4AEB}"/>
          </ac:spMkLst>
        </pc:spChg>
        <pc:spChg chg="mod">
          <ac:chgData name="G 2" userId="8d203687cf76d0fd" providerId="LiveId" clId="{76E2985F-61D3-4F0E-8587-FEEB01D31A41}" dt="2019-03-18T16:20:11.348" v="4055" actId="20577"/>
          <ac:spMkLst>
            <pc:docMk/>
            <pc:sldMk cId="105115762" sldId="684"/>
            <ac:spMk id="13" creationId="{9640351B-50F9-4376-A810-2FD4B10C45DA}"/>
          </ac:spMkLst>
        </pc:spChg>
        <pc:picChg chg="add mod ord modCrop">
          <ac:chgData name="G 2" userId="8d203687cf76d0fd" providerId="LiveId" clId="{76E2985F-61D3-4F0E-8587-FEEB01D31A41}" dt="2019-03-18T19:55:26.974" v="7743" actId="14100"/>
          <ac:picMkLst>
            <pc:docMk/>
            <pc:sldMk cId="105115762" sldId="684"/>
            <ac:picMk id="3" creationId="{5869101D-D093-46E1-8871-7D30DA8B7748}"/>
          </ac:picMkLst>
        </pc:picChg>
        <pc:picChg chg="del mod">
          <ac:chgData name="G 2" userId="8d203687cf76d0fd" providerId="LiveId" clId="{76E2985F-61D3-4F0E-8587-FEEB01D31A41}" dt="2019-03-18T16:19:27.557" v="4010" actId="478"/>
          <ac:picMkLst>
            <pc:docMk/>
            <pc:sldMk cId="105115762" sldId="684"/>
            <ac:picMk id="3" creationId="{FF6CF874-A5B2-4755-88C2-2D0D95A08C7F}"/>
          </ac:picMkLst>
        </pc:picChg>
        <pc:picChg chg="mod ord">
          <ac:chgData name="G 2" userId="8d203687cf76d0fd" providerId="LiveId" clId="{76E2985F-61D3-4F0E-8587-FEEB01D31A41}" dt="2019-03-18T19:55:28.634" v="7744" actId="1076"/>
          <ac:picMkLst>
            <pc:docMk/>
            <pc:sldMk cId="105115762" sldId="684"/>
            <ac:picMk id="7" creationId="{B88FD8DF-C9B8-45CC-8E94-F620B25A17D4}"/>
          </ac:picMkLst>
        </pc:picChg>
      </pc:sldChg>
      <pc:sldChg chg="addSp delSp modSp add ord">
        <pc:chgData name="G 2" userId="8d203687cf76d0fd" providerId="LiveId" clId="{76E2985F-61D3-4F0E-8587-FEEB01D31A41}" dt="2019-03-18T18:11:55.411" v="6912"/>
        <pc:sldMkLst>
          <pc:docMk/>
          <pc:sldMk cId="3878708904" sldId="685"/>
        </pc:sldMkLst>
        <pc:spChg chg="mod">
          <ac:chgData name="G 2" userId="8d203687cf76d0fd" providerId="LiveId" clId="{76E2985F-61D3-4F0E-8587-FEEB01D31A41}" dt="2019-03-18T17:09:28.943" v="4853"/>
          <ac:spMkLst>
            <pc:docMk/>
            <pc:sldMk cId="3878708904" sldId="685"/>
            <ac:spMk id="11" creationId="{00DD3F7B-F2AF-4B52-B26F-8EA1FDBC4AEB}"/>
          </ac:spMkLst>
        </pc:spChg>
        <pc:spChg chg="del mod">
          <ac:chgData name="G 2" userId="8d203687cf76d0fd" providerId="LiveId" clId="{76E2985F-61D3-4F0E-8587-FEEB01D31A41}" dt="2019-03-18T17:09:52.659" v="4870"/>
          <ac:spMkLst>
            <pc:docMk/>
            <pc:sldMk cId="3878708904" sldId="685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7:11:03.202" v="4965" actId="20577"/>
          <ac:spMkLst>
            <pc:docMk/>
            <pc:sldMk cId="3878708904" sldId="685"/>
            <ac:spMk id="14" creationId="{53C76C3E-66BC-466E-91C6-40E893E9056A}"/>
          </ac:spMkLst>
        </pc:spChg>
        <pc:picChg chg="add mod">
          <ac:chgData name="G 2" userId="8d203687cf76d0fd" providerId="LiveId" clId="{76E2985F-61D3-4F0E-8587-FEEB01D31A41}" dt="2019-03-18T17:09:48.893" v="4866" actId="14100"/>
          <ac:picMkLst>
            <pc:docMk/>
            <pc:sldMk cId="3878708904" sldId="685"/>
            <ac:picMk id="3" creationId="{287788D4-A59B-4163-9F33-6F8BDEAB8C03}"/>
          </ac:picMkLst>
        </pc:picChg>
        <pc:picChg chg="del">
          <ac:chgData name="G 2" userId="8d203687cf76d0fd" providerId="LiveId" clId="{76E2985F-61D3-4F0E-8587-FEEB01D31A41}" dt="2019-03-18T17:09:09.408" v="4811" actId="478"/>
          <ac:picMkLst>
            <pc:docMk/>
            <pc:sldMk cId="3878708904" sldId="685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7:09:06.123" v="4808" actId="478"/>
          <ac:picMkLst>
            <pc:docMk/>
            <pc:sldMk cId="3878708904" sldId="685"/>
            <ac:picMk id="9" creationId="{E7A40E84-80A5-4FCA-8D37-61742CD84F60}"/>
          </ac:picMkLst>
        </pc:picChg>
        <pc:picChg chg="mod">
          <ac:chgData name="G 2" userId="8d203687cf76d0fd" providerId="LiveId" clId="{76E2985F-61D3-4F0E-8587-FEEB01D31A41}" dt="2019-03-18T17:09:52.379" v="4868" actId="1076"/>
          <ac:picMkLst>
            <pc:docMk/>
            <pc:sldMk cId="3878708904" sldId="685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14:10.491" v="6973"/>
        <pc:sldMkLst>
          <pc:docMk/>
          <pc:sldMk cId="259087055" sldId="686"/>
        </pc:sldMkLst>
        <pc:spChg chg="mod">
          <ac:chgData name="G 2" userId="8d203687cf76d0fd" providerId="LiveId" clId="{76E2985F-61D3-4F0E-8587-FEEB01D31A41}" dt="2019-03-18T17:11:14.638" v="4977" actId="5793"/>
          <ac:spMkLst>
            <pc:docMk/>
            <pc:sldMk cId="259087055" sldId="686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7:16:17.893" v="5024" actId="478"/>
          <ac:spMkLst>
            <pc:docMk/>
            <pc:sldMk cId="259087055" sldId="686"/>
            <ac:spMk id="13" creationId="{9640351B-50F9-4376-A810-2FD4B10C45DA}"/>
          </ac:spMkLst>
        </pc:spChg>
        <pc:spChg chg="mod">
          <ac:chgData name="G 2" userId="8d203687cf76d0fd" providerId="LiveId" clId="{76E2985F-61D3-4F0E-8587-FEEB01D31A41}" dt="2019-03-18T17:11:48.580" v="5019" actId="1076"/>
          <ac:spMkLst>
            <pc:docMk/>
            <pc:sldMk cId="259087055" sldId="686"/>
            <ac:spMk id="14" creationId="{53C76C3E-66BC-466E-91C6-40E893E9056A}"/>
          </ac:spMkLst>
        </pc:spChg>
        <pc:picChg chg="del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3" creationId="{287788D4-A59B-4163-9F33-6F8BDEAB8C03}"/>
          </ac:picMkLst>
        </pc:picChg>
        <pc:picChg chg="add mod">
          <ac:chgData name="G 2" userId="8d203687cf76d0fd" providerId="LiveId" clId="{76E2985F-61D3-4F0E-8587-FEEB01D31A41}" dt="2019-03-18T17:16:07.101" v="5023" actId="1076"/>
          <ac:picMkLst>
            <pc:docMk/>
            <pc:sldMk cId="259087055" sldId="686"/>
            <ac:picMk id="5" creationId="{537D7992-7BF8-46D8-B240-0D67C08816B6}"/>
          </ac:picMkLst>
        </pc:picChg>
        <pc:picChg chg="del mod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20:19:46.271" v="8257"/>
        <pc:sldMkLst>
          <pc:docMk/>
          <pc:sldMk cId="464840888" sldId="687"/>
        </pc:sldMkLst>
        <pc:spChg chg="del">
          <ac:chgData name="G 2" userId="8d203687cf76d0fd" providerId="LiveId" clId="{76E2985F-61D3-4F0E-8587-FEEB01D31A41}" dt="2019-03-18T17:52:56.749" v="5837" actId="478"/>
          <ac:spMkLst>
            <pc:docMk/>
            <pc:sldMk cId="464840888" sldId="687"/>
            <ac:spMk id="5" creationId="{379A6240-8DB5-4E3B-A1FF-C2B5F7C8F2F4}"/>
          </ac:spMkLst>
        </pc:spChg>
        <pc:spChg chg="add mod">
          <ac:chgData name="G 2" userId="8d203687cf76d0fd" providerId="LiveId" clId="{76E2985F-61D3-4F0E-8587-FEEB01D31A41}" dt="2019-03-18T18:07:17.811" v="6774"/>
          <ac:spMkLst>
            <pc:docMk/>
            <pc:sldMk cId="464840888" sldId="687"/>
            <ac:spMk id="5" creationId="{4547AA16-6AE6-4DC4-A3FA-6BA7B4AEE629}"/>
          </ac:spMkLst>
        </pc:spChg>
        <pc:spChg chg="add del">
          <ac:chgData name="G 2" userId="8d203687cf76d0fd" providerId="LiveId" clId="{76E2985F-61D3-4F0E-8587-FEEB01D31A41}" dt="2019-03-18T17:53:24.689" v="5841"/>
          <ac:spMkLst>
            <pc:docMk/>
            <pc:sldMk cId="464840888" sldId="687"/>
            <ac:spMk id="6" creationId="{6BFFC819-5468-4DA1-8FAC-1E612BC744E5}"/>
          </ac:spMkLst>
        </pc:spChg>
        <pc:spChg chg="add mod">
          <ac:chgData name="G 2" userId="8d203687cf76d0fd" providerId="LiveId" clId="{76E2985F-61D3-4F0E-8587-FEEB01D31A41}" dt="2019-03-18T19:09:42.202" v="7589" actId="114"/>
          <ac:spMkLst>
            <pc:docMk/>
            <pc:sldMk cId="464840888" sldId="687"/>
            <ac:spMk id="6" creationId="{C1B47136-CAA1-46AE-91CD-FA56DBD148E5}"/>
          </ac:spMkLst>
        </pc:spChg>
        <pc:spChg chg="mod">
          <ac:chgData name="G 2" userId="8d203687cf76d0fd" providerId="LiveId" clId="{76E2985F-61D3-4F0E-8587-FEEB01D31A41}" dt="2019-03-18T17:57:44.150" v="6117" actId="27636"/>
          <ac:spMkLst>
            <pc:docMk/>
            <pc:sldMk cId="464840888" sldId="687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19:09:54.506" v="7594" actId="20577"/>
          <ac:spMkLst>
            <pc:docMk/>
            <pc:sldMk cId="464840888" sldId="687"/>
            <ac:spMk id="8" creationId="{AFF60BFC-C680-470D-BC9E-A905FBDD3649}"/>
          </ac:spMkLst>
        </pc:spChg>
        <pc:spChg chg="add del mod">
          <ac:chgData name="G 2" userId="8d203687cf76d0fd" providerId="LiveId" clId="{76E2985F-61D3-4F0E-8587-FEEB01D31A41}" dt="2019-03-18T17:57:37.823" v="6103"/>
          <ac:spMkLst>
            <pc:docMk/>
            <pc:sldMk cId="464840888" sldId="687"/>
            <ac:spMk id="9" creationId="{73D3876F-E7CB-4824-AD2A-64230E098F60}"/>
          </ac:spMkLst>
        </pc:spChg>
        <pc:spChg chg="add mod">
          <ac:chgData name="G 2" userId="8d203687cf76d0fd" providerId="LiveId" clId="{76E2985F-61D3-4F0E-8587-FEEB01D31A41}" dt="2019-03-18T18:10:01.434" v="6834"/>
          <ac:spMkLst>
            <pc:docMk/>
            <pc:sldMk cId="464840888" sldId="687"/>
            <ac:spMk id="12" creationId="{99A66485-6211-4BCC-BD43-CC765377936D}"/>
          </ac:spMkLst>
        </pc:spChg>
        <pc:spChg chg="add mod">
          <ac:chgData name="G 2" userId="8d203687cf76d0fd" providerId="LiveId" clId="{76E2985F-61D3-4F0E-8587-FEEB01D31A41}" dt="2019-03-18T18:06:28.055" v="6677" actId="20577"/>
          <ac:spMkLst>
            <pc:docMk/>
            <pc:sldMk cId="464840888" sldId="687"/>
            <ac:spMk id="13" creationId="{C9FD66CB-F6D2-49DF-8102-F8A7ED3DE05F}"/>
          </ac:spMkLst>
        </pc:spChg>
        <pc:spChg chg="add del mod">
          <ac:chgData name="G 2" userId="8d203687cf76d0fd" providerId="LiveId" clId="{76E2985F-61D3-4F0E-8587-FEEB01D31A41}" dt="2019-03-18T20:19:46.271" v="8257"/>
          <ac:spMkLst>
            <pc:docMk/>
            <pc:sldMk cId="464840888" sldId="687"/>
            <ac:spMk id="14" creationId="{F0BC710E-8D5A-471C-B7AB-B8B1002CA1F0}"/>
          </ac:spMkLst>
        </pc:spChg>
        <pc:picChg chg="add mod">
          <ac:chgData name="G 2" userId="8d203687cf76d0fd" providerId="LiveId" clId="{76E2985F-61D3-4F0E-8587-FEEB01D31A41}" dt="2019-03-18T17:57:50.557" v="6121" actId="14100"/>
          <ac:picMkLst>
            <pc:docMk/>
            <pc:sldMk cId="464840888" sldId="687"/>
            <ac:picMk id="3" creationId="{25815D3E-0176-47B6-8279-E3672EE6E154}"/>
          </ac:picMkLst>
        </pc:picChg>
        <pc:picChg chg="del">
          <ac:chgData name="G 2" userId="8d203687cf76d0fd" providerId="LiveId" clId="{76E2985F-61D3-4F0E-8587-FEEB01D31A41}" dt="2019-03-18T17:52:55.345" v="5836" actId="478"/>
          <ac:picMkLst>
            <pc:docMk/>
            <pc:sldMk cId="464840888" sldId="687"/>
            <ac:picMk id="8" creationId="{0D091775-4376-4C4D-96C7-2F956AA7D5DF}"/>
          </ac:picMkLst>
        </pc:picChg>
        <pc:picChg chg="add mod">
          <ac:chgData name="G 2" userId="8d203687cf76d0fd" providerId="LiveId" clId="{76E2985F-61D3-4F0E-8587-FEEB01D31A41}" dt="2019-03-18T17:58:00.450" v="6128" actId="1076"/>
          <ac:picMkLst>
            <pc:docMk/>
            <pc:sldMk cId="464840888" sldId="687"/>
            <ac:picMk id="10" creationId="{AE2D1C78-F1CD-40C7-AD5C-A7F373C9F057}"/>
          </ac:picMkLst>
        </pc:picChg>
        <pc:picChg chg="add mod">
          <ac:chgData name="G 2" userId="8d203687cf76d0fd" providerId="LiveId" clId="{76E2985F-61D3-4F0E-8587-FEEB01D31A41}" dt="2019-03-18T18:08:20.525" v="6783" actId="1076"/>
          <ac:picMkLst>
            <pc:docMk/>
            <pc:sldMk cId="464840888" sldId="687"/>
            <ac:picMk id="11" creationId="{69E70975-4778-493D-8244-4339B92A2D4C}"/>
          </ac:picMkLst>
        </pc:picChg>
      </pc:sldChg>
      <pc:sldChg chg="addSp delSp modSp add">
        <pc:chgData name="G 2" userId="8d203687cf76d0fd" providerId="LiveId" clId="{76E2985F-61D3-4F0E-8587-FEEB01D31A41}" dt="2019-03-18T18:47:42.966" v="7498" actId="1076"/>
        <pc:sldMkLst>
          <pc:docMk/>
          <pc:sldMk cId="3812753546" sldId="688"/>
        </pc:sldMkLst>
        <pc:spChg chg="add mod">
          <ac:chgData name="G 2" userId="8d203687cf76d0fd" providerId="LiveId" clId="{76E2985F-61D3-4F0E-8587-FEEB01D31A41}" dt="2019-03-18T18:37:07.547" v="7383" actId="1076"/>
          <ac:spMkLst>
            <pc:docMk/>
            <pc:sldMk cId="3812753546" sldId="688"/>
            <ac:spMk id="8" creationId="{36935E5C-8D60-4DF3-B039-C37D567FE840}"/>
          </ac:spMkLst>
        </pc:spChg>
        <pc:spChg chg="mod">
          <ac:chgData name="G 2" userId="8d203687cf76d0fd" providerId="LiveId" clId="{76E2985F-61D3-4F0E-8587-FEEB01D31A41}" dt="2019-03-18T18:47:42.966" v="7498" actId="1076"/>
          <ac:spMkLst>
            <pc:docMk/>
            <pc:sldMk cId="3812753546" sldId="688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24:03.057" v="7069" actId="478"/>
          <ac:spMkLst>
            <pc:docMk/>
            <pc:sldMk cId="3812753546" sldId="688"/>
            <ac:spMk id="13" creationId="{9640351B-50F9-4376-A810-2FD4B10C45DA}"/>
          </ac:spMkLst>
        </pc:spChg>
        <pc:spChg chg="add mod">
          <ac:chgData name="G 2" userId="8d203687cf76d0fd" providerId="LiveId" clId="{76E2985F-61D3-4F0E-8587-FEEB01D31A41}" dt="2019-03-18T18:47:40.812" v="7497" actId="1076"/>
          <ac:spMkLst>
            <pc:docMk/>
            <pc:sldMk cId="3812753546" sldId="688"/>
            <ac:spMk id="14" creationId="{46262A25-75B8-4637-B198-F896B270D25A}"/>
          </ac:spMkLst>
        </pc:spChg>
        <pc:spChg chg="add mod">
          <ac:chgData name="G 2" userId="8d203687cf76d0fd" providerId="LiveId" clId="{76E2985F-61D3-4F0E-8587-FEEB01D31A41}" dt="2019-03-18T18:39:06.099" v="7419" actId="1076"/>
          <ac:spMkLst>
            <pc:docMk/>
            <pc:sldMk cId="3812753546" sldId="688"/>
            <ac:spMk id="17" creationId="{65043FE1-CC8C-494A-931D-09E842876ACA}"/>
          </ac:spMkLst>
        </pc:spChg>
        <pc:picChg chg="del">
          <ac:chgData name="G 2" userId="8d203687cf76d0fd" providerId="LiveId" clId="{76E2985F-61D3-4F0E-8587-FEEB01D31A41}" dt="2019-03-18T18:22:43.073" v="7043" actId="478"/>
          <ac:picMkLst>
            <pc:docMk/>
            <pc:sldMk cId="3812753546" sldId="688"/>
            <ac:picMk id="3" creationId="{FF6CF874-A5B2-4755-88C2-2D0D95A08C7F}"/>
          </ac:picMkLst>
        </pc:picChg>
        <pc:picChg chg="add del">
          <ac:chgData name="G 2" userId="8d203687cf76d0fd" providerId="LiveId" clId="{76E2985F-61D3-4F0E-8587-FEEB01D31A41}" dt="2019-03-18T18:23:34.778" v="7053" actId="478"/>
          <ac:picMkLst>
            <pc:docMk/>
            <pc:sldMk cId="3812753546" sldId="688"/>
            <ac:picMk id="5" creationId="{738B21FC-3245-47E0-9BA5-D3AACB2AE012}"/>
          </ac:picMkLst>
        </pc:picChg>
        <pc:picChg chg="del">
          <ac:chgData name="G 2" userId="8d203687cf76d0fd" providerId="LiveId" clId="{76E2985F-61D3-4F0E-8587-FEEB01D31A41}" dt="2019-03-18T18:22:26.750" v="6987"/>
          <ac:picMkLst>
            <pc:docMk/>
            <pc:sldMk cId="3812753546" sldId="688"/>
            <ac:picMk id="6" creationId="{CDF1E6DA-13B0-4292-ACD5-C711B96C87B0}"/>
          </ac:picMkLst>
        </pc:picChg>
        <pc:picChg chg="add mod">
          <ac:chgData name="G 2" userId="8d203687cf76d0fd" providerId="LiveId" clId="{76E2985F-61D3-4F0E-8587-FEEB01D31A41}" dt="2019-03-18T18:37:13.628" v="7386" actId="1076"/>
          <ac:picMkLst>
            <pc:docMk/>
            <pc:sldMk cId="3812753546" sldId="688"/>
            <ac:picMk id="7" creationId="{301423CB-CDC6-4F58-B191-B63A36C1F9CA}"/>
          </ac:picMkLst>
        </pc:picChg>
        <pc:picChg chg="add mod">
          <ac:chgData name="G 2" userId="8d203687cf76d0fd" providerId="LiveId" clId="{76E2985F-61D3-4F0E-8587-FEEB01D31A41}" dt="2019-03-18T18:37:10.196" v="7385" actId="1076"/>
          <ac:picMkLst>
            <pc:docMk/>
            <pc:sldMk cId="3812753546" sldId="688"/>
            <ac:picMk id="9" creationId="{12509685-46E0-4CFE-B430-908686D28456}"/>
          </ac:picMkLst>
        </pc:picChg>
        <pc:picChg chg="add del mod">
          <ac:chgData name="G 2" userId="8d203687cf76d0fd" providerId="LiveId" clId="{76E2985F-61D3-4F0E-8587-FEEB01D31A41}" dt="2019-03-18T18:22:25.465" v="6986"/>
          <ac:picMkLst>
            <pc:docMk/>
            <pc:sldMk cId="3812753546" sldId="688"/>
            <ac:picMk id="10" creationId="{7D6E13B5-60DF-44FD-8561-342229ED5AF0}"/>
          </ac:picMkLst>
        </pc:picChg>
        <pc:picChg chg="add mod">
          <ac:chgData name="G 2" userId="8d203687cf76d0fd" providerId="LiveId" clId="{76E2985F-61D3-4F0E-8587-FEEB01D31A41}" dt="2019-03-18T18:37:14.725" v="7387" actId="1076"/>
          <ac:picMkLst>
            <pc:docMk/>
            <pc:sldMk cId="3812753546" sldId="688"/>
            <ac:picMk id="12" creationId="{04552AC5-C5FF-411A-A468-03ADAB0A47FC}"/>
          </ac:picMkLst>
        </pc:picChg>
        <pc:picChg chg="add mod">
          <ac:chgData name="G 2" userId="8d203687cf76d0fd" providerId="LiveId" clId="{76E2985F-61D3-4F0E-8587-FEEB01D31A41}" dt="2019-03-18T18:37:05.877" v="7382" actId="1076"/>
          <ac:picMkLst>
            <pc:docMk/>
            <pc:sldMk cId="3812753546" sldId="688"/>
            <ac:picMk id="16" creationId="{B0537519-E307-4E43-AD5B-343DFB77ACBA}"/>
          </ac:picMkLst>
        </pc:picChg>
      </pc:sldChg>
      <pc:sldChg chg="addSp delSp modSp add">
        <pc:chgData name="G 2" userId="8d203687cf76d0fd" providerId="LiveId" clId="{76E2985F-61D3-4F0E-8587-FEEB01D31A41}" dt="2019-03-18T18:46:06.999" v="7446" actId="478"/>
        <pc:sldMkLst>
          <pc:docMk/>
          <pc:sldMk cId="1353214361" sldId="689"/>
        </pc:sldMkLst>
        <pc:spChg chg="del">
          <ac:chgData name="G 2" userId="8d203687cf76d0fd" providerId="LiveId" clId="{76E2985F-61D3-4F0E-8587-FEEB01D31A41}" dt="2019-03-18T18:44:59.647" v="7421" actId="478"/>
          <ac:spMkLst>
            <pc:docMk/>
            <pc:sldMk cId="1353214361" sldId="689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45:03.539" v="7422" actId="478"/>
          <ac:spMkLst>
            <pc:docMk/>
            <pc:sldMk cId="1353214361" sldId="689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8:44:59.647" v="7421" actId="478"/>
          <ac:picMkLst>
            <pc:docMk/>
            <pc:sldMk cId="1353214361" sldId="689"/>
            <ac:picMk id="3" creationId="{FF6CF874-A5B2-4755-88C2-2D0D95A08C7F}"/>
          </ac:picMkLst>
        </pc:picChg>
        <pc:picChg chg="add mod">
          <ac:chgData name="G 2" userId="8d203687cf76d0fd" providerId="LiveId" clId="{76E2985F-61D3-4F0E-8587-FEEB01D31A41}" dt="2019-03-18T18:45:25.121" v="7429" actId="1076"/>
          <ac:picMkLst>
            <pc:docMk/>
            <pc:sldMk cId="1353214361" sldId="689"/>
            <ac:picMk id="5" creationId="{3DBA6064-9324-480A-87B7-7644ABF85A0A}"/>
          </ac:picMkLst>
        </pc:picChg>
        <pc:picChg chg="add mod">
          <ac:chgData name="G 2" userId="8d203687cf76d0fd" providerId="LiveId" clId="{76E2985F-61D3-4F0E-8587-FEEB01D31A41}" dt="2019-03-18T18:45:34.521" v="7431" actId="1076"/>
          <ac:picMkLst>
            <pc:docMk/>
            <pc:sldMk cId="1353214361" sldId="689"/>
            <ac:picMk id="6" creationId="{5E4E1EE4-CB72-4470-9E06-B7AF5FC51BF9}"/>
          </ac:picMkLst>
        </pc:picChg>
        <pc:picChg chg="add del mod">
          <ac:chgData name="G 2" userId="8d203687cf76d0fd" providerId="LiveId" clId="{76E2985F-61D3-4F0E-8587-FEEB01D31A41}" dt="2019-03-18T18:45:49.917" v="7438" actId="478"/>
          <ac:picMkLst>
            <pc:docMk/>
            <pc:sldMk cId="1353214361" sldId="689"/>
            <ac:picMk id="7" creationId="{21651E43-C422-48F8-9F46-D0B526DDFDA8}"/>
          </ac:picMkLst>
        </pc:picChg>
        <pc:picChg chg="add del mod">
          <ac:chgData name="G 2" userId="8d203687cf76d0fd" providerId="LiveId" clId="{76E2985F-61D3-4F0E-8587-FEEB01D31A41}" dt="2019-03-18T18:46:06.999" v="7446" actId="478"/>
          <ac:picMkLst>
            <pc:docMk/>
            <pc:sldMk cId="1353214361" sldId="689"/>
            <ac:picMk id="8" creationId="{5D7CE396-7541-4954-934C-110BCE65DA48}"/>
          </ac:picMkLst>
        </pc:picChg>
      </pc:sldChg>
      <pc:sldChg chg="addSp delSp modSp add">
        <pc:chgData name="G 2" userId="8d203687cf76d0fd" providerId="LiveId" clId="{76E2985F-61D3-4F0E-8587-FEEB01D31A41}" dt="2019-03-18T18:46:43.228" v="7462" actId="1076"/>
        <pc:sldMkLst>
          <pc:docMk/>
          <pc:sldMk cId="1545439474" sldId="690"/>
        </pc:sldMkLst>
        <pc:picChg chg="add mod">
          <ac:chgData name="G 2" userId="8d203687cf76d0fd" providerId="LiveId" clId="{76E2985F-61D3-4F0E-8587-FEEB01D31A41}" dt="2019-03-18T18:46:40.150" v="7459" actId="1076"/>
          <ac:picMkLst>
            <pc:docMk/>
            <pc:sldMk cId="1545439474" sldId="690"/>
            <ac:picMk id="3" creationId="{B20E78EF-C58A-4AB4-965A-DD770E570155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5" creationId="{3DBA6064-9324-480A-87B7-7644ABF85A0A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6" creationId="{5E4E1EE4-CB72-4470-9E06-B7AF5FC51BF9}"/>
          </ac:picMkLst>
        </pc:picChg>
        <pc:picChg chg="add mod">
          <ac:chgData name="G 2" userId="8d203687cf76d0fd" providerId="LiveId" clId="{76E2985F-61D3-4F0E-8587-FEEB01D31A41}" dt="2019-03-18T18:46:27.901" v="7454" actId="1076"/>
          <ac:picMkLst>
            <pc:docMk/>
            <pc:sldMk cId="1545439474" sldId="690"/>
            <ac:picMk id="7" creationId="{79DF4804-6328-4C9A-97BC-DF50AB5A99A5}"/>
          </ac:picMkLst>
        </pc:picChg>
        <pc:picChg chg="del mod">
          <ac:chgData name="G 2" userId="8d203687cf76d0fd" providerId="LiveId" clId="{76E2985F-61D3-4F0E-8587-FEEB01D31A41}" dt="2019-03-18T18:46:26.255" v="7452" actId="478"/>
          <ac:picMkLst>
            <pc:docMk/>
            <pc:sldMk cId="1545439474" sldId="690"/>
            <ac:picMk id="8" creationId="{5D7CE396-7541-4954-934C-110BCE65DA48}"/>
          </ac:picMkLst>
        </pc:picChg>
        <pc:picChg chg="add mod">
          <ac:chgData name="G 2" userId="8d203687cf76d0fd" providerId="LiveId" clId="{76E2985F-61D3-4F0E-8587-FEEB01D31A41}" dt="2019-03-18T18:46:43.228" v="7462" actId="1076"/>
          <ac:picMkLst>
            <pc:docMk/>
            <pc:sldMk cId="1545439474" sldId="690"/>
            <ac:picMk id="9" creationId="{C505437D-9086-4D66-9BF0-326A6216AEBA}"/>
          </ac:picMkLst>
        </pc:picChg>
      </pc:sldChg>
      <pc:sldChg chg="addSp delSp modSp add del">
        <pc:chgData name="G 2" userId="8d203687cf76d0fd" providerId="LiveId" clId="{76E2985F-61D3-4F0E-8587-FEEB01D31A41}" dt="2019-03-18T20:19:48.090" v="8260" actId="1076"/>
        <pc:sldMkLst>
          <pc:docMk/>
          <pc:sldMk cId="200427402" sldId="691"/>
        </pc:sldMkLst>
        <pc:spChg chg="mod">
          <ac:chgData name="G 2" userId="8d203687cf76d0fd" providerId="LiveId" clId="{76E2985F-61D3-4F0E-8587-FEEB01D31A41}" dt="2019-03-18T19:41:45.725" v="7691"/>
          <ac:spMkLst>
            <pc:docMk/>
            <pc:sldMk cId="200427402" sldId="691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20:17:19.687" v="8229" actId="1076"/>
          <ac:spMkLst>
            <pc:docMk/>
            <pc:sldMk cId="200427402" sldId="691"/>
            <ac:spMk id="6" creationId="{1CC9EED9-97EC-41BE-860D-AB736F39B80B}"/>
          </ac:spMkLst>
        </pc:spChg>
        <pc:spChg chg="add mod">
          <ac:chgData name="G 2" userId="8d203687cf76d0fd" providerId="LiveId" clId="{76E2985F-61D3-4F0E-8587-FEEB01D31A41}" dt="2019-03-18T20:15:57.201" v="8091" actId="1076"/>
          <ac:spMkLst>
            <pc:docMk/>
            <pc:sldMk cId="200427402" sldId="691"/>
            <ac:spMk id="8" creationId="{EC066E52-CFBA-451C-884B-5AD50B6622C5}"/>
          </ac:spMkLst>
        </pc:spChg>
        <pc:spChg chg="add mod">
          <ac:chgData name="G 2" userId="8d203687cf76d0fd" providerId="LiveId" clId="{76E2985F-61D3-4F0E-8587-FEEB01D31A41}" dt="2019-03-18T20:17:17.982" v="8228" actId="1076"/>
          <ac:spMkLst>
            <pc:docMk/>
            <pc:sldMk cId="200427402" sldId="691"/>
            <ac:spMk id="10" creationId="{7B8AEE2A-3515-4FA0-BCD8-3F16D3847509}"/>
          </ac:spMkLst>
        </pc:spChg>
        <pc:spChg chg="add mod">
          <ac:chgData name="G 2" userId="8d203687cf76d0fd" providerId="LiveId" clId="{76E2985F-61D3-4F0E-8587-FEEB01D31A41}" dt="2019-03-18T20:19:48.090" v="8260" actId="1076"/>
          <ac:spMkLst>
            <pc:docMk/>
            <pc:sldMk cId="200427402" sldId="691"/>
            <ac:spMk id="11" creationId="{3DDC0DB8-4D92-411C-A106-226CC7E62BC9}"/>
          </ac:spMkLst>
        </pc:sp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3" creationId="{B20E78EF-C58A-4AB4-965A-DD770E570155}"/>
          </ac:picMkLst>
        </pc:picChg>
        <pc:picChg chg="add mod">
          <ac:chgData name="G 2" userId="8d203687cf76d0fd" providerId="LiveId" clId="{76E2985F-61D3-4F0E-8587-FEEB01D31A41}" dt="2019-03-18T20:17:20.403" v="8230" actId="1076"/>
          <ac:picMkLst>
            <pc:docMk/>
            <pc:sldMk cId="200427402" sldId="691"/>
            <ac:picMk id="5" creationId="{6C22A456-25B9-4B7C-8E0F-42482802AE72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7" creationId="{79DF4804-6328-4C9A-97BC-DF50AB5A99A5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9" creationId="{C505437D-9086-4D66-9BF0-326A6216AEBA}"/>
          </ac:picMkLst>
        </pc:picChg>
      </pc:sldChg>
      <pc:sldChg chg="addSp delSp modSp add">
        <pc:chgData name="G 2" userId="8d203687cf76d0fd" providerId="LiveId" clId="{76E2985F-61D3-4F0E-8587-FEEB01D31A41}" dt="2019-03-18T19:42:13.533" v="7696" actId="404"/>
        <pc:sldMkLst>
          <pc:docMk/>
          <pc:sldMk cId="3140058013" sldId="692"/>
        </pc:sldMkLst>
        <pc:spChg chg="del">
          <ac:chgData name="G 2" userId="8d203687cf76d0fd" providerId="LiveId" clId="{76E2985F-61D3-4F0E-8587-FEEB01D31A41}" dt="2019-03-18T19:42:03.194" v="7694"/>
          <ac:spMkLst>
            <pc:docMk/>
            <pc:sldMk cId="3140058013" sldId="692"/>
            <ac:spMk id="2" creationId="{4AB947ED-6EC5-4914-93B5-6DAA3F5C11EB}"/>
          </ac:spMkLst>
        </pc:spChg>
        <pc:spChg chg="add mod">
          <ac:chgData name="G 2" userId="8d203687cf76d0fd" providerId="LiveId" clId="{76E2985F-61D3-4F0E-8587-FEEB01D31A41}" dt="2019-03-18T19:42:13.533" v="7696" actId="404"/>
          <ac:spMkLst>
            <pc:docMk/>
            <pc:sldMk cId="3140058013" sldId="692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25.989" v="7698"/>
        <pc:sldMkLst>
          <pc:docMk/>
          <pc:sldMk cId="1717511062" sldId="693"/>
        </pc:sldMkLst>
        <pc:spChg chg="mod">
          <ac:chgData name="G 2" userId="8d203687cf76d0fd" providerId="LiveId" clId="{76E2985F-61D3-4F0E-8587-FEEB01D31A41}" dt="2019-03-18T19:42:25.989" v="7698"/>
          <ac:spMkLst>
            <pc:docMk/>
            <pc:sldMk cId="1717511062" sldId="693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34.427" v="7700"/>
        <pc:sldMkLst>
          <pc:docMk/>
          <pc:sldMk cId="694382884" sldId="694"/>
        </pc:sldMkLst>
        <pc:spChg chg="mod">
          <ac:chgData name="G 2" userId="8d203687cf76d0fd" providerId="LiveId" clId="{76E2985F-61D3-4F0E-8587-FEEB01D31A41}" dt="2019-03-18T19:42:34.427" v="7700"/>
          <ac:spMkLst>
            <pc:docMk/>
            <pc:sldMk cId="694382884" sldId="694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56:50.209" v="7848"/>
        <pc:sldMkLst>
          <pc:docMk/>
          <pc:sldMk cId="3773327093" sldId="695"/>
        </pc:sldMkLst>
        <pc:spChg chg="mod">
          <ac:chgData name="G 2" userId="8d203687cf76d0fd" providerId="LiveId" clId="{76E2985F-61D3-4F0E-8587-FEEB01D31A41}" dt="2019-03-18T19:56:50.209" v="7848"/>
          <ac:spMkLst>
            <pc:docMk/>
            <pc:sldMk cId="3773327093" sldId="695"/>
            <ac:spMk id="4" creationId="{00000000-0000-0000-0000-000000000000}"/>
          </ac:spMkLst>
        </pc:spChg>
      </pc:sldChg>
      <pc:sldChg chg="modSp add">
        <pc:chgData name="G 2" userId="8d203687cf76d0fd" providerId="LiveId" clId="{76E2985F-61D3-4F0E-8587-FEEB01D31A41}" dt="2019-03-18T19:57:18.030" v="7853"/>
        <pc:sldMkLst>
          <pc:docMk/>
          <pc:sldMk cId="4094841143" sldId="696"/>
        </pc:sldMkLst>
        <pc:spChg chg="mod">
          <ac:chgData name="G 2" userId="8d203687cf76d0fd" providerId="LiveId" clId="{76E2985F-61D3-4F0E-8587-FEEB01D31A41}" dt="2019-03-18T19:57:18.030" v="7853"/>
          <ac:spMkLst>
            <pc:docMk/>
            <pc:sldMk cId="4094841143" sldId="696"/>
            <ac:spMk id="4" creationId="{FD08CAA5-5B67-45E3-99AB-556A364EA09F}"/>
          </ac:spMkLst>
        </pc:spChg>
      </pc:sldChg>
      <pc:sldChg chg="addSp delSp modSp add del ord">
        <pc:chgData name="G 2" userId="8d203687cf76d0fd" providerId="LiveId" clId="{76E2985F-61D3-4F0E-8587-FEEB01D31A41}" dt="2019-03-18T22:04:30.262" v="9936" actId="2696"/>
        <pc:sldMkLst>
          <pc:docMk/>
          <pc:sldMk cId="2132508291" sldId="697"/>
        </pc:sldMkLst>
        <pc:spChg chg="add mod">
          <ac:chgData name="G 2" userId="8d203687cf76d0fd" providerId="LiveId" clId="{76E2985F-61D3-4F0E-8587-FEEB01D31A41}" dt="2019-03-18T21:18:18.830" v="9095" actId="1076"/>
          <ac:spMkLst>
            <pc:docMk/>
            <pc:sldMk cId="2132508291" sldId="697"/>
            <ac:spMk id="3" creationId="{B7692912-7854-4339-88E4-84D66FF91699}"/>
          </ac:spMkLst>
        </pc:spChg>
        <pc:spChg chg="mod">
          <ac:chgData name="G 2" userId="8d203687cf76d0fd" providerId="LiveId" clId="{76E2985F-61D3-4F0E-8587-FEEB01D31A41}" dt="2019-03-18T21:15:10.787" v="8857" actId="14100"/>
          <ac:spMkLst>
            <pc:docMk/>
            <pc:sldMk cId="2132508291" sldId="697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12:28.506" v="8638" actId="478"/>
          <ac:spMkLst>
            <pc:docMk/>
            <pc:sldMk cId="2132508291" sldId="697"/>
            <ac:spMk id="8" creationId="{56A4447F-7D87-4D48-A0BB-0F0A59C6D550}"/>
          </ac:spMkLst>
        </pc:spChg>
        <pc:spChg chg="add del mod">
          <ac:chgData name="G 2" userId="8d203687cf76d0fd" providerId="LiveId" clId="{76E2985F-61D3-4F0E-8587-FEEB01D31A41}" dt="2019-03-18T21:14:47.472" v="8815" actId="478"/>
          <ac:spMkLst>
            <pc:docMk/>
            <pc:sldMk cId="2132508291" sldId="697"/>
            <ac:spMk id="9" creationId="{F24765F1-E3DC-4EFF-B6BD-376D31114004}"/>
          </ac:spMkLst>
        </pc:spChg>
        <pc:spChg chg="add mod">
          <ac:chgData name="G 2" userId="8d203687cf76d0fd" providerId="LiveId" clId="{76E2985F-61D3-4F0E-8587-FEEB01D31A41}" dt="2019-03-18T22:03:01.261" v="9904" actId="1076"/>
          <ac:spMkLst>
            <pc:docMk/>
            <pc:sldMk cId="2132508291" sldId="697"/>
            <ac:spMk id="10" creationId="{69C08D8B-B7A0-4A24-B75E-1ABD1BC3668D}"/>
          </ac:spMkLst>
        </pc:spChg>
        <pc:spChg chg="add del">
          <ac:chgData name="G 2" userId="8d203687cf76d0fd" providerId="LiveId" clId="{76E2985F-61D3-4F0E-8587-FEEB01D31A41}" dt="2019-03-18T21:15:29.795" v="8872"/>
          <ac:spMkLst>
            <pc:docMk/>
            <pc:sldMk cId="2132508291" sldId="697"/>
            <ac:spMk id="11" creationId="{11F85646-B015-45D6-9A79-06A6CBFF5976}"/>
          </ac:spMkLst>
        </pc:spChg>
        <pc:spChg chg="add del">
          <ac:chgData name="G 2" userId="8d203687cf76d0fd" providerId="LiveId" clId="{76E2985F-61D3-4F0E-8587-FEEB01D31A41}" dt="2019-03-18T21:15:29.615" v="8871"/>
          <ac:spMkLst>
            <pc:docMk/>
            <pc:sldMk cId="2132508291" sldId="697"/>
            <ac:spMk id="12" creationId="{A62B3E8B-1967-4E9B-8A3B-9DDDE09807C8}"/>
          </ac:spMkLst>
        </pc:spChg>
        <pc:spChg chg="add mod">
          <ac:chgData name="G 2" userId="8d203687cf76d0fd" providerId="LiveId" clId="{76E2985F-61D3-4F0E-8587-FEEB01D31A41}" dt="2019-03-18T22:03:19.359" v="9908" actId="1076"/>
          <ac:spMkLst>
            <pc:docMk/>
            <pc:sldMk cId="2132508291" sldId="697"/>
            <ac:spMk id="16" creationId="{78FF9628-8A5F-4A0D-8B9A-FBEB3155F849}"/>
          </ac:spMkLst>
        </pc:spChg>
        <pc:spChg chg="add del">
          <ac:chgData name="G 2" userId="8d203687cf76d0fd" providerId="LiveId" clId="{76E2985F-61D3-4F0E-8587-FEEB01D31A41}" dt="2019-03-18T21:19:47.328" v="9126"/>
          <ac:spMkLst>
            <pc:docMk/>
            <pc:sldMk cId="2132508291" sldId="697"/>
            <ac:spMk id="17" creationId="{1595F4D8-F976-458B-B292-BB7242FA454D}"/>
          </ac:spMkLst>
        </pc:spChg>
        <pc:spChg chg="add del mod ord">
          <ac:chgData name="G 2" userId="8d203687cf76d0fd" providerId="LiveId" clId="{76E2985F-61D3-4F0E-8587-FEEB01D31A41}" dt="2019-03-18T22:03:48.103" v="9915" actId="478"/>
          <ac:spMkLst>
            <pc:docMk/>
            <pc:sldMk cId="2132508291" sldId="697"/>
            <ac:spMk id="19" creationId="{CDCA597B-CE76-48A4-B422-89EB7DD7315B}"/>
          </ac:spMkLst>
        </pc:spChg>
        <pc:picChg chg="add del mod">
          <ac:chgData name="G 2" userId="8d203687cf76d0fd" providerId="LiveId" clId="{76E2985F-61D3-4F0E-8587-FEEB01D31A41}" dt="2019-03-18T21:14:31.100" v="8808" actId="478"/>
          <ac:picMkLst>
            <pc:docMk/>
            <pc:sldMk cId="2132508291" sldId="697"/>
            <ac:picMk id="5" creationId="{99EF643E-C8AA-465B-B62F-FADB79FE7FBF}"/>
          </ac:picMkLst>
        </pc:picChg>
        <pc:picChg chg="add mod">
          <ac:chgData name="G 2" userId="8d203687cf76d0fd" providerId="LiveId" clId="{76E2985F-61D3-4F0E-8587-FEEB01D31A41}" dt="2019-03-18T22:03:00.090" v="9902" actId="1076"/>
          <ac:picMkLst>
            <pc:docMk/>
            <pc:sldMk cId="2132508291" sldId="697"/>
            <ac:picMk id="6" creationId="{7F223BD7-580B-4A2B-83F6-CFD9AF657445}"/>
          </ac:picMkLst>
        </pc:picChg>
        <pc:picChg chg="add del mod">
          <ac:chgData name="G 2" userId="8d203687cf76d0fd" providerId="LiveId" clId="{76E2985F-61D3-4F0E-8587-FEEB01D31A41}" dt="2019-03-18T22:02:33.044" v="9886" actId="478"/>
          <ac:picMkLst>
            <pc:docMk/>
            <pc:sldMk cId="2132508291" sldId="697"/>
            <ac:picMk id="13" creationId="{B2D1D02A-63A3-4909-B0FF-6D45FAEE2DDC}"/>
          </ac:picMkLst>
        </pc:picChg>
        <pc:picChg chg="add mod">
          <ac:chgData name="G 2" userId="8d203687cf76d0fd" providerId="LiveId" clId="{76E2985F-61D3-4F0E-8587-FEEB01D31A41}" dt="2019-03-18T22:03:19.359" v="9908" actId="1076"/>
          <ac:picMkLst>
            <pc:docMk/>
            <pc:sldMk cId="2132508291" sldId="697"/>
            <ac:picMk id="14" creationId="{FEDC0046-DE00-4E33-9D0A-DC1ED385231D}"/>
          </ac:picMkLst>
        </pc:picChg>
        <pc:picChg chg="add mod">
          <ac:chgData name="G 2" userId="8d203687cf76d0fd" providerId="LiveId" clId="{76E2985F-61D3-4F0E-8587-FEEB01D31A41}" dt="2019-03-18T22:04:00.829" v="9917" actId="1076"/>
          <ac:picMkLst>
            <pc:docMk/>
            <pc:sldMk cId="2132508291" sldId="697"/>
            <ac:picMk id="18" creationId="{0617BA53-A042-4295-AF02-CBEFC7A64C7F}"/>
          </ac:picMkLst>
        </pc:picChg>
      </pc:sldChg>
      <pc:sldChg chg="delSp add">
        <pc:chgData name="G 2" userId="8d203687cf76d0fd" providerId="LiveId" clId="{76E2985F-61D3-4F0E-8587-FEEB01D31A41}" dt="2019-03-18T20:20:04.812" v="8264" actId="478"/>
        <pc:sldMkLst>
          <pc:docMk/>
          <pc:sldMk cId="753023440" sldId="698"/>
        </pc:sldMkLst>
        <pc:spChg chg="del">
          <ac:chgData name="G 2" userId="8d203687cf76d0fd" providerId="LiveId" clId="{76E2985F-61D3-4F0E-8587-FEEB01D31A41}" dt="2019-03-18T20:20:04.812" v="8264" actId="478"/>
          <ac:spMkLst>
            <pc:docMk/>
            <pc:sldMk cId="753023440" sldId="698"/>
            <ac:spMk id="5" creationId="{379A6240-8DB5-4E3B-A1FF-C2B5F7C8F2F4}"/>
          </ac:spMkLst>
        </pc:spChg>
      </pc:sldChg>
      <pc:sldChg chg="addSp delSp modSp add ord modAnim">
        <pc:chgData name="G 2" userId="8d203687cf76d0fd" providerId="LiveId" clId="{76E2985F-61D3-4F0E-8587-FEEB01D31A41}" dt="2019-03-18T20:24:53.356" v="8586" actId="207"/>
        <pc:sldMkLst>
          <pc:docMk/>
          <pc:sldMk cId="3751995553" sldId="699"/>
        </pc:sldMkLst>
        <pc:spChg chg="add mod">
          <ac:chgData name="G 2" userId="8d203687cf76d0fd" providerId="LiveId" clId="{76E2985F-61D3-4F0E-8587-FEEB01D31A41}" dt="2019-03-18T20:24:53.356" v="8586" actId="207"/>
          <ac:spMkLst>
            <pc:docMk/>
            <pc:sldMk cId="3751995553" sldId="699"/>
            <ac:spMk id="6" creationId="{A2B1FBF4-752F-40E3-A5C3-C0490B50AAD6}"/>
          </ac:spMkLst>
        </pc:sp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3" creationId="{FFBDD2C8-6B0C-4513-B452-238301CF9009}"/>
          </ac:picMkLst>
        </pc:pic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5" creationId="{9EE6F063-AF0E-424B-A6EE-3B4DD3E1EC55}"/>
          </ac:picMkLst>
        </pc:picChg>
        <pc:picChg chg="del mod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9" creationId="{28F3A0F2-AD31-4B18-9BA0-1AC0F67F8CF6}"/>
          </ac:picMkLst>
        </pc:picChg>
      </pc:sldChg>
      <pc:sldChg chg="addSp delSp modSp add ord">
        <pc:chgData name="G 2" userId="8d203687cf76d0fd" providerId="LiveId" clId="{76E2985F-61D3-4F0E-8587-FEEB01D31A41}" dt="2019-03-18T23:32:55.114" v="12691"/>
        <pc:sldMkLst>
          <pc:docMk/>
          <pc:sldMk cId="1807499228" sldId="700"/>
        </pc:sldMkLst>
        <pc:spChg chg="add mod">
          <ac:chgData name="G 2" userId="8d203687cf76d0fd" providerId="LiveId" clId="{76E2985F-61D3-4F0E-8587-FEEB01D31A41}" dt="2019-03-18T22:00:32.995" v="9860" actId="1076"/>
          <ac:spMkLst>
            <pc:docMk/>
            <pc:sldMk cId="1807499228" sldId="700"/>
            <ac:spMk id="5" creationId="{BEB2C078-A61D-457D-9B09-C06440DA3F1B}"/>
          </ac:spMkLst>
        </pc:spChg>
        <pc:spChg chg="mod">
          <ac:chgData name="G 2" userId="8d203687cf76d0fd" providerId="LiveId" clId="{76E2985F-61D3-4F0E-8587-FEEB01D31A41}" dt="2019-03-18T23:32:55.114" v="12691"/>
          <ac:spMkLst>
            <pc:docMk/>
            <pc:sldMk cId="1807499228" sldId="700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59:09.971" v="9843" actId="478"/>
          <ac:spMkLst>
            <pc:docMk/>
            <pc:sldMk cId="1807499228" sldId="700"/>
            <ac:spMk id="8" creationId="{56A4447F-7D87-4D48-A0BB-0F0A59C6D550}"/>
          </ac:spMkLst>
        </pc:spChg>
        <pc:spChg chg="mod">
          <ac:chgData name="G 2" userId="8d203687cf76d0fd" providerId="LiveId" clId="{76E2985F-61D3-4F0E-8587-FEEB01D31A41}" dt="2019-03-18T21:59:20.199" v="9850" actId="1076"/>
          <ac:spMkLst>
            <pc:docMk/>
            <pc:sldMk cId="1807499228" sldId="700"/>
            <ac:spMk id="15" creationId="{00000000-0000-0000-0000-000000000000}"/>
          </ac:spMkLst>
        </pc:spChg>
        <pc:picChg chg="add mod">
          <ac:chgData name="G 2" userId="8d203687cf76d0fd" providerId="LiveId" clId="{76E2985F-61D3-4F0E-8587-FEEB01D31A41}" dt="2019-03-18T22:00:30.645" v="9859" actId="14100"/>
          <ac:picMkLst>
            <pc:docMk/>
            <pc:sldMk cId="1807499228" sldId="700"/>
            <ac:picMk id="3" creationId="{DF849321-1062-4D3F-904F-1B5921BF3164}"/>
          </ac:picMkLst>
        </pc:picChg>
        <pc:picChg chg="add del mod">
          <ac:chgData name="G 2" userId="8d203687cf76d0fd" providerId="LiveId" clId="{76E2985F-61D3-4F0E-8587-FEEB01D31A41}" dt="2019-03-18T22:18:34.209" v="10275" actId="478"/>
          <ac:picMkLst>
            <pc:docMk/>
            <pc:sldMk cId="1807499228" sldId="700"/>
            <ac:picMk id="6" creationId="{26E8DD30-B588-4963-9F8D-D7D8331DBDC4}"/>
          </ac:picMkLst>
        </pc:picChg>
      </pc:sldChg>
      <pc:sldChg chg="addSp delSp modSp add ord modTransition">
        <pc:chgData name="G 2" userId="8d203687cf76d0fd" providerId="LiveId" clId="{76E2985F-61D3-4F0E-8587-FEEB01D31A41}" dt="2019-03-18T22:04:29.411" v="9935"/>
        <pc:sldMkLst>
          <pc:docMk/>
          <pc:sldMk cId="1767211852" sldId="701"/>
        </pc:sldMkLst>
        <pc:spChg chg="del">
          <ac:chgData name="G 2" userId="8d203687cf76d0fd" providerId="LiveId" clId="{76E2985F-61D3-4F0E-8587-FEEB01D31A41}" dt="2019-03-18T22:02:26.787" v="9884" actId="478"/>
          <ac:spMkLst>
            <pc:docMk/>
            <pc:sldMk cId="1767211852" sldId="701"/>
            <ac:spMk id="10" creationId="{69C08D8B-B7A0-4A24-B75E-1ABD1BC3668D}"/>
          </ac:spMkLst>
        </pc:spChg>
        <pc:spChg chg="add mod">
          <ac:chgData name="G 2" userId="8d203687cf76d0fd" providerId="LiveId" clId="{76E2985F-61D3-4F0E-8587-FEEB01D31A41}" dt="2019-03-18T22:04:26.838" v="9933" actId="1076"/>
          <ac:spMkLst>
            <pc:docMk/>
            <pc:sldMk cId="1767211852" sldId="701"/>
            <ac:spMk id="17" creationId="{7F9A328C-1594-42FC-AC01-532015309FA9}"/>
          </ac:spMkLst>
        </pc:spChg>
        <pc:picChg chg="mod">
          <ac:chgData name="G 2" userId="8d203687cf76d0fd" providerId="LiveId" clId="{76E2985F-61D3-4F0E-8587-FEEB01D31A41}" dt="2019-03-18T22:02:25.329" v="9883" actId="1076"/>
          <ac:picMkLst>
            <pc:docMk/>
            <pc:sldMk cId="1767211852" sldId="701"/>
            <ac:picMk id="13" creationId="{B2D1D02A-63A3-4909-B0FF-6D45FAEE2DDC}"/>
          </ac:picMkLst>
        </pc:picChg>
        <pc:picChg chg="add del">
          <ac:chgData name="G 2" userId="8d203687cf76d0fd" providerId="LiveId" clId="{76E2985F-61D3-4F0E-8587-FEEB01D31A41}" dt="2019-03-18T22:04:21.189" v="9931" actId="478"/>
          <ac:picMkLst>
            <pc:docMk/>
            <pc:sldMk cId="1767211852" sldId="701"/>
            <ac:picMk id="18" creationId="{0617BA53-A042-4295-AF02-CBEFC7A64C7F}"/>
          </ac:picMkLst>
        </pc:picChg>
      </pc:sldChg>
      <pc:sldChg chg="delSp modSp add ord">
        <pc:chgData name="G 2" userId="8d203687cf76d0fd" providerId="LiveId" clId="{76E2985F-61D3-4F0E-8587-FEEB01D31A41}" dt="2019-03-18T23:28:05.793" v="12607"/>
        <pc:sldMkLst>
          <pc:docMk/>
          <pc:sldMk cId="1779771687" sldId="702"/>
        </pc:sldMkLst>
        <pc:spChg chg="del mod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0" creationId="{69C08D8B-B7A0-4A24-B75E-1ABD1BC3668D}"/>
          </ac:spMkLst>
        </pc:spChg>
        <pc:spChg chg="del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6" creationId="{78FF9628-8A5F-4A0D-8B9A-FBEB3155F849}"/>
          </ac:spMkLst>
        </pc:spChg>
        <pc:picChg chg="del">
          <ac:chgData name="G 2" userId="8d203687cf76d0fd" providerId="LiveId" clId="{76E2985F-61D3-4F0E-8587-FEEB01D31A41}" dt="2019-03-18T22:04:07.143" v="9921" actId="478"/>
          <ac:picMkLst>
            <pc:docMk/>
            <pc:sldMk cId="1779771687" sldId="702"/>
            <ac:picMk id="6" creationId="{7F223BD7-580B-4A2B-83F6-CFD9AF657445}"/>
          </ac:picMkLst>
        </pc:picChg>
        <pc:picChg chg="del">
          <ac:chgData name="G 2" userId="8d203687cf76d0fd" providerId="LiveId" clId="{76E2985F-61D3-4F0E-8587-FEEB01D31A41}" dt="2019-03-18T22:04:06.020" v="9920" actId="478"/>
          <ac:picMkLst>
            <pc:docMk/>
            <pc:sldMk cId="1779771687" sldId="702"/>
            <ac:picMk id="14" creationId="{FEDC0046-DE00-4E33-9D0A-DC1ED385231D}"/>
          </ac:picMkLst>
        </pc:picChg>
        <pc:picChg chg="mod">
          <ac:chgData name="G 2" userId="8d203687cf76d0fd" providerId="LiveId" clId="{76E2985F-61D3-4F0E-8587-FEEB01D31A41}" dt="2019-03-18T22:04:20.896" v="9929" actId="1076"/>
          <ac:picMkLst>
            <pc:docMk/>
            <pc:sldMk cId="1779771687" sldId="702"/>
            <ac:picMk id="18" creationId="{0617BA53-A042-4295-AF02-CBEFC7A64C7F}"/>
          </ac:picMkLst>
        </pc:picChg>
      </pc:sldChg>
      <pc:sldChg chg="addSp modSp add del ord modTransition">
        <pc:chgData name="G 2" userId="8d203687cf76d0fd" providerId="LiveId" clId="{76E2985F-61D3-4F0E-8587-FEEB01D31A41}" dt="2019-03-18T23:39:51.284" v="12818" actId="2696"/>
        <pc:sldMkLst>
          <pc:docMk/>
          <pc:sldMk cId="951929209" sldId="703"/>
        </pc:sldMkLst>
        <pc:spChg chg="mod">
          <ac:chgData name="G 2" userId="8d203687cf76d0fd" providerId="LiveId" clId="{76E2985F-61D3-4F0E-8587-FEEB01D31A41}" dt="2019-03-18T23:34:26.704" v="12740" actId="5793"/>
          <ac:spMkLst>
            <pc:docMk/>
            <pc:sldMk cId="951929209" sldId="703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23:35:59.412" v="12747" actId="1076"/>
          <ac:picMkLst>
            <pc:docMk/>
            <pc:sldMk cId="951929209" sldId="703"/>
            <ac:picMk id="3" creationId="{F10F68C0-12DC-4520-8909-D22631B41893}"/>
          </ac:picMkLst>
        </pc:picChg>
        <pc:picChg chg="add mod modCrop">
          <ac:chgData name="G 2" userId="8d203687cf76d0fd" providerId="LiveId" clId="{76E2985F-61D3-4F0E-8587-FEEB01D31A41}" dt="2019-03-18T23:36:25.250" v="12759" actId="14100"/>
          <ac:picMkLst>
            <pc:docMk/>
            <pc:sldMk cId="951929209" sldId="703"/>
            <ac:picMk id="5" creationId="{DC5031CB-95A5-44FC-A7A4-EC902CC67961}"/>
          </ac:picMkLst>
        </pc:picChg>
        <pc:picChg chg="add mod modCrop">
          <ac:chgData name="G 2" userId="8d203687cf76d0fd" providerId="LiveId" clId="{76E2985F-61D3-4F0E-8587-FEEB01D31A41}" dt="2019-03-18T23:36:37.235" v="12763" actId="1076"/>
          <ac:picMkLst>
            <pc:docMk/>
            <pc:sldMk cId="951929209" sldId="703"/>
            <ac:picMk id="9" creationId="{D4DBBD75-4680-44FD-9337-47A5409AC3A1}"/>
          </ac:picMkLst>
        </pc:picChg>
      </pc:sldChg>
      <pc:sldChg chg="add del">
        <pc:chgData name="G 2" userId="8d203687cf76d0fd" providerId="LiveId" clId="{76E2985F-61D3-4F0E-8587-FEEB01D31A41}" dt="2019-03-18T22:06:38.507" v="9947"/>
        <pc:sldMkLst>
          <pc:docMk/>
          <pc:sldMk cId="1290981655" sldId="703"/>
        </pc:sldMkLst>
      </pc:sldChg>
      <pc:sldChg chg="addSp delSp modSp add ord">
        <pc:chgData name="G 2" userId="8d203687cf76d0fd" providerId="LiveId" clId="{76E2985F-61D3-4F0E-8587-FEEB01D31A41}" dt="2019-03-18T23:39:45.860" v="12816"/>
        <pc:sldMkLst>
          <pc:docMk/>
          <pc:sldMk cId="1808640732" sldId="704"/>
        </pc:sldMkLst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5" creationId="{BEB2C078-A61D-457D-9B09-C06440DA3F1B}"/>
          </ac:spMkLst>
        </pc:spChg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23:28:58.961" v="12612" actId="20578"/>
          <ac:spMkLst>
            <pc:docMk/>
            <pc:sldMk cId="1808640732" sldId="704"/>
            <ac:spMk id="10" creationId="{99470E70-05E0-4BF2-B99B-2C8815CA49B9}"/>
          </ac:spMkLst>
        </pc:spChg>
        <pc:picChg chg="del">
          <ac:chgData name="G 2" userId="8d203687cf76d0fd" providerId="LiveId" clId="{76E2985F-61D3-4F0E-8587-FEEB01D31A41}" dt="2019-03-18T22:17:48.964" v="10270" actId="478"/>
          <ac:picMkLst>
            <pc:docMk/>
            <pc:sldMk cId="1808640732" sldId="704"/>
            <ac:picMk id="3" creationId="{DF849321-1062-4D3F-904F-1B5921BF3164}"/>
          </ac:picMkLst>
        </pc:picChg>
        <pc:picChg chg="del">
          <ac:chgData name="G 2" userId="8d203687cf76d0fd" providerId="LiveId" clId="{76E2985F-61D3-4F0E-8587-FEEB01D31A41}" dt="2019-03-18T22:17:45.543" v="10269"/>
          <ac:picMkLst>
            <pc:docMk/>
            <pc:sldMk cId="1808640732" sldId="704"/>
            <ac:picMk id="6" creationId="{26E8DD30-B588-4963-9F8D-D7D8331DBDC4}"/>
          </ac:picMkLst>
        </pc:picChg>
        <pc:picChg chg="add mod">
          <ac:chgData name="G 2" userId="8d203687cf76d0fd" providerId="LiveId" clId="{76E2985F-61D3-4F0E-8587-FEEB01D31A41}" dt="2019-03-18T22:17:52.528" v="10273" actId="1076"/>
          <ac:picMkLst>
            <pc:docMk/>
            <pc:sldMk cId="1808640732" sldId="704"/>
            <ac:picMk id="9" creationId="{D44A60AC-77AD-42B9-8B05-6F2276719006}"/>
          </ac:picMkLst>
        </pc:picChg>
      </pc:sldChg>
      <pc:sldChg chg="modSp add">
        <pc:chgData name="G 2" userId="8d203687cf76d0fd" providerId="LiveId" clId="{76E2985F-61D3-4F0E-8587-FEEB01D31A41}" dt="2019-03-18T22:21:07.935" v="10279" actId="20577"/>
        <pc:sldMkLst>
          <pc:docMk/>
          <pc:sldMk cId="3900562519" sldId="705"/>
        </pc:sldMkLst>
        <pc:spChg chg="mod">
          <ac:chgData name="G 2" userId="8d203687cf76d0fd" providerId="LiveId" clId="{76E2985F-61D3-4F0E-8587-FEEB01D31A41}" dt="2019-03-18T22:21:07.935" v="10279" actId="20577"/>
          <ac:spMkLst>
            <pc:docMk/>
            <pc:sldMk cId="3900562519" sldId="705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23:19:15.306" v="12426" actId="20577"/>
        <pc:sldMkLst>
          <pc:docMk/>
          <pc:sldMk cId="782743420" sldId="706"/>
        </pc:sldMkLst>
        <pc:spChg chg="mod">
          <ac:chgData name="G 2" userId="8d203687cf76d0fd" providerId="LiveId" clId="{76E2985F-61D3-4F0E-8587-FEEB01D31A41}" dt="2019-03-18T22:54:04.352" v="11607"/>
          <ac:spMkLst>
            <pc:docMk/>
            <pc:sldMk cId="782743420" sldId="70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23:19:15.306" v="12426" actId="20577"/>
          <ac:spMkLst>
            <pc:docMk/>
            <pc:sldMk cId="782743420" sldId="706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17:11.448" v="12272" actId="20577"/>
          <ac:spMkLst>
            <pc:docMk/>
            <pc:sldMk cId="782743420" sldId="706"/>
            <ac:spMk id="8" creationId="{56A4447F-7D87-4D48-A0BB-0F0A59C6D550}"/>
          </ac:spMkLst>
        </pc:spChg>
      </pc:sldChg>
      <pc:sldChg chg="addSp delSp modSp add">
        <pc:chgData name="G 2" userId="8d203687cf76d0fd" providerId="LiveId" clId="{76E2985F-61D3-4F0E-8587-FEEB01D31A41}" dt="2019-03-18T23:05:31.481" v="11731"/>
        <pc:sldMkLst>
          <pc:docMk/>
          <pc:sldMk cId="3424585302" sldId="707"/>
        </pc:sldMkLst>
        <pc:spChg chg="mod">
          <ac:chgData name="G 2" userId="8d203687cf76d0fd" providerId="LiveId" clId="{76E2985F-61D3-4F0E-8587-FEEB01D31A41}" dt="2019-03-18T22:54:25.188" v="11612"/>
          <ac:spMkLst>
            <pc:docMk/>
            <pc:sldMk cId="3424585302" sldId="707"/>
            <ac:spMk id="4" creationId="{00000000-0000-0000-0000-000000000000}"/>
          </ac:spMkLst>
        </pc:spChg>
        <pc:spChg chg="add del">
          <ac:chgData name="G 2" userId="8d203687cf76d0fd" providerId="LiveId" clId="{76E2985F-61D3-4F0E-8587-FEEB01D31A41}" dt="2019-03-18T23:05:31.481" v="11731"/>
          <ac:spMkLst>
            <pc:docMk/>
            <pc:sldMk cId="3424585302" sldId="707"/>
            <ac:spMk id="7" creationId="{6D86E6FA-8EFF-4E43-A1BD-4B47DB63D7D1}"/>
          </ac:spMkLst>
        </pc:spChg>
        <pc:picChg chg="add mod ord">
          <ac:chgData name="G 2" userId="8d203687cf76d0fd" providerId="LiveId" clId="{76E2985F-61D3-4F0E-8587-FEEB01D31A41}" dt="2019-03-18T22:59:20.290" v="11624" actId="167"/>
          <ac:picMkLst>
            <pc:docMk/>
            <pc:sldMk cId="3424585302" sldId="707"/>
            <ac:picMk id="3" creationId="{B55184DE-9612-4B90-9CF1-88F386C6B66A}"/>
          </ac:picMkLst>
        </pc:picChg>
        <pc:picChg chg="add mod">
          <ac:chgData name="G 2" userId="8d203687cf76d0fd" providerId="LiveId" clId="{76E2985F-61D3-4F0E-8587-FEEB01D31A41}" dt="2019-03-18T22:59:05.051" v="11619" actId="1076"/>
          <ac:picMkLst>
            <pc:docMk/>
            <pc:sldMk cId="3424585302" sldId="707"/>
            <ac:picMk id="5" creationId="{6CD21AC7-DCB2-4D85-8626-15F99AD552EE}"/>
          </ac:picMkLst>
        </pc:picChg>
        <pc:picChg chg="add mod">
          <ac:chgData name="G 2" userId="8d203687cf76d0fd" providerId="LiveId" clId="{76E2985F-61D3-4F0E-8587-FEEB01D31A41}" dt="2019-03-18T22:59:12.205" v="11621" actId="1076"/>
          <ac:picMkLst>
            <pc:docMk/>
            <pc:sldMk cId="3424585302" sldId="707"/>
            <ac:picMk id="6" creationId="{12EA4115-994A-4C37-8034-4DC99B904B64}"/>
          </ac:picMkLst>
        </pc:picChg>
        <pc:picChg chg="del">
          <ac:chgData name="G 2" userId="8d203687cf76d0fd" providerId="LiveId" clId="{76E2985F-61D3-4F0E-8587-FEEB01D31A41}" dt="2019-03-18T22:54:16.913" v="11608" actId="478"/>
          <ac:picMkLst>
            <pc:docMk/>
            <pc:sldMk cId="3424585302" sldId="707"/>
            <ac:picMk id="9" creationId="{D44A60AC-77AD-42B9-8B05-6F2276719006}"/>
          </ac:picMkLst>
        </pc:picChg>
      </pc:sldChg>
      <pc:sldChg chg="addSp delSp modSp add">
        <pc:chgData name="G 2" userId="8d203687cf76d0fd" providerId="LiveId" clId="{76E2985F-61D3-4F0E-8587-FEEB01D31A41}" dt="2019-03-18T23:08:49.974" v="11861" actId="478"/>
        <pc:sldMkLst>
          <pc:docMk/>
          <pc:sldMk cId="22601379" sldId="708"/>
        </pc:sldMkLst>
        <pc:spChg chg="add mod">
          <ac:chgData name="G 2" userId="8d203687cf76d0fd" providerId="LiveId" clId="{76E2985F-61D3-4F0E-8587-FEEB01D31A41}" dt="2019-03-18T23:06:23.459" v="11828" actId="113"/>
          <ac:spMkLst>
            <pc:docMk/>
            <pc:sldMk cId="22601379" sldId="708"/>
            <ac:spMk id="8" creationId="{595FE82B-1E0D-4766-AA29-29CB2CC9C5DB}"/>
          </ac:spMkLst>
        </pc:spChg>
        <pc:spChg chg="add del mod">
          <ac:chgData name="G 2" userId="8d203687cf76d0fd" providerId="LiveId" clId="{76E2985F-61D3-4F0E-8587-FEEB01D31A41}" dt="2019-03-18T23:07:24.558" v="11835"/>
          <ac:spMkLst>
            <pc:docMk/>
            <pc:sldMk cId="22601379" sldId="708"/>
            <ac:spMk id="9" creationId="{2F304C54-A4E9-40F5-B768-D3E4FEF0C805}"/>
          </ac:spMkLst>
        </pc:spChg>
        <pc:spChg chg="add mod">
          <ac:chgData name="G 2" userId="8d203687cf76d0fd" providerId="LiveId" clId="{76E2985F-61D3-4F0E-8587-FEEB01D31A41}" dt="2019-03-18T23:08:21.556" v="11840" actId="1076"/>
          <ac:spMkLst>
            <pc:docMk/>
            <pc:sldMk cId="22601379" sldId="708"/>
            <ac:spMk id="11" creationId="{1E6BC7D5-C053-40D6-8787-0008704177E8}"/>
          </ac:spMkLst>
        </pc:spChg>
        <pc:spChg chg="add mod">
          <ac:chgData name="G 2" userId="8d203687cf76d0fd" providerId="LiveId" clId="{76E2985F-61D3-4F0E-8587-FEEB01D31A41}" dt="2019-03-18T23:08:37.006" v="11858" actId="1076"/>
          <ac:spMkLst>
            <pc:docMk/>
            <pc:sldMk cId="22601379" sldId="708"/>
            <ac:spMk id="13" creationId="{AF13F692-7766-4EE0-BE8B-63C7AC7E6183}"/>
          </ac:spMkLst>
        </pc:spChg>
        <pc:spChg chg="add del mod">
          <ac:chgData name="G 2" userId="8d203687cf76d0fd" providerId="LiveId" clId="{76E2985F-61D3-4F0E-8587-FEEB01D31A41}" dt="2019-03-18T23:08:49.974" v="11861" actId="478"/>
          <ac:spMkLst>
            <pc:docMk/>
            <pc:sldMk cId="22601379" sldId="708"/>
            <ac:spMk id="14" creationId="{39E17F94-4D3C-40B0-861C-D94CAA5D5782}"/>
          </ac:spMkLst>
        </pc:spChg>
        <pc:picChg chg="del">
          <ac:chgData name="G 2" userId="8d203687cf76d0fd" providerId="LiveId" clId="{76E2985F-61D3-4F0E-8587-FEEB01D31A41}" dt="2019-03-18T23:05:18.249" v="11720" actId="478"/>
          <ac:picMkLst>
            <pc:docMk/>
            <pc:sldMk cId="22601379" sldId="708"/>
            <ac:picMk id="3" creationId="{B55184DE-9612-4B90-9CF1-88F386C6B66A}"/>
          </ac:picMkLst>
        </pc:picChg>
        <pc:picChg chg="del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5" creationId="{6CD21AC7-DCB2-4D85-8626-15F99AD552EE}"/>
          </ac:picMkLst>
        </pc:picChg>
        <pc:picChg chg="del mod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6" creationId="{12EA4115-994A-4C37-8034-4DC99B904B64}"/>
          </ac:picMkLst>
        </pc:picChg>
        <pc:picChg chg="add mod">
          <ac:chgData name="G 2" userId="8d203687cf76d0fd" providerId="LiveId" clId="{76E2985F-61D3-4F0E-8587-FEEB01D31A41}" dt="2019-03-18T23:06:27.523" v="11829" actId="1076"/>
          <ac:picMkLst>
            <pc:docMk/>
            <pc:sldMk cId="22601379" sldId="708"/>
            <ac:picMk id="7" creationId="{E3177486-530D-47EB-A859-DB1AC971E427}"/>
          </ac:picMkLst>
        </pc:picChg>
        <pc:picChg chg="add mod">
          <ac:chgData name="G 2" userId="8d203687cf76d0fd" providerId="LiveId" clId="{76E2985F-61D3-4F0E-8587-FEEB01D31A41}" dt="2019-03-18T23:05:34.354" v="11734" actId="571"/>
          <ac:picMkLst>
            <pc:docMk/>
            <pc:sldMk cId="22601379" sldId="708"/>
            <ac:picMk id="10" creationId="{E9F0AC32-4679-45C5-914C-0746DB2DFB7E}"/>
          </ac:picMkLst>
        </pc:picChg>
      </pc:sldChg>
      <pc:sldChg chg="addSp delSp modSp add">
        <pc:chgData name="G 2" userId="8d203687cf76d0fd" providerId="LiveId" clId="{76E2985F-61D3-4F0E-8587-FEEB01D31A41}" dt="2019-03-19T00:21:56.435" v="15005" actId="1076"/>
        <pc:sldMkLst>
          <pc:docMk/>
          <pc:sldMk cId="3953533632" sldId="709"/>
        </pc:sldMkLst>
        <pc:spChg chg="add mod">
          <ac:chgData name="G 2" userId="8d203687cf76d0fd" providerId="LiveId" clId="{76E2985F-61D3-4F0E-8587-FEEB01D31A41}" dt="2019-03-19T00:21:56.435" v="15005" actId="1076"/>
          <ac:spMkLst>
            <pc:docMk/>
            <pc:sldMk cId="3953533632" sldId="709"/>
            <ac:spMk id="6" creationId="{69138EBB-1FB5-4BE0-B946-BBB42BCCD037}"/>
          </ac:spMkLst>
        </pc:spChg>
        <pc:spChg chg="del mod">
          <ac:chgData name="G 2" userId="8d203687cf76d0fd" providerId="LiveId" clId="{76E2985F-61D3-4F0E-8587-FEEB01D31A41}" dt="2019-03-18T23:39:58.896" v="12823" actId="478"/>
          <ac:spMkLst>
            <pc:docMk/>
            <pc:sldMk cId="3953533632" sldId="709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8T23:40:04.106" v="12824" actId="14100"/>
          <ac:picMkLst>
            <pc:docMk/>
            <pc:sldMk cId="3953533632" sldId="709"/>
            <ac:picMk id="3" creationId="{F10F68C0-12DC-4520-8909-D22631B41893}"/>
          </ac:picMkLst>
        </pc:picChg>
        <pc:picChg chg="add mod">
          <ac:chgData name="G 2" userId="8d203687cf76d0fd" providerId="LiveId" clId="{76E2985F-61D3-4F0E-8587-FEEB01D31A41}" dt="2019-03-19T00:21:56.435" v="15005" actId="1076"/>
          <ac:picMkLst>
            <pc:docMk/>
            <pc:sldMk cId="3953533632" sldId="709"/>
            <ac:picMk id="5" creationId="{22B2E892-C9C9-4846-B012-5DD1A6525322}"/>
          </ac:picMkLst>
        </pc:picChg>
      </pc:sldChg>
      <pc:sldChg chg="addSp delSp modSp add ord modTransition">
        <pc:chgData name="G 2" userId="8d203687cf76d0fd" providerId="LiveId" clId="{76E2985F-61D3-4F0E-8587-FEEB01D31A41}" dt="2019-03-18T23:38:51.986" v="12815" actId="113"/>
        <pc:sldMkLst>
          <pc:docMk/>
          <pc:sldMk cId="2255977217" sldId="710"/>
        </pc:sldMkLst>
        <pc:spChg chg="add mod">
          <ac:chgData name="G 2" userId="8d203687cf76d0fd" providerId="LiveId" clId="{76E2985F-61D3-4F0E-8587-FEEB01D31A41}" dt="2019-03-18T23:38:51.986" v="12815" actId="113"/>
          <ac:spMkLst>
            <pc:docMk/>
            <pc:sldMk cId="2255977217" sldId="710"/>
            <ac:spMk id="6" creationId="{D8B70B4F-3036-4DF5-9F00-A5B341A72FF7}"/>
          </ac:spMkLst>
        </pc:spChg>
        <pc:spChg chg="mod">
          <ac:chgData name="G 2" userId="8d203687cf76d0fd" providerId="LiveId" clId="{76E2985F-61D3-4F0E-8587-FEEB01D31A41}" dt="2019-03-18T23:38:05.538" v="12789"/>
          <ac:spMkLst>
            <pc:docMk/>
            <pc:sldMk cId="2255977217" sldId="710"/>
            <ac:spMk id="8" creationId="{56A4447F-7D87-4D48-A0BB-0F0A59C6D550}"/>
          </ac:spMkLst>
        </pc:spChg>
        <pc:picChg chg="del">
          <ac:chgData name="G 2" userId="8d203687cf76d0fd" providerId="LiveId" clId="{76E2985F-61D3-4F0E-8587-FEEB01D31A41}" dt="2019-03-18T23:37:01.351" v="12776" actId="478"/>
          <ac:picMkLst>
            <pc:docMk/>
            <pc:sldMk cId="2255977217" sldId="710"/>
            <ac:picMk id="3" creationId="{F10F68C0-12DC-4520-8909-D22631B41893}"/>
          </ac:picMkLst>
        </pc:picChg>
        <pc:picChg chg="mod">
          <ac:chgData name="G 2" userId="8d203687cf76d0fd" providerId="LiveId" clId="{76E2985F-61D3-4F0E-8587-FEEB01D31A41}" dt="2019-03-18T23:38:40.079" v="12812" actId="1076"/>
          <ac:picMkLst>
            <pc:docMk/>
            <pc:sldMk cId="2255977217" sldId="710"/>
            <ac:picMk id="5" creationId="{DC5031CB-95A5-44FC-A7A4-EC902CC67961}"/>
          </ac:picMkLst>
        </pc:picChg>
        <pc:picChg chg="mod modCrop">
          <ac:chgData name="G 2" userId="8d203687cf76d0fd" providerId="LiveId" clId="{76E2985F-61D3-4F0E-8587-FEEB01D31A41}" dt="2019-03-18T23:38:36.510" v="12809" actId="14100"/>
          <ac:picMkLst>
            <pc:docMk/>
            <pc:sldMk cId="2255977217" sldId="710"/>
            <ac:picMk id="9" creationId="{D4DBBD75-4680-44FD-9337-47A5409AC3A1}"/>
          </ac:picMkLst>
        </pc:picChg>
        <pc:picChg chg="add mod ord modCrop">
          <ac:chgData name="G 2" userId="8d203687cf76d0fd" providerId="LiveId" clId="{76E2985F-61D3-4F0E-8587-FEEB01D31A41}" dt="2019-03-18T23:38:37.420" v="12810" actId="1076"/>
          <ac:picMkLst>
            <pc:docMk/>
            <pc:sldMk cId="2255977217" sldId="710"/>
            <ac:picMk id="10" creationId="{CEE23E31-A252-468B-88C3-E8B503B4326A}"/>
          </ac:picMkLst>
        </pc:picChg>
      </pc:sldChg>
      <pc:sldChg chg="modSp add">
        <pc:chgData name="G 2" userId="8d203687cf76d0fd" providerId="LiveId" clId="{76E2985F-61D3-4F0E-8587-FEEB01D31A41}" dt="2019-03-19T00:09:14.635" v="14996"/>
        <pc:sldMkLst>
          <pc:docMk/>
          <pc:sldMk cId="875145578" sldId="711"/>
        </pc:sldMkLst>
        <pc:spChg chg="mod">
          <ac:chgData name="G 2" userId="8d203687cf76d0fd" providerId="LiveId" clId="{76E2985F-61D3-4F0E-8587-FEEB01D31A41}" dt="2019-03-18T23:52:44.107" v="13333"/>
          <ac:spMkLst>
            <pc:docMk/>
            <pc:sldMk cId="875145578" sldId="711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0:01:56.691" v="14044"/>
          <ac:spMkLst>
            <pc:docMk/>
            <pc:sldMk cId="875145578" sldId="711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0:09:14.635" v="14996"/>
          <ac:spMkLst>
            <pc:docMk/>
            <pc:sldMk cId="875145578" sldId="711"/>
            <ac:spMk id="8" creationId="{56A4447F-7D87-4D48-A0BB-0F0A59C6D550}"/>
          </ac:spMkLst>
        </pc:spChg>
      </pc:sldChg>
      <pc:sldChg chg="modSp add">
        <pc:chgData name="G 2" userId="8d203687cf76d0fd" providerId="LiveId" clId="{76E2985F-61D3-4F0E-8587-FEEB01D31A41}" dt="2019-03-19T00:09:47.838" v="14998"/>
        <pc:sldMkLst>
          <pc:docMk/>
          <pc:sldMk cId="553268900" sldId="712"/>
        </pc:sldMkLst>
        <pc:spChg chg="mod">
          <ac:chgData name="G 2" userId="8d203687cf76d0fd" providerId="LiveId" clId="{76E2985F-61D3-4F0E-8587-FEEB01D31A41}" dt="2019-03-19T00:09:47.838" v="14998"/>
          <ac:spMkLst>
            <pc:docMk/>
            <pc:sldMk cId="553268900" sldId="712"/>
            <ac:spMk id="4" creationId="{FD08CAA5-5B67-45E3-99AB-556A364EA09F}"/>
          </ac:spMkLst>
        </pc:spChg>
      </pc:sldChg>
      <pc:sldChg chg="addSp delSp modSp add">
        <pc:chgData name="G 2" userId="8d203687cf76d0fd" providerId="LiveId" clId="{76E2985F-61D3-4F0E-8587-FEEB01D31A41}" dt="2019-03-19T01:13:46.087" v="16243"/>
        <pc:sldMkLst>
          <pc:docMk/>
          <pc:sldMk cId="1816244664" sldId="713"/>
        </pc:sldMkLst>
        <pc:spChg chg="add del">
          <ac:chgData name="G 2" userId="8d203687cf76d0fd" providerId="LiveId" clId="{76E2985F-61D3-4F0E-8587-FEEB01D31A41}" dt="2019-03-19T00:53:05.385" v="15248"/>
          <ac:spMkLst>
            <pc:docMk/>
            <pc:sldMk cId="1816244664" sldId="713"/>
            <ac:spMk id="3" creationId="{89306292-5979-4B25-B9CE-93C06C2B705A}"/>
          </ac:spMkLst>
        </pc:spChg>
        <pc:spChg chg="mod">
          <ac:chgData name="G 2" userId="8d203687cf76d0fd" providerId="LiveId" clId="{76E2985F-61D3-4F0E-8587-FEEB01D31A41}" dt="2019-03-19T00:10:40.922" v="15000"/>
          <ac:spMkLst>
            <pc:docMk/>
            <pc:sldMk cId="1816244664" sldId="713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1:13:46.087" v="16243"/>
          <ac:spMkLst>
            <pc:docMk/>
            <pc:sldMk cId="1816244664" sldId="713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1:13:30.121" v="16161"/>
          <ac:spMkLst>
            <pc:docMk/>
            <pc:sldMk cId="1816244664" sldId="713"/>
            <ac:spMk id="8" creationId="{56A4447F-7D87-4D48-A0BB-0F0A59C6D550}"/>
          </ac:spMkLst>
        </pc:spChg>
        <pc:picChg chg="add del">
          <ac:chgData name="G 2" userId="8d203687cf76d0fd" providerId="LiveId" clId="{76E2985F-61D3-4F0E-8587-FEEB01D31A41}" dt="2019-03-19T00:57:34.274" v="15339" actId="478"/>
          <ac:picMkLst>
            <pc:docMk/>
            <pc:sldMk cId="1816244664" sldId="713"/>
            <ac:picMk id="5" creationId="{B28518B1-C47A-4B6C-AE52-442A455EE5B8}"/>
          </ac:picMkLst>
        </pc:picChg>
      </pc:sldChg>
      <pc:sldChg chg="addSp delSp modSp add">
        <pc:chgData name="G 2" userId="8d203687cf76d0fd" providerId="LiveId" clId="{76E2985F-61D3-4F0E-8587-FEEB01D31A41}" dt="2019-03-19T00:57:56.404" v="15354" actId="1076"/>
        <pc:sldMkLst>
          <pc:docMk/>
          <pc:sldMk cId="719560211" sldId="714"/>
        </pc:sldMkLst>
        <pc:spChg chg="add mod">
          <ac:chgData name="G 2" userId="8d203687cf76d0fd" providerId="LiveId" clId="{76E2985F-61D3-4F0E-8587-FEEB01D31A41}" dt="2019-03-19T00:57:56.404" v="15354" actId="1076"/>
          <ac:spMkLst>
            <pc:docMk/>
            <pc:sldMk cId="719560211" sldId="714"/>
            <ac:spMk id="3" creationId="{8260B0C5-7C3A-48EB-85D7-9C0301ACC81D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9T00:57:50.105" v="15346" actId="1076"/>
          <ac:picMkLst>
            <pc:docMk/>
            <pc:sldMk cId="719560211" sldId="714"/>
            <ac:picMk id="5" creationId="{B28518B1-C47A-4B6C-AE52-442A455EE5B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CA9A1-49A5-4813-BE73-64411D697E83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35D2-4F1F-4BDF-88EC-2B2C6B449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4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8005-AB2E-4230-9CBF-EC876F8C3946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E3972-898B-454C-95F2-E930BA80A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73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00369" y="3036909"/>
            <a:ext cx="10191262" cy="784189"/>
          </a:xfrm>
        </p:spPr>
        <p:txBody>
          <a:bodyPr wrap="square">
            <a:spAutoFit/>
          </a:bodyPr>
          <a:lstStyle>
            <a:lvl1pPr algn="ctr">
              <a:lnSpc>
                <a:spcPct val="120000"/>
              </a:lnSpc>
              <a:defRPr sz="4431" b="1"/>
            </a:lvl1pPr>
          </a:lstStyle>
          <a:p>
            <a:endParaRPr kumimoji="1" lang="ja-JP" altLang="en-US" dirty="0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435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ガイド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コネクタ 26"/>
          <p:cNvCxnSpPr/>
          <p:nvPr userDrawn="1"/>
        </p:nvCxnSpPr>
        <p:spPr>
          <a:xfrm flipV="1">
            <a:off x="1000369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 userDrawn="1"/>
        </p:nvCxnSpPr>
        <p:spPr>
          <a:xfrm flipV="1">
            <a:off x="4191001" y="-1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 flipV="1">
            <a:off x="7989278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 userDrawn="1"/>
        </p:nvCxnSpPr>
        <p:spPr>
          <a:xfrm flipV="1">
            <a:off x="11191631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 userDrawn="1"/>
        </p:nvCxnSpPr>
        <p:spPr>
          <a:xfrm flipH="1">
            <a:off x="0" y="656696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 userDrawn="1"/>
        </p:nvCxnSpPr>
        <p:spPr>
          <a:xfrm flipH="1">
            <a:off x="0" y="1881191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 userDrawn="1"/>
        </p:nvCxnSpPr>
        <p:spPr>
          <a:xfrm flipH="1">
            <a:off x="0" y="342900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 userDrawn="1"/>
        </p:nvCxnSpPr>
        <p:spPr>
          <a:xfrm flipH="1">
            <a:off x="-16134" y="4976817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 userDrawn="1"/>
        </p:nvCxnSpPr>
        <p:spPr>
          <a:xfrm flipH="1">
            <a:off x="0" y="620131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33"/>
          <p:cNvSpPr>
            <a:spLocks noChangeArrowheads="1"/>
          </p:cNvSpPr>
          <p:nvPr userDrawn="1"/>
        </p:nvSpPr>
        <p:spPr bwMode="gray">
          <a:xfrm>
            <a:off x="6140236" y="3248985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メイリオ" pitchFamily="50" charset="-128"/>
              </a:rPr>
              <a:t>0cm</a:t>
            </a:r>
          </a:p>
        </p:txBody>
      </p:sp>
      <p:sp>
        <p:nvSpPr>
          <p:cNvPr id="38" name="AutoShape 33"/>
          <p:cNvSpPr>
            <a:spLocks noChangeArrowheads="1"/>
          </p:cNvSpPr>
          <p:nvPr userDrawn="1"/>
        </p:nvSpPr>
        <p:spPr bwMode="gray">
          <a:xfrm>
            <a:off x="6140313" y="1715281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39" name="AutoShape 33"/>
          <p:cNvSpPr>
            <a:spLocks noChangeArrowheads="1"/>
          </p:cNvSpPr>
          <p:nvPr userDrawn="1"/>
        </p:nvSpPr>
        <p:spPr bwMode="gray">
          <a:xfrm>
            <a:off x="291047" y="356394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0" name="AutoShape 33"/>
          <p:cNvSpPr>
            <a:spLocks noChangeArrowheads="1"/>
          </p:cNvSpPr>
          <p:nvPr userDrawn="1"/>
        </p:nvSpPr>
        <p:spPr bwMode="gray">
          <a:xfrm>
            <a:off x="6140313" y="602129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1" name="AutoShape 33"/>
          <p:cNvSpPr>
            <a:spLocks noChangeArrowheads="1"/>
          </p:cNvSpPr>
          <p:nvPr userDrawn="1"/>
        </p:nvSpPr>
        <p:spPr bwMode="gray">
          <a:xfrm>
            <a:off x="6140313" y="468896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2" name="AutoShape 33"/>
          <p:cNvSpPr>
            <a:spLocks noChangeArrowheads="1"/>
          </p:cNvSpPr>
          <p:nvPr userDrawn="1"/>
        </p:nvSpPr>
        <p:spPr bwMode="gray">
          <a:xfrm>
            <a:off x="3481556" y="357302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3" name="AutoShape 33"/>
          <p:cNvSpPr>
            <a:spLocks noChangeArrowheads="1"/>
          </p:cNvSpPr>
          <p:nvPr userDrawn="1"/>
        </p:nvSpPr>
        <p:spPr bwMode="gray">
          <a:xfrm>
            <a:off x="5386998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0cm</a:t>
            </a:r>
          </a:p>
        </p:txBody>
      </p:sp>
      <p:sp>
        <p:nvSpPr>
          <p:cNvPr id="44" name="AutoShape 33"/>
          <p:cNvSpPr>
            <a:spLocks noChangeArrowheads="1"/>
          </p:cNvSpPr>
          <p:nvPr userDrawn="1"/>
        </p:nvSpPr>
        <p:spPr bwMode="gray">
          <a:xfrm>
            <a:off x="7292441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5" name="AutoShape 33"/>
          <p:cNvSpPr>
            <a:spLocks noChangeArrowheads="1"/>
          </p:cNvSpPr>
          <p:nvPr userDrawn="1"/>
        </p:nvSpPr>
        <p:spPr bwMode="gray">
          <a:xfrm>
            <a:off x="10482949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6" name="AutoShape 33"/>
          <p:cNvSpPr>
            <a:spLocks noChangeArrowheads="1"/>
          </p:cNvSpPr>
          <p:nvPr userDrawn="1"/>
        </p:nvSpPr>
        <p:spPr bwMode="gray">
          <a:xfrm>
            <a:off x="6140313" y="482538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8" name="タイトル 1"/>
          <p:cNvSpPr>
            <a:spLocks noGrp="1"/>
          </p:cNvSpPr>
          <p:nvPr>
            <p:ph type="title"/>
          </p:nvPr>
        </p:nvSpPr>
        <p:spPr bwMode="gray">
          <a:xfrm>
            <a:off x="335360" y="152636"/>
            <a:ext cx="11521280" cy="3960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465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 userDrawn="1"/>
        </p:nvSpPr>
        <p:spPr bwMode="gray">
          <a:xfrm>
            <a:off x="1" y="0"/>
            <a:ext cx="232898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2906585" y="1051200"/>
            <a:ext cx="8285046" cy="39604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92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中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8486" y="3035054"/>
            <a:ext cx="10635028" cy="751896"/>
          </a:xfrm>
          <a:ln w="6350">
            <a:solidFill>
              <a:schemeClr val="tx2"/>
            </a:solidFill>
          </a:ln>
        </p:spPr>
        <p:txBody>
          <a:bodyPr wrap="square" lIns="180000" tIns="180000" rIns="180000" bIns="144000">
            <a:spAutoFit/>
          </a:bodyPr>
          <a:lstStyle>
            <a:lvl1pPr algn="ctr">
              <a:lnSpc>
                <a:spcPct val="12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9886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12192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wrap="none"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010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 userDrawn="1"/>
        </p:nvSpPr>
        <p:spPr bwMode="auto">
          <a:xfrm>
            <a:off x="0" y="1"/>
            <a:ext cx="12192000" cy="6566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kumimoji="1" lang="ja-JP" altLang="en-US" sz="1969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lnSpc>
                <a:spcPct val="110000"/>
              </a:lnSpc>
              <a:defRPr sz="2954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182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補足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9673" y="404664"/>
            <a:ext cx="11388342" cy="396044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335360" y="6368024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020633" y="641225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1" name="角丸四角形 6"/>
          <p:cNvSpPr/>
          <p:nvPr userDrawn="1"/>
        </p:nvSpPr>
        <p:spPr bwMode="auto">
          <a:xfrm>
            <a:off x="0" y="0"/>
            <a:ext cx="12199404" cy="6858000"/>
          </a:xfrm>
          <a:custGeom>
            <a:avLst/>
            <a:gdLst/>
            <a:ahLst/>
            <a:cxnLst/>
            <a:rect l="l" t="t" r="r" b="b"/>
            <a:pathLst>
              <a:path w="9903600" h="6858000">
                <a:moveTo>
                  <a:pt x="183240" y="144000"/>
                </a:moveTo>
                <a:cubicBezTo>
                  <a:pt x="162231" y="144000"/>
                  <a:pt x="145200" y="161031"/>
                  <a:pt x="145200" y="182040"/>
                </a:cubicBezTo>
                <a:lnTo>
                  <a:pt x="145200" y="6675960"/>
                </a:lnTo>
                <a:cubicBezTo>
                  <a:pt x="145200" y="6696969"/>
                  <a:pt x="162231" y="6714000"/>
                  <a:pt x="183240" y="6714000"/>
                </a:cubicBezTo>
                <a:lnTo>
                  <a:pt x="9722760" y="6714000"/>
                </a:lnTo>
                <a:cubicBezTo>
                  <a:pt x="9743769" y="6714000"/>
                  <a:pt x="9760800" y="6696969"/>
                  <a:pt x="9760800" y="6675960"/>
                </a:cubicBezTo>
                <a:lnTo>
                  <a:pt x="9760800" y="182040"/>
                </a:lnTo>
                <a:cubicBezTo>
                  <a:pt x="9760800" y="161031"/>
                  <a:pt x="9743769" y="144000"/>
                  <a:pt x="9722760" y="144000"/>
                </a:cubicBezTo>
                <a:close/>
                <a:moveTo>
                  <a:pt x="0" y="0"/>
                </a:moveTo>
                <a:lnTo>
                  <a:pt x="9903600" y="0"/>
                </a:lnTo>
                <a:lnTo>
                  <a:pt x="990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lang="ja-JP" altLang="en-US" sz="1969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26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ベース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34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メインカラー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2674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ブラック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6986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5360" y="152636"/>
            <a:ext cx="1152128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2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663" r:id="rId2"/>
    <p:sldLayoutId id="2147483712" r:id="rId3"/>
    <p:sldLayoutId id="2147483725" r:id="rId4"/>
    <p:sldLayoutId id="2147483698" r:id="rId5"/>
    <p:sldLayoutId id="2147483714" r:id="rId6"/>
    <p:sldLayoutId id="2147483699" r:id="rId7"/>
    <p:sldLayoutId id="2147483700" r:id="rId8"/>
    <p:sldLayoutId id="2147483726" r:id="rId9"/>
    <p:sldLayoutId id="2147483716" r:id="rId10"/>
  </p:sldLayoutIdLst>
  <p:hf hdr="0" ftr="0" dt="0"/>
  <p:txStyles>
    <p:titleStyle>
      <a:lvl1pPr algn="l" defTabSz="1125472" rtl="0" eaLnBrk="1" latinLnBrk="0" hangingPunct="1">
        <a:spcBef>
          <a:spcPct val="0"/>
        </a:spcBef>
        <a:buNone/>
        <a:defRPr kumimoji="1" sz="2954" kern="1200">
          <a:solidFill>
            <a:schemeClr val="tx1"/>
          </a:solidFill>
          <a:latin typeface="+mj-ea"/>
          <a:ea typeface="+mj-ea"/>
          <a:cs typeface="メイリオ" pitchFamily="50" charset="-128"/>
        </a:defRPr>
      </a:lvl1pPr>
    </p:titleStyle>
    <p:bodyStyle>
      <a:lvl1pPr marL="422051" indent="-422051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46" indent="-351710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3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75" indent="-281368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312" indent="-281368" algn="l" defTabSz="1125472" rtl="0" eaLnBrk="1" latinLnBrk="0" hangingPunct="1">
        <a:spcBef>
          <a:spcPct val="20000"/>
        </a:spcBef>
        <a:buFont typeface="Arial" pitchFamily="34" charset="0"/>
        <a:buChar char="»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5047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51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254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3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72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20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944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79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415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151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886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15AAFA-ED21-40FB-B7E3-3F6AFF68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486" y="2370258"/>
            <a:ext cx="10635028" cy="2081490"/>
          </a:xfrm>
        </p:spPr>
        <p:txBody>
          <a:bodyPr/>
          <a:lstStyle/>
          <a:p>
            <a:r>
              <a:rPr lang="en-US" altLang="ja-JP" dirty="0"/>
              <a:t>Imperfect Shadow Maps for Efficient Computation of Indirect Illumination</a:t>
            </a:r>
            <a:br>
              <a:rPr lang="en-US" altLang="ja-JP" dirty="0"/>
            </a:br>
            <a:br>
              <a:rPr lang="en-US" altLang="ja-JP" dirty="0"/>
            </a:br>
            <a:r>
              <a:rPr lang="it-IT" altLang="ja-JP" dirty="0"/>
              <a:t>Ritschel, T., et al., (2008). </a:t>
            </a:r>
            <a:r>
              <a:rPr lang="it-IT" altLang="ja-JP"/>
              <a:t>SIGGRAPH Asia</a:t>
            </a:r>
            <a:r>
              <a:rPr lang="en-US" altLang="ja-JP"/>
              <a:t>.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CD0D11D-86AD-4146-8FE2-BE370FA1A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105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Imperfect Shadow Maps for Efficient Computation of Indirect Illumination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E9FA7309-F1C6-4CBD-8CF9-4B7F9DDE73E1}"/>
              </a:ext>
            </a:extLst>
          </p:cNvPr>
          <p:cNvSpPr>
            <a:spLocks noGrp="1"/>
          </p:cNvSpPr>
          <p:nvPr/>
        </p:nvSpPr>
        <p:spPr>
          <a:xfrm>
            <a:off x="845626" y="1050917"/>
            <a:ext cx="5181600" cy="5552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分野・概要</a:t>
            </a:r>
          </a:p>
          <a:p>
            <a:pPr>
              <a:buFontTx/>
              <a:buChar char="-"/>
            </a:pPr>
            <a:r>
              <a:rPr lang="ja-JP" altLang="en-US" sz="2000" dirty="0"/>
              <a:t>間接光の</a:t>
            </a:r>
            <a:r>
              <a:rPr lang="en-US" altLang="ja-JP" sz="2000" dirty="0"/>
              <a:t>Global Illumination(GI)</a:t>
            </a:r>
          </a:p>
          <a:p>
            <a:pPr marL="0" indent="0">
              <a:buNone/>
            </a:pPr>
            <a:endParaRPr lang="en-US" altLang="ja-JP" sz="2000" b="1" dirty="0"/>
          </a:p>
          <a:p>
            <a:r>
              <a:rPr lang="ja-JP" altLang="en-US" sz="2000" b="1" dirty="0"/>
              <a:t>コントリビューション</a:t>
            </a:r>
          </a:p>
          <a:p>
            <a:pPr>
              <a:buFontTx/>
              <a:buChar char="-"/>
            </a:pPr>
            <a:r>
              <a:rPr lang="en-US" altLang="ja-JP" sz="2000" dirty="0"/>
              <a:t>Visibility</a:t>
            </a:r>
            <a:r>
              <a:rPr lang="ja-JP" altLang="en-US" sz="2000" dirty="0" err="1"/>
              <a:t>の近</a:t>
            </a:r>
            <a:r>
              <a:rPr lang="ja-JP" altLang="en-US" sz="2000" dirty="0"/>
              <a:t>似表現（</a:t>
            </a:r>
            <a:r>
              <a:rPr lang="en-US" altLang="ja-JP" sz="2000" dirty="0"/>
              <a:t>ISMs</a:t>
            </a:r>
            <a:r>
              <a:rPr lang="ja-JP" altLang="en-US" sz="2000" dirty="0"/>
              <a:t>）の提案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en-US" altLang="ja-JP" sz="2000" dirty="0"/>
              <a:t>ISMs</a:t>
            </a:r>
            <a:r>
              <a:rPr lang="ja-JP" altLang="en-US" sz="2000" dirty="0"/>
              <a:t>を用いた</a:t>
            </a:r>
            <a:r>
              <a:rPr lang="en-US" altLang="ja-JP" sz="2000" dirty="0"/>
              <a:t>instant-radiosity</a:t>
            </a:r>
            <a:r>
              <a:rPr lang="ja-JP" altLang="en-US" sz="2000" dirty="0"/>
              <a:t>法による</a:t>
            </a:r>
            <a:r>
              <a:rPr lang="en-US" altLang="ja-JP" sz="2000" dirty="0"/>
              <a:t>GPU</a:t>
            </a:r>
            <a:r>
              <a:rPr lang="ja-JP" altLang="en-US" sz="2000" dirty="0"/>
              <a:t>上でのリアルタイム</a:t>
            </a:r>
            <a:r>
              <a:rPr lang="en-US" altLang="ja-JP" sz="2000" dirty="0"/>
              <a:t>GI</a:t>
            </a:r>
          </a:p>
          <a:p>
            <a:pPr>
              <a:buFontTx/>
              <a:buChar char="-"/>
            </a:pPr>
            <a:endParaRPr lang="en-US" altLang="ja-JP" sz="2000" b="1" dirty="0"/>
          </a:p>
          <a:p>
            <a:r>
              <a:rPr lang="ja-JP" altLang="en-US" sz="2000" b="1" dirty="0"/>
              <a:t>従来のアプローチとその問題点</a:t>
            </a:r>
          </a:p>
          <a:p>
            <a:pPr>
              <a:buFontTx/>
              <a:buChar char="-"/>
            </a:pPr>
            <a:r>
              <a:rPr lang="en-US" altLang="ja-JP" sz="2000" dirty="0"/>
              <a:t>Precomputed radiance transfer (PRT)</a:t>
            </a:r>
          </a:p>
          <a:p>
            <a:pPr marL="0" indent="0">
              <a:buNone/>
            </a:pPr>
            <a:r>
              <a:rPr kumimoji="1" lang="ja-JP" altLang="en-US" sz="2000" dirty="0"/>
              <a:t>静的、ないし準静的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剛体移動</a:t>
            </a:r>
            <a:r>
              <a:rPr kumimoji="1" lang="en-US" altLang="ja-JP" sz="2000" dirty="0"/>
              <a:t>)</a:t>
            </a:r>
            <a:r>
              <a:rPr kumimoji="1" lang="ja-JP" altLang="en-US" sz="2000" dirty="0"/>
              <a:t> シーンのみ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en-US" altLang="ja-JP" sz="2000" dirty="0"/>
              <a:t>Sloan et al. [2007]</a:t>
            </a:r>
          </a:p>
          <a:p>
            <a:pPr marL="0" indent="0">
              <a:buNone/>
            </a:pPr>
            <a:r>
              <a:rPr kumimoji="1" lang="ja-JP" altLang="en-US" sz="2000" dirty="0"/>
              <a:t>低周波数の放射輝度</a:t>
            </a:r>
            <a:endParaRPr kumimoji="1" lang="en-US" altLang="ja-JP" sz="2000" dirty="0"/>
          </a:p>
        </p:txBody>
      </p:sp>
      <p:sp>
        <p:nvSpPr>
          <p:cNvPr id="8" name="コンテンツ プレースホルダー 4">
            <a:extLst>
              <a:ext uri="{FF2B5EF4-FFF2-40B4-BE49-F238E27FC236}">
                <a16:creationId xmlns:a16="http://schemas.microsoft.com/office/drawing/2014/main" id="{56A4447F-7D87-4D48-A0BB-0F0A59C6D550}"/>
              </a:ext>
            </a:extLst>
          </p:cNvPr>
          <p:cNvSpPr>
            <a:spLocks noGrp="1"/>
          </p:cNvSpPr>
          <p:nvPr/>
        </p:nvSpPr>
        <p:spPr>
          <a:xfrm>
            <a:off x="6173416" y="1050917"/>
            <a:ext cx="5431196" cy="5552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アプローチ</a:t>
            </a:r>
          </a:p>
          <a:p>
            <a:pPr>
              <a:buFontTx/>
              <a:buChar char="-"/>
            </a:pPr>
            <a:r>
              <a:rPr lang="en-US" altLang="ja-JP" sz="2000" dirty="0"/>
              <a:t>reflective shadow maps</a:t>
            </a:r>
            <a:r>
              <a:rPr lang="ja-JP" altLang="en-US" sz="2000" dirty="0"/>
              <a:t>で</a:t>
            </a:r>
            <a:r>
              <a:rPr lang="en-US" altLang="ja-JP" sz="2000" dirty="0"/>
              <a:t>VPL</a:t>
            </a:r>
            <a:r>
              <a:rPr lang="ja-JP" altLang="en-US" sz="2000" dirty="0"/>
              <a:t>配置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en-US" altLang="ja-JP" sz="2000" dirty="0"/>
              <a:t>VPL</a:t>
            </a:r>
            <a:r>
              <a:rPr lang="ja-JP" altLang="en-US" sz="2000" dirty="0"/>
              <a:t>ごとに</a:t>
            </a:r>
            <a:r>
              <a:rPr lang="en-US" altLang="ja-JP" sz="2000" dirty="0"/>
              <a:t>3D</a:t>
            </a:r>
            <a:r>
              <a:rPr lang="ja-JP" altLang="en-US" sz="2000" dirty="0"/>
              <a:t>空間にランダムに点群配置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点群に対して</a:t>
            </a:r>
            <a:r>
              <a:rPr lang="en-US" altLang="ja-JP" sz="2000" dirty="0"/>
              <a:t>Depth</a:t>
            </a:r>
            <a:r>
              <a:rPr lang="ja-JP" altLang="en-US" sz="2000" dirty="0"/>
              <a:t>値を対応させ、</a:t>
            </a:r>
            <a:r>
              <a:rPr lang="en-US" altLang="ja-JP" sz="2000" dirty="0"/>
              <a:t>splatting</a:t>
            </a:r>
            <a:r>
              <a:rPr lang="ja-JP" altLang="en-US" sz="2000" dirty="0"/>
              <a:t>法による</a:t>
            </a:r>
            <a:r>
              <a:rPr lang="en-US" altLang="ja-JP" sz="2000" dirty="0"/>
              <a:t>imperfect shadow map</a:t>
            </a:r>
            <a:r>
              <a:rPr lang="ja-JP" altLang="en-US" sz="2000" dirty="0"/>
              <a:t>（</a:t>
            </a:r>
            <a:r>
              <a:rPr lang="en-US" altLang="ja-JP" sz="2000" dirty="0"/>
              <a:t>ISM</a:t>
            </a:r>
            <a:r>
              <a:rPr lang="ja-JP" altLang="en-US" sz="2000" dirty="0"/>
              <a:t>）生成</a:t>
            </a:r>
            <a:endParaRPr lang="en-US" altLang="ja-JP" sz="2000" dirty="0"/>
          </a:p>
          <a:p>
            <a:pPr>
              <a:buFontTx/>
              <a:buChar char="-"/>
            </a:pPr>
            <a:endParaRPr lang="ja-JP" altLang="en-US" sz="2000" dirty="0"/>
          </a:p>
          <a:p>
            <a:r>
              <a:rPr lang="ja-JP" altLang="en-US" sz="2000" b="1" dirty="0"/>
              <a:t>結果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ja-JP" altLang="en-US" sz="2000" dirty="0"/>
              <a:t>リアルタイム</a:t>
            </a:r>
            <a:r>
              <a:rPr lang="en-US" altLang="ja-JP" sz="2000" dirty="0"/>
              <a:t>GI</a:t>
            </a:r>
          </a:p>
          <a:p>
            <a:pPr marL="0" indent="0">
              <a:buNone/>
            </a:pPr>
            <a:endParaRPr lang="ja-JP" altLang="en-US" sz="2000" dirty="0"/>
          </a:p>
          <a:p>
            <a:r>
              <a:rPr lang="ja-JP" altLang="en-US" sz="2000" b="1" dirty="0"/>
              <a:t>制限と今後の課題</a:t>
            </a:r>
          </a:p>
          <a:p>
            <a:pPr>
              <a:buFontTx/>
              <a:buChar char="-"/>
            </a:pPr>
            <a:r>
              <a:rPr lang="ja-JP" altLang="en-US" sz="2000" dirty="0"/>
              <a:t>精度はパラメータ依存</a:t>
            </a:r>
            <a:endParaRPr kumimoji="1" lang="en-US" altLang="ja-JP" sz="2000" dirty="0"/>
          </a:p>
          <a:p>
            <a:pPr>
              <a:buFontTx/>
              <a:buChar char="-"/>
            </a:pPr>
            <a:r>
              <a:rPr kumimoji="1" lang="en-US" altLang="ja-JP" sz="2000" dirty="0"/>
              <a:t>VPL</a:t>
            </a:r>
            <a:r>
              <a:rPr kumimoji="1" lang="ja-JP" altLang="en-US" sz="2000" dirty="0"/>
              <a:t>や点群</a:t>
            </a:r>
            <a:r>
              <a:rPr lang="ja-JP" altLang="en-US" sz="2000" dirty="0"/>
              <a:t>の数、</a:t>
            </a:r>
            <a:r>
              <a:rPr lang="en-US" altLang="ja-JP" sz="2000" dirty="0"/>
              <a:t>ISM</a:t>
            </a:r>
            <a:r>
              <a:rPr lang="ja-JP" altLang="en-US" sz="2000" dirty="0"/>
              <a:t>解像度の自動選択</a:t>
            </a:r>
            <a:endParaRPr lang="en-US" altLang="ja-JP" sz="2000" dirty="0"/>
          </a:p>
          <a:p>
            <a:pPr lvl="1">
              <a:buFontTx/>
              <a:buChar char="-"/>
            </a:pPr>
            <a:r>
              <a:rPr lang="ja-JP" altLang="en-US" sz="1600" dirty="0"/>
              <a:t>おすすめ　</a:t>
            </a:r>
            <a:r>
              <a:rPr lang="en-US" altLang="ja-JP" sz="1600" dirty="0"/>
              <a:t>ISM: 128x128 or 256x256</a:t>
            </a:r>
          </a:p>
          <a:p>
            <a:pPr lvl="1">
              <a:buFontTx/>
              <a:buChar char="-"/>
            </a:pPr>
            <a:r>
              <a:rPr lang="en-US" altLang="ja-JP" sz="1600" dirty="0"/>
              <a:t>VPLs:</a:t>
            </a:r>
            <a:r>
              <a:rPr lang="ja-JP" altLang="en-US" sz="1600" dirty="0"/>
              <a:t> </a:t>
            </a:r>
            <a:r>
              <a:rPr lang="en-US" altLang="ja-JP" sz="1600" dirty="0"/>
              <a:t>1024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7514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B88FD8DF-C9B8-45CC-8E94-F620B25A1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972" y="2816932"/>
            <a:ext cx="6381603" cy="234820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869101D-D093-46E1-8871-7D30DA8B77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139"/>
          <a:stretch/>
        </p:blipFill>
        <p:spPr>
          <a:xfrm>
            <a:off x="443372" y="1935120"/>
            <a:ext cx="5617372" cy="3726128"/>
          </a:xfrm>
          <a:prstGeom prst="rect">
            <a:avLst/>
          </a:prstGeom>
        </p:spPr>
      </p:pic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Imperfect Shadow Maps for Efficient Computation of Indirect Illumination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0DD3F7B-F2AF-4B52-B26F-8EA1FDBC4AEB}"/>
              </a:ext>
            </a:extLst>
          </p:cNvPr>
          <p:cNvSpPr/>
          <p:nvPr/>
        </p:nvSpPr>
        <p:spPr>
          <a:xfrm>
            <a:off x="623392" y="1348605"/>
            <a:ext cx="34851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b="1" dirty="0"/>
              <a:t>Imperfect Shadow Maps</a:t>
            </a:r>
          </a:p>
        </p:txBody>
      </p:sp>
    </p:spTree>
    <p:extLst>
      <p:ext uri="{BB962C8B-B14F-4D97-AF65-F5344CB8AC3E}">
        <p14:creationId xmlns:p14="http://schemas.microsoft.com/office/powerpoint/2010/main" val="377332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Imperfect Shadow Maps for Efficient Computation of Indirect Illumination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C066E52-CFBA-451C-884B-5AD50B6622C5}"/>
              </a:ext>
            </a:extLst>
          </p:cNvPr>
          <p:cNvSpPr/>
          <p:nvPr/>
        </p:nvSpPr>
        <p:spPr>
          <a:xfrm>
            <a:off x="686797" y="1352671"/>
            <a:ext cx="17508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b="1" dirty="0"/>
              <a:t>Splatting </a:t>
            </a:r>
            <a:r>
              <a:rPr lang="ja-JP" altLang="en-US" sz="2000" b="1" dirty="0"/>
              <a:t>法</a:t>
            </a:r>
            <a:endParaRPr lang="en-US" altLang="ja-JP" sz="2000" b="1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C22A456-25B9-4B7C-8E0F-42482802A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924" y="2276872"/>
            <a:ext cx="4779243" cy="3483413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B8AEE2A-3515-4FA0-BCD8-3F16D3847509}"/>
              </a:ext>
            </a:extLst>
          </p:cNvPr>
          <p:cNvSpPr/>
          <p:nvPr/>
        </p:nvSpPr>
        <p:spPr>
          <a:xfrm>
            <a:off x="767408" y="2744924"/>
            <a:ext cx="3582134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点群から</a:t>
            </a:r>
            <a:r>
              <a:rPr lang="en-US" altLang="ja-JP" dirty="0"/>
              <a:t>ISM</a:t>
            </a:r>
            <a:r>
              <a:rPr lang="ja-JP" altLang="en-US" dirty="0"/>
              <a:t>の生成には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b="1" dirty="0"/>
              <a:t>Splatting</a:t>
            </a:r>
            <a:r>
              <a:rPr lang="ja-JP" altLang="en-US" b="1" dirty="0"/>
              <a:t>法</a:t>
            </a:r>
            <a:r>
              <a:rPr lang="en-US" altLang="ja-JP" b="1" dirty="0"/>
              <a:t>[Westover 1990]</a:t>
            </a:r>
          </a:p>
          <a:p>
            <a:endParaRPr lang="en-US" altLang="ja-JP" dirty="0"/>
          </a:p>
          <a:p>
            <a:r>
              <a:rPr lang="ja-JP" altLang="en-US" dirty="0"/>
              <a:t>を使用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CC9EED9-97EC-41BE-860D-AB736F39B80B}"/>
              </a:ext>
            </a:extLst>
          </p:cNvPr>
          <p:cNvSpPr/>
          <p:nvPr/>
        </p:nvSpPr>
        <p:spPr>
          <a:xfrm>
            <a:off x="690113" y="4989346"/>
            <a:ext cx="37481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ja-JP" altLang="en-US" dirty="0"/>
              <a:t>ポイントベースレンダリング手法</a:t>
            </a:r>
            <a:endParaRPr lang="en-US" altLang="ja-JP" dirty="0"/>
          </a:p>
          <a:p>
            <a:pPr marL="285750" indent="-285750">
              <a:buFontTx/>
              <a:buChar char="-"/>
            </a:pPr>
            <a:r>
              <a:rPr lang="ja-JP" altLang="en-US" dirty="0"/>
              <a:t>前方マッピング</a:t>
            </a:r>
            <a:endParaRPr lang="en-US" altLang="ja-JP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DDC0DB8-4D92-411C-A106-226CC7E62BC9}"/>
              </a:ext>
            </a:extLst>
          </p:cNvPr>
          <p:cNvSpPr/>
          <p:nvPr/>
        </p:nvSpPr>
        <p:spPr>
          <a:xfrm>
            <a:off x="1775520" y="6422995"/>
            <a:ext cx="87396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800" dirty="0">
                <a:solidFill>
                  <a:srgbClr val="0000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藤本 忠博</a:t>
            </a:r>
            <a:r>
              <a:rPr lang="en-US" altLang="ja-JP" sz="800" dirty="0">
                <a:solidFill>
                  <a:srgbClr val="0000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, </a:t>
            </a:r>
            <a:r>
              <a:rPr lang="ja-JP" altLang="en-US" sz="800" dirty="0">
                <a:solidFill>
                  <a:srgbClr val="0000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今野 晃市</a:t>
            </a:r>
            <a:r>
              <a:rPr lang="en-US" altLang="ja-JP" sz="800" dirty="0">
                <a:solidFill>
                  <a:srgbClr val="0000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, </a:t>
            </a:r>
            <a:r>
              <a:rPr lang="ja-JP" altLang="en-US" sz="800" dirty="0">
                <a:solidFill>
                  <a:srgbClr val="0000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千葉 則茂</a:t>
            </a:r>
            <a:r>
              <a:rPr lang="en-US" altLang="ja-JP" sz="800" dirty="0">
                <a:solidFill>
                  <a:srgbClr val="0000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, </a:t>
            </a:r>
            <a:r>
              <a:rPr lang="ja-JP" altLang="en-US" sz="800" dirty="0">
                <a:solidFill>
                  <a:srgbClr val="0000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ポイントグラフィックス概説</a:t>
            </a:r>
            <a:r>
              <a:rPr lang="en-US" altLang="ja-JP" sz="800" dirty="0">
                <a:solidFill>
                  <a:srgbClr val="0000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, </a:t>
            </a:r>
            <a:r>
              <a:rPr lang="ja-JP" altLang="en-US" sz="800" dirty="0">
                <a:solidFill>
                  <a:srgbClr val="0000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芸術科学会論文誌</a:t>
            </a:r>
            <a:r>
              <a:rPr lang="en-US" altLang="ja-JP" sz="800" dirty="0">
                <a:solidFill>
                  <a:srgbClr val="0000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, 2004, 3 </a:t>
            </a:r>
            <a:r>
              <a:rPr lang="ja-JP" altLang="en-US" sz="800" dirty="0">
                <a:solidFill>
                  <a:srgbClr val="0000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巻</a:t>
            </a:r>
            <a:r>
              <a:rPr lang="en-US" altLang="ja-JP" sz="800" dirty="0">
                <a:solidFill>
                  <a:srgbClr val="0000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, 1 </a:t>
            </a:r>
            <a:r>
              <a:rPr lang="ja-JP" altLang="en-US" sz="800" dirty="0">
                <a:solidFill>
                  <a:srgbClr val="0000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号</a:t>
            </a:r>
            <a:r>
              <a:rPr lang="en-US" altLang="ja-JP" sz="800" dirty="0">
                <a:solidFill>
                  <a:srgbClr val="0000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, p. 8-21, </a:t>
            </a:r>
            <a:r>
              <a:rPr lang="ja-JP" altLang="en-US" sz="800" dirty="0">
                <a:solidFill>
                  <a:srgbClr val="0000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公開日 </a:t>
            </a:r>
            <a:r>
              <a:rPr lang="en-US" altLang="ja-JP" sz="800" dirty="0">
                <a:solidFill>
                  <a:srgbClr val="000000"/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2008/07/30, Online ISSN 1347-2267, https://doi.org/10.3756/artsci.3.8, https://www.jstage.jst.go.jp/article/artsci/3/1/3_1_8/_article/-char/ja</a:t>
            </a:r>
            <a:endParaRPr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0427402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Design">
  <a:themeElements>
    <a:clrScheme name="PowerPoint Design 2017">
      <a:dk1>
        <a:srgbClr val="4D4D4D"/>
      </a:dk1>
      <a:lt1>
        <a:srgbClr val="FFFFFF"/>
      </a:lt1>
      <a:dk2>
        <a:srgbClr val="0071BC"/>
      </a:dk2>
      <a:lt2>
        <a:srgbClr val="E2F1FA"/>
      </a:lt2>
      <a:accent1>
        <a:srgbClr val="00395E"/>
      </a:accent1>
      <a:accent2>
        <a:srgbClr val="0071BC"/>
      </a:accent2>
      <a:accent3>
        <a:srgbClr val="FF5050"/>
      </a:accent3>
      <a:accent4>
        <a:srgbClr val="FF9596"/>
      </a:accent4>
      <a:accent5>
        <a:srgbClr val="EAEAEA"/>
      </a:accent5>
      <a:accent6>
        <a:srgbClr val="AFAFAF"/>
      </a:accent6>
      <a:hlink>
        <a:srgbClr val="2FADFF"/>
      </a:hlink>
      <a:folHlink>
        <a:srgbClr val="00395E"/>
      </a:folHlink>
    </a:clrScheme>
    <a:fontScheme name="PowerPoint Design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>
          <a:solidFill>
            <a:schemeClr val="tx1"/>
          </a:solidFill>
        </a:ln>
        <a:effectLst/>
        <a:extLst/>
      </a:spPr>
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kumimoji="1" sz="1600" dirty="0" smtClean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25765</TotalTime>
  <Words>195</Words>
  <Application>Microsoft Office PowerPoint</Application>
  <PresentationFormat>ワイド画面</PresentationFormat>
  <Paragraphs>46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ＭＳ Ｐゴシック</vt:lpstr>
      <vt:lpstr>メイリオ</vt:lpstr>
      <vt:lpstr>メイリオ</vt:lpstr>
      <vt:lpstr>Arial</vt:lpstr>
      <vt:lpstr>Calibri</vt:lpstr>
      <vt:lpstr>PowerPoint Design</vt:lpstr>
      <vt:lpstr>Imperfect Shadow Maps for Efficient Computation of Indirect Illumination  Ritschel, T., et al., (2008). SIGGRAPH Asia.</vt:lpstr>
      <vt:lpstr>Imperfect Shadow Maps for Efficient Computation of Indirect Illumination</vt:lpstr>
      <vt:lpstr>Imperfect Shadow Maps for Efficient Computation of Indirect Illumination</vt:lpstr>
      <vt:lpstr>Imperfect Shadow Maps for Efficient Computation of Indirect Illumination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Imperfect Voxelized Shadow Volumes  Wyman and Chris Dai, Zeng, 20XX, Source</dc:title>
  <cp:lastModifiedBy>G 2</cp:lastModifiedBy>
  <cp:revision>13</cp:revision>
  <dcterms:created xsi:type="dcterms:W3CDTF">2013-06-19T15:30:58Z</dcterms:created>
  <dcterms:modified xsi:type="dcterms:W3CDTF">2019-03-19T12:39:38Z</dcterms:modified>
</cp:coreProperties>
</file>