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Lobster"/>
      <p:regular r:id="rId31"/>
    </p:embeddedFont>
    <p:embeddedFont>
      <p:font typeface="Didact Gothic"/>
      <p:regular r:id="rId32"/>
    </p:embeddedFont>
    <p:embeddedFont>
      <p:font typeface="Old Standard TT"/>
      <p:regular r:id="rId33"/>
      <p:bold r:id="rId34"/>
      <p:italic r:id="rId35"/>
    </p:embeddedFont>
    <p:embeddedFont>
      <p:font typeface="DM Serif Display"/>
      <p:regular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35A6C4-340E-4B45-959B-C78DF82D284A}">
  <a:tblStyle styleId="{1F35A6C4-340E-4B45-959B-C78DF82D28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bster-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OldStandardTT-regular.fntdata"/><Relationship Id="rId10" Type="http://schemas.openxmlformats.org/officeDocument/2006/relationships/slide" Target="slides/slide5.xml"/><Relationship Id="rId32" Type="http://schemas.openxmlformats.org/officeDocument/2006/relationships/font" Target="fonts/DidactGothic-regular.fntdata"/><Relationship Id="rId13" Type="http://schemas.openxmlformats.org/officeDocument/2006/relationships/slide" Target="slides/slide8.xml"/><Relationship Id="rId35" Type="http://schemas.openxmlformats.org/officeDocument/2006/relationships/font" Target="fonts/OldStandardTT-italic.fntdata"/><Relationship Id="rId12" Type="http://schemas.openxmlformats.org/officeDocument/2006/relationships/slide" Target="slides/slide7.xml"/><Relationship Id="rId34" Type="http://schemas.openxmlformats.org/officeDocument/2006/relationships/font" Target="fonts/OldStandardTT-bold.fntdata"/><Relationship Id="rId15" Type="http://schemas.openxmlformats.org/officeDocument/2006/relationships/slide" Target="slides/slide10.xml"/><Relationship Id="rId37" Type="http://schemas.openxmlformats.org/officeDocument/2006/relationships/font" Target="fonts/DMSerifDisplay-italic.fntdata"/><Relationship Id="rId14" Type="http://schemas.openxmlformats.org/officeDocument/2006/relationships/slide" Target="slides/slide9.xml"/><Relationship Id="rId36" Type="http://schemas.openxmlformats.org/officeDocument/2006/relationships/font" Target="fonts/DMSerifDisplay-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5b86cc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5b86cca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92088503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92088503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92088503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92088503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92088503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92088503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92088503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92088503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92088503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92088503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92088503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92088503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92088503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92088503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92088503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92088503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92088503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92088503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f92088503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f92088503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919e087d4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919e087d4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92088503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92088503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f92088503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f92088503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9208850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92088503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92088503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92088503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92088503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92088503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92088503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92088503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92088503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92088503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92088503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92088503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92088503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92088503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9.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s://slack-redir.net/link?url=https%3A%2F%2Fwww.freepik.com%2F"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3622"/>
            <a:ext cx="9144001" cy="5136257"/>
          </a:xfrm>
          <a:prstGeom prst="rect">
            <a:avLst/>
          </a:prstGeom>
          <a:noFill/>
          <a:ln>
            <a:noFill/>
          </a:ln>
        </p:spPr>
      </p:pic>
      <p:sp>
        <p:nvSpPr>
          <p:cNvPr id="10" name="Google Shape;10;p2"/>
          <p:cNvSpPr txBox="1"/>
          <p:nvPr>
            <p:ph type="ctrTitle"/>
          </p:nvPr>
        </p:nvSpPr>
        <p:spPr>
          <a:xfrm>
            <a:off x="1913100" y="1415503"/>
            <a:ext cx="5317800" cy="1962000"/>
          </a:xfrm>
          <a:prstGeom prst="rect">
            <a:avLst/>
          </a:prstGeom>
        </p:spPr>
        <p:txBody>
          <a:bodyPr anchorCtr="0" anchor="b" bIns="91425" lIns="91425" spcFirstLastPara="1" rIns="91425" wrap="square" tIns="91425">
            <a:noAutofit/>
          </a:bodyPr>
          <a:lstStyle>
            <a:lvl1pPr lvl="0" algn="ctr">
              <a:lnSpc>
                <a:spcPct val="85000"/>
              </a:lnSpc>
              <a:spcBef>
                <a:spcPts val="0"/>
              </a:spcBef>
              <a:spcAft>
                <a:spcPts val="0"/>
              </a:spcAft>
              <a:buSzPts val="5200"/>
              <a:buNone/>
              <a:defRPr b="0"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692725" y="3293444"/>
            <a:ext cx="5758200" cy="501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22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pic>
        <p:nvPicPr>
          <p:cNvPr id="53" name="Google Shape;53;p11"/>
          <p:cNvPicPr preferRelativeResize="0"/>
          <p:nvPr/>
        </p:nvPicPr>
        <p:blipFill rotWithShape="1">
          <a:blip r:embed="rId2">
            <a:alphaModFix/>
          </a:blip>
          <a:srcRect b="0" l="0" r="0" t="0"/>
          <a:stretch/>
        </p:blipFill>
        <p:spPr>
          <a:xfrm>
            <a:off x="0" y="3622"/>
            <a:ext cx="9144001" cy="5136257"/>
          </a:xfrm>
          <a:prstGeom prst="rect">
            <a:avLst/>
          </a:prstGeom>
          <a:noFill/>
          <a:ln>
            <a:noFill/>
          </a:ln>
        </p:spPr>
      </p:pic>
      <p:sp>
        <p:nvSpPr>
          <p:cNvPr id="54" name="Google Shape;54;p11"/>
          <p:cNvSpPr txBox="1"/>
          <p:nvPr>
            <p:ph hasCustomPrompt="1" type="title"/>
          </p:nvPr>
        </p:nvSpPr>
        <p:spPr>
          <a:xfrm>
            <a:off x="1270652" y="1495188"/>
            <a:ext cx="66027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b="0"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subTitle"/>
          </p:nvPr>
        </p:nvSpPr>
        <p:spPr>
          <a:xfrm>
            <a:off x="1306633" y="3245115"/>
            <a:ext cx="65307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a:lvl1pPr>
            <a:lvl2pPr lvl="1" rtl="0" algn="ctr">
              <a:lnSpc>
                <a:spcPct val="100000"/>
              </a:lnSpc>
              <a:spcBef>
                <a:spcPts val="0"/>
              </a:spcBef>
              <a:spcAft>
                <a:spcPts val="0"/>
              </a:spcAft>
              <a:buNone/>
              <a:defRPr b="0"/>
            </a:lvl2pPr>
            <a:lvl3pPr lvl="2" rtl="0" algn="ctr">
              <a:lnSpc>
                <a:spcPct val="100000"/>
              </a:lnSpc>
              <a:spcBef>
                <a:spcPts val="0"/>
              </a:spcBef>
              <a:spcAft>
                <a:spcPts val="0"/>
              </a:spcAft>
              <a:buNone/>
              <a:defRPr b="0"/>
            </a:lvl3pPr>
            <a:lvl4pPr lvl="3" rtl="0" algn="ctr">
              <a:lnSpc>
                <a:spcPct val="100000"/>
              </a:lnSpc>
              <a:spcBef>
                <a:spcPts val="0"/>
              </a:spcBef>
              <a:spcAft>
                <a:spcPts val="0"/>
              </a:spcAft>
              <a:buNone/>
              <a:defRPr b="0"/>
            </a:lvl4pPr>
            <a:lvl5pPr lvl="4" rtl="0" algn="ctr">
              <a:lnSpc>
                <a:spcPct val="100000"/>
              </a:lnSpc>
              <a:spcBef>
                <a:spcPts val="0"/>
              </a:spcBef>
              <a:spcAft>
                <a:spcPts val="0"/>
              </a:spcAft>
              <a:buNone/>
              <a:defRPr b="0"/>
            </a:lvl5pPr>
            <a:lvl6pPr lvl="5" rtl="0" algn="ctr">
              <a:lnSpc>
                <a:spcPct val="100000"/>
              </a:lnSpc>
              <a:spcBef>
                <a:spcPts val="0"/>
              </a:spcBef>
              <a:spcAft>
                <a:spcPts val="0"/>
              </a:spcAft>
              <a:buNone/>
              <a:defRPr b="0"/>
            </a:lvl6pPr>
            <a:lvl7pPr lvl="6" rtl="0" algn="ctr">
              <a:lnSpc>
                <a:spcPct val="100000"/>
              </a:lnSpc>
              <a:spcBef>
                <a:spcPts val="0"/>
              </a:spcBef>
              <a:spcAft>
                <a:spcPts val="0"/>
              </a:spcAft>
              <a:buNone/>
              <a:defRPr b="0"/>
            </a:lvl7pPr>
            <a:lvl8pPr lvl="7" rtl="0" algn="ctr">
              <a:lnSpc>
                <a:spcPct val="100000"/>
              </a:lnSpc>
              <a:spcBef>
                <a:spcPts val="0"/>
              </a:spcBef>
              <a:spcAft>
                <a:spcPts val="0"/>
              </a:spcAft>
              <a:buNone/>
              <a:defRPr b="0"/>
            </a:lvl8pPr>
            <a:lvl9pPr lvl="8" rtl="0" algn="ctr">
              <a:lnSpc>
                <a:spcPct val="100000"/>
              </a:lnSpc>
              <a:spcBef>
                <a:spcPts val="0"/>
              </a:spcBef>
              <a:spcAft>
                <a:spcPts val="0"/>
              </a:spcAft>
              <a:buNone/>
              <a:defRPr b="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_1_1">
    <p:spTree>
      <p:nvGrpSpPr>
        <p:cNvPr id="57" name="Shape 57"/>
        <p:cNvGrpSpPr/>
        <p:nvPr/>
      </p:nvGrpSpPr>
      <p:grpSpPr>
        <a:xfrm>
          <a:off x="0" y="0"/>
          <a:ext cx="0" cy="0"/>
          <a:chOff x="0" y="0"/>
          <a:chExt cx="0" cy="0"/>
        </a:xfrm>
      </p:grpSpPr>
      <p:pic>
        <p:nvPicPr>
          <p:cNvPr id="58" name="Google Shape;58;p13"/>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59" name="Google Shape;59;p13"/>
          <p:cNvSpPr txBox="1"/>
          <p:nvPr>
            <p:ph idx="1" type="subTitle"/>
          </p:nvPr>
        </p:nvSpPr>
        <p:spPr>
          <a:xfrm>
            <a:off x="2383644" y="4173906"/>
            <a:ext cx="19275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13"/>
          <p:cNvSpPr txBox="1"/>
          <p:nvPr>
            <p:ph idx="2" type="subTitle"/>
          </p:nvPr>
        </p:nvSpPr>
        <p:spPr>
          <a:xfrm>
            <a:off x="4832882" y="4173906"/>
            <a:ext cx="19275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3"/>
          <p:cNvSpPr txBox="1"/>
          <p:nvPr>
            <p:ph hasCustomPrompt="1" type="title"/>
          </p:nvPr>
        </p:nvSpPr>
        <p:spPr>
          <a:xfrm>
            <a:off x="2515724" y="1644457"/>
            <a:ext cx="16632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 name="Google Shape;62;p13"/>
          <p:cNvSpPr txBox="1"/>
          <p:nvPr>
            <p:ph hasCustomPrompt="1" idx="3" type="title"/>
          </p:nvPr>
        </p:nvSpPr>
        <p:spPr>
          <a:xfrm>
            <a:off x="4964959" y="1644457"/>
            <a:ext cx="16632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3"/>
          <p:cNvSpPr txBox="1"/>
          <p:nvPr>
            <p:ph hasCustomPrompt="1" idx="4" type="title"/>
          </p:nvPr>
        </p:nvSpPr>
        <p:spPr>
          <a:xfrm>
            <a:off x="2515724" y="3305385"/>
            <a:ext cx="1663200" cy="64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4" name="Google Shape;64;p13"/>
          <p:cNvSpPr txBox="1"/>
          <p:nvPr>
            <p:ph hasCustomPrompt="1" idx="5" type="title"/>
          </p:nvPr>
        </p:nvSpPr>
        <p:spPr>
          <a:xfrm>
            <a:off x="4964959" y="3305392"/>
            <a:ext cx="1663200" cy="64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 name="Google Shape;65;p13"/>
          <p:cNvSpPr txBox="1"/>
          <p:nvPr>
            <p:ph idx="6" type="subTitle"/>
          </p:nvPr>
        </p:nvSpPr>
        <p:spPr>
          <a:xfrm>
            <a:off x="2290463" y="2198356"/>
            <a:ext cx="21138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66" name="Google Shape;66;p13"/>
          <p:cNvSpPr txBox="1"/>
          <p:nvPr>
            <p:ph idx="7" type="subTitle"/>
          </p:nvPr>
        </p:nvSpPr>
        <p:spPr>
          <a:xfrm>
            <a:off x="4739738" y="2198381"/>
            <a:ext cx="21138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67" name="Google Shape;67;p13"/>
          <p:cNvSpPr txBox="1"/>
          <p:nvPr>
            <p:ph idx="8" type="subTitle"/>
          </p:nvPr>
        </p:nvSpPr>
        <p:spPr>
          <a:xfrm>
            <a:off x="4739738" y="3824856"/>
            <a:ext cx="21138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68" name="Google Shape;68;p13"/>
          <p:cNvSpPr txBox="1"/>
          <p:nvPr>
            <p:ph idx="9" type="subTitle"/>
          </p:nvPr>
        </p:nvSpPr>
        <p:spPr>
          <a:xfrm>
            <a:off x="2383644" y="2545026"/>
            <a:ext cx="19275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 name="Google Shape;69;p13"/>
          <p:cNvSpPr txBox="1"/>
          <p:nvPr>
            <p:ph idx="13" type="subTitle"/>
          </p:nvPr>
        </p:nvSpPr>
        <p:spPr>
          <a:xfrm>
            <a:off x="4832882" y="2543281"/>
            <a:ext cx="19275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0" name="Google Shape;70;p13"/>
          <p:cNvSpPr txBox="1"/>
          <p:nvPr>
            <p:ph idx="14" type="subTitle"/>
          </p:nvPr>
        </p:nvSpPr>
        <p:spPr>
          <a:xfrm>
            <a:off x="2290463" y="3824855"/>
            <a:ext cx="21138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71" name="Google Shape;71;p13"/>
          <p:cNvSpPr txBox="1"/>
          <p:nvPr>
            <p:ph idx="15" type="title"/>
          </p:nvPr>
        </p:nvSpPr>
        <p:spPr>
          <a:xfrm>
            <a:off x="700800" y="491825"/>
            <a:ext cx="77424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4">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b="0" l="0" r="0" t="0"/>
          <a:stretch/>
        </p:blipFill>
        <p:spPr>
          <a:xfrm flipH="1">
            <a:off x="0" y="3622"/>
            <a:ext cx="9144001" cy="5136257"/>
          </a:xfrm>
          <a:prstGeom prst="rect">
            <a:avLst/>
          </a:prstGeom>
          <a:noFill/>
          <a:ln>
            <a:noFill/>
          </a:ln>
        </p:spPr>
      </p:pic>
      <p:sp>
        <p:nvSpPr>
          <p:cNvPr id="74" name="Google Shape;74;p14"/>
          <p:cNvSpPr txBox="1"/>
          <p:nvPr>
            <p:ph type="title"/>
          </p:nvPr>
        </p:nvSpPr>
        <p:spPr>
          <a:xfrm>
            <a:off x="2786650" y="2570794"/>
            <a:ext cx="3570600" cy="1007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3300"/>
              <a:buNone/>
              <a:defRPr b="0" sz="500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75" name="Google Shape;75;p14"/>
          <p:cNvSpPr txBox="1"/>
          <p:nvPr>
            <p:ph hasCustomPrompt="1" idx="2" type="title"/>
          </p:nvPr>
        </p:nvSpPr>
        <p:spPr>
          <a:xfrm>
            <a:off x="3797100" y="1317190"/>
            <a:ext cx="1549800" cy="164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10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6" name="Google Shape;76;p14"/>
          <p:cNvSpPr txBox="1"/>
          <p:nvPr>
            <p:ph idx="1" type="subTitle"/>
          </p:nvPr>
        </p:nvSpPr>
        <p:spPr>
          <a:xfrm>
            <a:off x="2709225" y="3423109"/>
            <a:ext cx="37257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lvl1pPr>
            <a:lvl2pPr lvl="1" rtl="0" algn="ctr">
              <a:lnSpc>
                <a:spcPct val="100000"/>
              </a:lnSpc>
              <a:spcBef>
                <a:spcPts val="0"/>
              </a:spcBef>
              <a:spcAft>
                <a:spcPts val="0"/>
              </a:spcAft>
              <a:buNone/>
              <a:defRPr b="0" sz="1400"/>
            </a:lvl2pPr>
            <a:lvl3pPr lvl="2" rtl="0" algn="ctr">
              <a:lnSpc>
                <a:spcPct val="100000"/>
              </a:lnSpc>
              <a:spcBef>
                <a:spcPts val="0"/>
              </a:spcBef>
              <a:spcAft>
                <a:spcPts val="0"/>
              </a:spcAft>
              <a:buNone/>
              <a:defRPr b="0" sz="1400"/>
            </a:lvl3pPr>
            <a:lvl4pPr lvl="3" rtl="0" algn="ctr">
              <a:lnSpc>
                <a:spcPct val="100000"/>
              </a:lnSpc>
              <a:spcBef>
                <a:spcPts val="0"/>
              </a:spcBef>
              <a:spcAft>
                <a:spcPts val="0"/>
              </a:spcAft>
              <a:buNone/>
              <a:defRPr b="0" sz="1400"/>
            </a:lvl4pPr>
            <a:lvl5pPr lvl="4" rtl="0" algn="ctr">
              <a:lnSpc>
                <a:spcPct val="100000"/>
              </a:lnSpc>
              <a:spcBef>
                <a:spcPts val="0"/>
              </a:spcBef>
              <a:spcAft>
                <a:spcPts val="0"/>
              </a:spcAft>
              <a:buNone/>
              <a:defRPr b="0" sz="1400"/>
            </a:lvl5pPr>
            <a:lvl6pPr lvl="5" rtl="0" algn="ctr">
              <a:lnSpc>
                <a:spcPct val="100000"/>
              </a:lnSpc>
              <a:spcBef>
                <a:spcPts val="0"/>
              </a:spcBef>
              <a:spcAft>
                <a:spcPts val="0"/>
              </a:spcAft>
              <a:buNone/>
              <a:defRPr b="0" sz="1400"/>
            </a:lvl6pPr>
            <a:lvl7pPr lvl="6" rtl="0" algn="ctr">
              <a:lnSpc>
                <a:spcPct val="100000"/>
              </a:lnSpc>
              <a:spcBef>
                <a:spcPts val="0"/>
              </a:spcBef>
              <a:spcAft>
                <a:spcPts val="0"/>
              </a:spcAft>
              <a:buNone/>
              <a:defRPr b="0" sz="1400"/>
            </a:lvl7pPr>
            <a:lvl8pPr lvl="7" rtl="0" algn="ctr">
              <a:lnSpc>
                <a:spcPct val="100000"/>
              </a:lnSpc>
              <a:spcBef>
                <a:spcPts val="0"/>
              </a:spcBef>
              <a:spcAft>
                <a:spcPts val="0"/>
              </a:spcAft>
              <a:buNone/>
              <a:defRPr b="0" sz="1400"/>
            </a:lvl8pPr>
            <a:lvl9pPr lvl="8" rtl="0" algn="ctr">
              <a:lnSpc>
                <a:spcPct val="100000"/>
              </a:lnSpc>
              <a:spcBef>
                <a:spcPts val="0"/>
              </a:spcBef>
              <a:spcAft>
                <a:spcPts val="0"/>
              </a:spcAft>
              <a:buNone/>
              <a:defRPr b="0"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Columns">
  <p:cSld name="TITLE_AND_TWO_COLUMNS_3_1">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b="0" l="0" r="0" t="0"/>
          <a:stretch/>
        </p:blipFill>
        <p:spPr>
          <a:xfrm>
            <a:off x="0" y="3622"/>
            <a:ext cx="9144001" cy="5136257"/>
          </a:xfrm>
          <a:prstGeom prst="rect">
            <a:avLst/>
          </a:prstGeom>
          <a:noFill/>
          <a:ln>
            <a:noFill/>
          </a:ln>
        </p:spPr>
      </p:pic>
      <p:sp>
        <p:nvSpPr>
          <p:cNvPr id="79" name="Google Shape;79;p15"/>
          <p:cNvSpPr txBox="1"/>
          <p:nvPr>
            <p:ph idx="1" type="subTitle"/>
          </p:nvPr>
        </p:nvSpPr>
        <p:spPr>
          <a:xfrm>
            <a:off x="6244175" y="3188850"/>
            <a:ext cx="2191200" cy="797100"/>
          </a:xfrm>
          <a:prstGeom prst="rect">
            <a:avLst/>
          </a:prstGeom>
          <a:noFill/>
        </p:spPr>
        <p:txBody>
          <a:bodyPr anchorCtr="0" anchor="t" bIns="91425" lIns="91425" spcFirstLastPara="1" rIns="91425" wrap="square" tIns="15270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80" name="Google Shape;80;p15"/>
          <p:cNvSpPr txBox="1"/>
          <p:nvPr>
            <p:ph idx="2" type="subTitle"/>
          </p:nvPr>
        </p:nvSpPr>
        <p:spPr>
          <a:xfrm>
            <a:off x="3491246" y="3188850"/>
            <a:ext cx="2191200" cy="797100"/>
          </a:xfrm>
          <a:prstGeom prst="rect">
            <a:avLst/>
          </a:prstGeom>
          <a:noFill/>
        </p:spPr>
        <p:txBody>
          <a:bodyPr anchorCtr="0" anchor="t" bIns="91425" lIns="91425" spcFirstLastPara="1" rIns="91425" wrap="square" tIns="15270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81" name="Google Shape;81;p15"/>
          <p:cNvSpPr txBox="1"/>
          <p:nvPr>
            <p:ph idx="3" type="subTitle"/>
          </p:nvPr>
        </p:nvSpPr>
        <p:spPr>
          <a:xfrm>
            <a:off x="708350" y="3188850"/>
            <a:ext cx="2191200" cy="797100"/>
          </a:xfrm>
          <a:prstGeom prst="rect">
            <a:avLst/>
          </a:prstGeom>
          <a:noFill/>
        </p:spPr>
        <p:txBody>
          <a:bodyPr anchorCtr="0" anchor="t" bIns="91425" lIns="91425" spcFirstLastPara="1" rIns="91425" wrap="square" tIns="15270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82" name="Google Shape;82;p15"/>
          <p:cNvSpPr txBox="1"/>
          <p:nvPr>
            <p:ph idx="4" type="subTitle"/>
          </p:nvPr>
        </p:nvSpPr>
        <p:spPr>
          <a:xfrm>
            <a:off x="854850" y="2734335"/>
            <a:ext cx="1899000" cy="47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83" name="Google Shape;83;p15"/>
          <p:cNvSpPr txBox="1"/>
          <p:nvPr>
            <p:ph idx="5" type="subTitle"/>
          </p:nvPr>
        </p:nvSpPr>
        <p:spPr>
          <a:xfrm>
            <a:off x="3629890" y="2734335"/>
            <a:ext cx="1899000" cy="47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84" name="Google Shape;84;p15"/>
          <p:cNvSpPr txBox="1"/>
          <p:nvPr>
            <p:ph idx="6" type="subTitle"/>
          </p:nvPr>
        </p:nvSpPr>
        <p:spPr>
          <a:xfrm>
            <a:off x="6390150" y="2734335"/>
            <a:ext cx="1899000" cy="47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85" name="Google Shape;85;p15"/>
          <p:cNvSpPr txBox="1"/>
          <p:nvPr>
            <p:ph type="title"/>
          </p:nvPr>
        </p:nvSpPr>
        <p:spPr>
          <a:xfrm>
            <a:off x="707275" y="492275"/>
            <a:ext cx="7729500" cy="67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TITLE_AND_TWO_COLUMNS_2_1">
    <p:spTree>
      <p:nvGrpSpPr>
        <p:cNvPr id="86" name="Shape 86"/>
        <p:cNvGrpSpPr/>
        <p:nvPr/>
      </p:nvGrpSpPr>
      <p:grpSpPr>
        <a:xfrm>
          <a:off x="0" y="0"/>
          <a:ext cx="0" cy="0"/>
          <a:chOff x="0" y="0"/>
          <a:chExt cx="0" cy="0"/>
        </a:xfrm>
      </p:grpSpPr>
      <p:pic>
        <p:nvPicPr>
          <p:cNvPr id="87" name="Google Shape;87;p16"/>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88" name="Google Shape;88;p16"/>
          <p:cNvSpPr txBox="1"/>
          <p:nvPr>
            <p:ph idx="1" type="subTitle"/>
          </p:nvPr>
        </p:nvSpPr>
        <p:spPr>
          <a:xfrm>
            <a:off x="705425" y="2095772"/>
            <a:ext cx="1468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6"/>
          <p:cNvSpPr txBox="1"/>
          <p:nvPr>
            <p:ph idx="2" type="subTitle"/>
          </p:nvPr>
        </p:nvSpPr>
        <p:spPr>
          <a:xfrm>
            <a:off x="2269012" y="2101347"/>
            <a:ext cx="1468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0" name="Google Shape;90;p16"/>
          <p:cNvSpPr txBox="1"/>
          <p:nvPr>
            <p:ph idx="3" type="subTitle"/>
          </p:nvPr>
        </p:nvSpPr>
        <p:spPr>
          <a:xfrm>
            <a:off x="3832599" y="2093098"/>
            <a:ext cx="1468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1" name="Google Shape;91;p16"/>
          <p:cNvSpPr txBox="1"/>
          <p:nvPr>
            <p:ph idx="4" type="subTitle"/>
          </p:nvPr>
        </p:nvSpPr>
        <p:spPr>
          <a:xfrm>
            <a:off x="5399648" y="2093347"/>
            <a:ext cx="1468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2" name="Google Shape;92;p16"/>
          <p:cNvSpPr txBox="1"/>
          <p:nvPr>
            <p:ph idx="5" type="subTitle"/>
          </p:nvPr>
        </p:nvSpPr>
        <p:spPr>
          <a:xfrm>
            <a:off x="705300" y="1705872"/>
            <a:ext cx="14685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93" name="Google Shape;93;p16"/>
          <p:cNvSpPr txBox="1"/>
          <p:nvPr>
            <p:ph idx="6" type="subTitle"/>
          </p:nvPr>
        </p:nvSpPr>
        <p:spPr>
          <a:xfrm>
            <a:off x="2269007" y="1705863"/>
            <a:ext cx="14685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94" name="Google Shape;94;p16"/>
          <p:cNvSpPr txBox="1"/>
          <p:nvPr>
            <p:ph idx="7" type="subTitle"/>
          </p:nvPr>
        </p:nvSpPr>
        <p:spPr>
          <a:xfrm>
            <a:off x="3832591" y="1705863"/>
            <a:ext cx="14685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95" name="Google Shape;95;p16"/>
          <p:cNvSpPr txBox="1"/>
          <p:nvPr>
            <p:ph idx="8" type="subTitle"/>
          </p:nvPr>
        </p:nvSpPr>
        <p:spPr>
          <a:xfrm>
            <a:off x="5396177" y="1705601"/>
            <a:ext cx="14685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96" name="Google Shape;96;p16"/>
          <p:cNvSpPr txBox="1"/>
          <p:nvPr>
            <p:ph type="title"/>
          </p:nvPr>
        </p:nvSpPr>
        <p:spPr>
          <a:xfrm>
            <a:off x="685351" y="489150"/>
            <a:ext cx="7768800" cy="718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 name="Google Shape;97;p16"/>
          <p:cNvSpPr txBox="1"/>
          <p:nvPr>
            <p:ph idx="9" type="subTitle"/>
          </p:nvPr>
        </p:nvSpPr>
        <p:spPr>
          <a:xfrm>
            <a:off x="6970150" y="2093347"/>
            <a:ext cx="1468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8" name="Google Shape;98;p16"/>
          <p:cNvSpPr txBox="1"/>
          <p:nvPr>
            <p:ph idx="13" type="subTitle"/>
          </p:nvPr>
        </p:nvSpPr>
        <p:spPr>
          <a:xfrm>
            <a:off x="6966677" y="1705601"/>
            <a:ext cx="14685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_1_1_1">
    <p:spTree>
      <p:nvGrpSpPr>
        <p:cNvPr id="99" name="Shape 99"/>
        <p:cNvGrpSpPr/>
        <p:nvPr/>
      </p:nvGrpSpPr>
      <p:grpSpPr>
        <a:xfrm>
          <a:off x="0" y="0"/>
          <a:ext cx="0" cy="0"/>
          <a:chOff x="0" y="0"/>
          <a:chExt cx="0" cy="0"/>
        </a:xfrm>
      </p:grpSpPr>
      <p:pic>
        <p:nvPicPr>
          <p:cNvPr id="100" name="Google Shape;100;p17"/>
          <p:cNvPicPr preferRelativeResize="0"/>
          <p:nvPr/>
        </p:nvPicPr>
        <p:blipFill rotWithShape="1">
          <a:blip r:embed="rId2">
            <a:alphaModFix/>
          </a:blip>
          <a:srcRect b="0" l="29" r="39" t="0"/>
          <a:stretch/>
        </p:blipFill>
        <p:spPr>
          <a:xfrm>
            <a:off x="0" y="3622"/>
            <a:ext cx="9144000" cy="5136257"/>
          </a:xfrm>
          <a:prstGeom prst="rect">
            <a:avLst/>
          </a:prstGeom>
          <a:noFill/>
          <a:ln>
            <a:noFill/>
          </a:ln>
        </p:spPr>
      </p:pic>
      <p:sp>
        <p:nvSpPr>
          <p:cNvPr id="101" name="Google Shape;101;p17"/>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_1_1_1_1">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104" name="Google Shape;104;p18"/>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ONE_COLUMN_TEXT_2_1_1">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2">
            <a:alphaModFix/>
          </a:blip>
          <a:srcRect b="19" l="0" r="0" t="29"/>
          <a:stretch/>
        </p:blipFill>
        <p:spPr>
          <a:xfrm>
            <a:off x="0" y="3622"/>
            <a:ext cx="9144000" cy="5136258"/>
          </a:xfrm>
          <a:prstGeom prst="rect">
            <a:avLst/>
          </a:prstGeom>
          <a:noFill/>
          <a:ln>
            <a:noFill/>
          </a:ln>
        </p:spPr>
      </p:pic>
      <p:sp>
        <p:nvSpPr>
          <p:cNvPr id="107" name="Google Shape;107;p19"/>
          <p:cNvSpPr txBox="1"/>
          <p:nvPr>
            <p:ph idx="1" type="subTitle"/>
          </p:nvPr>
        </p:nvSpPr>
        <p:spPr>
          <a:xfrm>
            <a:off x="4009725" y="1500688"/>
            <a:ext cx="4526400" cy="16323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sz="23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 name="Google Shape;108;p19"/>
          <p:cNvSpPr txBox="1"/>
          <p:nvPr>
            <p:ph type="title"/>
          </p:nvPr>
        </p:nvSpPr>
        <p:spPr>
          <a:xfrm>
            <a:off x="6539800" y="3092413"/>
            <a:ext cx="1996200" cy="429900"/>
          </a:xfrm>
          <a:prstGeom prst="rect">
            <a:avLst/>
          </a:prstGeom>
        </p:spPr>
        <p:txBody>
          <a:bodyPr anchorCtr="0" anchor="ctr" bIns="91425" lIns="91425" spcFirstLastPara="1" rIns="91425" wrap="square" tIns="91425">
            <a:noAutofit/>
          </a:bodyPr>
          <a:lstStyle>
            <a:lvl1pPr lvl="0" algn="r">
              <a:spcBef>
                <a:spcPts val="0"/>
              </a:spcBef>
              <a:spcAft>
                <a:spcPts val="0"/>
              </a:spcAft>
              <a:buNone/>
              <a:defRPr b="0" sz="2300"/>
            </a:lvl1pPr>
            <a:lvl2pPr lvl="1" algn="r">
              <a:spcBef>
                <a:spcPts val="0"/>
              </a:spcBef>
              <a:spcAft>
                <a:spcPts val="0"/>
              </a:spcAft>
              <a:buNone/>
              <a:defRPr b="0" sz="2300"/>
            </a:lvl2pPr>
            <a:lvl3pPr lvl="2" algn="r">
              <a:spcBef>
                <a:spcPts val="0"/>
              </a:spcBef>
              <a:spcAft>
                <a:spcPts val="0"/>
              </a:spcAft>
              <a:buNone/>
              <a:defRPr b="0" sz="2300"/>
            </a:lvl3pPr>
            <a:lvl4pPr lvl="3" algn="r">
              <a:spcBef>
                <a:spcPts val="0"/>
              </a:spcBef>
              <a:spcAft>
                <a:spcPts val="0"/>
              </a:spcAft>
              <a:buNone/>
              <a:defRPr b="0" sz="2300"/>
            </a:lvl4pPr>
            <a:lvl5pPr lvl="4" algn="r">
              <a:spcBef>
                <a:spcPts val="0"/>
              </a:spcBef>
              <a:spcAft>
                <a:spcPts val="0"/>
              </a:spcAft>
              <a:buNone/>
              <a:defRPr b="0" sz="2300"/>
            </a:lvl5pPr>
            <a:lvl6pPr lvl="5" algn="r">
              <a:spcBef>
                <a:spcPts val="0"/>
              </a:spcBef>
              <a:spcAft>
                <a:spcPts val="0"/>
              </a:spcAft>
              <a:buNone/>
              <a:defRPr b="0" sz="2300"/>
            </a:lvl6pPr>
            <a:lvl7pPr lvl="6" algn="r">
              <a:spcBef>
                <a:spcPts val="0"/>
              </a:spcBef>
              <a:spcAft>
                <a:spcPts val="0"/>
              </a:spcAft>
              <a:buNone/>
              <a:defRPr b="0" sz="2300"/>
            </a:lvl7pPr>
            <a:lvl8pPr lvl="7" algn="r">
              <a:spcBef>
                <a:spcPts val="0"/>
              </a:spcBef>
              <a:spcAft>
                <a:spcPts val="0"/>
              </a:spcAft>
              <a:buNone/>
              <a:defRPr b="0" sz="2300"/>
            </a:lvl8pPr>
            <a:lvl9pPr lvl="8" algn="r">
              <a:spcBef>
                <a:spcPts val="0"/>
              </a:spcBef>
              <a:spcAft>
                <a:spcPts val="0"/>
              </a:spcAft>
              <a:buNone/>
              <a:defRPr b="0" sz="23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_1_1_1">
    <p:spTree>
      <p:nvGrpSpPr>
        <p:cNvPr id="109" name="Shape 109"/>
        <p:cNvGrpSpPr/>
        <p:nvPr/>
      </p:nvGrpSpPr>
      <p:grpSpPr>
        <a:xfrm>
          <a:off x="0" y="0"/>
          <a:ext cx="0" cy="0"/>
          <a:chOff x="0" y="0"/>
          <a:chExt cx="0" cy="0"/>
        </a:xfrm>
      </p:grpSpPr>
      <p:pic>
        <p:nvPicPr>
          <p:cNvPr id="110" name="Google Shape;110;p20"/>
          <p:cNvPicPr preferRelativeResize="0"/>
          <p:nvPr/>
        </p:nvPicPr>
        <p:blipFill rotWithShape="1">
          <a:blip r:embed="rId2">
            <a:alphaModFix/>
          </a:blip>
          <a:srcRect b="0" l="0" r="0" t="0"/>
          <a:stretch/>
        </p:blipFill>
        <p:spPr>
          <a:xfrm>
            <a:off x="0" y="572"/>
            <a:ext cx="9144001" cy="5142357"/>
          </a:xfrm>
          <a:prstGeom prst="rect">
            <a:avLst/>
          </a:prstGeom>
          <a:noFill/>
          <a:ln>
            <a:noFill/>
          </a:ln>
        </p:spPr>
      </p:pic>
      <p:sp>
        <p:nvSpPr>
          <p:cNvPr id="111" name="Google Shape;111;p20"/>
          <p:cNvSpPr txBox="1"/>
          <p:nvPr>
            <p:ph idx="1" type="subTitle"/>
          </p:nvPr>
        </p:nvSpPr>
        <p:spPr>
          <a:xfrm>
            <a:off x="696325" y="1440500"/>
            <a:ext cx="3875700" cy="261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800"/>
              <a:buChar char="▴"/>
              <a:defRPr b="0"/>
            </a:lvl1pPr>
            <a:lvl2pPr lvl="1" rtl="0" algn="ctr">
              <a:lnSpc>
                <a:spcPct val="100000"/>
              </a:lnSpc>
              <a:spcBef>
                <a:spcPts val="100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112" name="Google Shape;112;p20"/>
          <p:cNvSpPr txBox="1"/>
          <p:nvPr>
            <p:ph type="title"/>
          </p:nvPr>
        </p:nvSpPr>
        <p:spPr>
          <a:xfrm>
            <a:off x="696325" y="491775"/>
            <a:ext cx="3875700" cy="70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a:off x="0" y="3622"/>
            <a:ext cx="9144001" cy="5136257"/>
          </a:xfrm>
          <a:prstGeom prst="rect">
            <a:avLst/>
          </a:prstGeom>
          <a:noFill/>
          <a:ln>
            <a:noFill/>
          </a:ln>
        </p:spPr>
      </p:pic>
      <p:sp>
        <p:nvSpPr>
          <p:cNvPr id="14" name="Google Shape;14;p3"/>
          <p:cNvSpPr txBox="1"/>
          <p:nvPr>
            <p:ph type="title"/>
          </p:nvPr>
        </p:nvSpPr>
        <p:spPr>
          <a:xfrm>
            <a:off x="2786650" y="2570794"/>
            <a:ext cx="3570600" cy="1007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3300"/>
              <a:buNone/>
              <a:defRPr b="0" sz="500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15" name="Google Shape;15;p3"/>
          <p:cNvSpPr txBox="1"/>
          <p:nvPr>
            <p:ph hasCustomPrompt="1" idx="2" type="title"/>
          </p:nvPr>
        </p:nvSpPr>
        <p:spPr>
          <a:xfrm>
            <a:off x="3797100" y="1317190"/>
            <a:ext cx="1549800" cy="164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10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 name="Google Shape;16;p3"/>
          <p:cNvSpPr txBox="1"/>
          <p:nvPr>
            <p:ph idx="1" type="subTitle"/>
          </p:nvPr>
        </p:nvSpPr>
        <p:spPr>
          <a:xfrm>
            <a:off x="2709225" y="3423109"/>
            <a:ext cx="37257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lvl1pPr>
            <a:lvl2pPr lvl="1" rtl="0" algn="ctr">
              <a:lnSpc>
                <a:spcPct val="100000"/>
              </a:lnSpc>
              <a:spcBef>
                <a:spcPts val="0"/>
              </a:spcBef>
              <a:spcAft>
                <a:spcPts val="0"/>
              </a:spcAft>
              <a:buNone/>
              <a:defRPr b="0" sz="1400"/>
            </a:lvl2pPr>
            <a:lvl3pPr lvl="2" rtl="0" algn="ctr">
              <a:lnSpc>
                <a:spcPct val="100000"/>
              </a:lnSpc>
              <a:spcBef>
                <a:spcPts val="0"/>
              </a:spcBef>
              <a:spcAft>
                <a:spcPts val="0"/>
              </a:spcAft>
              <a:buNone/>
              <a:defRPr b="0" sz="1400"/>
            </a:lvl3pPr>
            <a:lvl4pPr lvl="3" rtl="0" algn="ctr">
              <a:lnSpc>
                <a:spcPct val="100000"/>
              </a:lnSpc>
              <a:spcBef>
                <a:spcPts val="0"/>
              </a:spcBef>
              <a:spcAft>
                <a:spcPts val="0"/>
              </a:spcAft>
              <a:buNone/>
              <a:defRPr b="0" sz="1400"/>
            </a:lvl4pPr>
            <a:lvl5pPr lvl="4" rtl="0" algn="ctr">
              <a:lnSpc>
                <a:spcPct val="100000"/>
              </a:lnSpc>
              <a:spcBef>
                <a:spcPts val="0"/>
              </a:spcBef>
              <a:spcAft>
                <a:spcPts val="0"/>
              </a:spcAft>
              <a:buNone/>
              <a:defRPr b="0" sz="1400"/>
            </a:lvl5pPr>
            <a:lvl6pPr lvl="5" rtl="0" algn="ctr">
              <a:lnSpc>
                <a:spcPct val="100000"/>
              </a:lnSpc>
              <a:spcBef>
                <a:spcPts val="0"/>
              </a:spcBef>
              <a:spcAft>
                <a:spcPts val="0"/>
              </a:spcAft>
              <a:buNone/>
              <a:defRPr b="0" sz="1400"/>
            </a:lvl6pPr>
            <a:lvl7pPr lvl="6" rtl="0" algn="ctr">
              <a:lnSpc>
                <a:spcPct val="100000"/>
              </a:lnSpc>
              <a:spcBef>
                <a:spcPts val="0"/>
              </a:spcBef>
              <a:spcAft>
                <a:spcPts val="0"/>
              </a:spcAft>
              <a:buNone/>
              <a:defRPr b="0" sz="1400"/>
            </a:lvl7pPr>
            <a:lvl8pPr lvl="7" rtl="0" algn="ctr">
              <a:lnSpc>
                <a:spcPct val="100000"/>
              </a:lnSpc>
              <a:spcBef>
                <a:spcPts val="0"/>
              </a:spcBef>
              <a:spcAft>
                <a:spcPts val="0"/>
              </a:spcAft>
              <a:buNone/>
              <a:defRPr b="0" sz="1400"/>
            </a:lvl8pPr>
            <a:lvl9pPr lvl="8" rtl="0" algn="ctr">
              <a:lnSpc>
                <a:spcPct val="100000"/>
              </a:lnSpc>
              <a:spcBef>
                <a:spcPts val="0"/>
              </a:spcBef>
              <a:spcAft>
                <a:spcPts val="0"/>
              </a:spcAft>
              <a:buNone/>
              <a:defRPr b="0" sz="14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13" name="Shape 113"/>
        <p:cNvGrpSpPr/>
        <p:nvPr/>
      </p:nvGrpSpPr>
      <p:grpSpPr>
        <a:xfrm>
          <a:off x="0" y="0"/>
          <a:ext cx="0" cy="0"/>
          <a:chOff x="0" y="0"/>
          <a:chExt cx="0" cy="0"/>
        </a:xfrm>
      </p:grpSpPr>
      <p:pic>
        <p:nvPicPr>
          <p:cNvPr id="114" name="Google Shape;114;p21"/>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115" name="Google Shape;115;p21"/>
          <p:cNvSpPr txBox="1"/>
          <p:nvPr>
            <p:ph type="title"/>
          </p:nvPr>
        </p:nvSpPr>
        <p:spPr>
          <a:xfrm>
            <a:off x="696325" y="493500"/>
            <a:ext cx="7751400" cy="57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6" name="Google Shape;116;p21"/>
          <p:cNvSpPr txBox="1"/>
          <p:nvPr>
            <p:ph idx="2" type="title"/>
          </p:nvPr>
        </p:nvSpPr>
        <p:spPr>
          <a:xfrm>
            <a:off x="2108352" y="1605920"/>
            <a:ext cx="2047200" cy="492900"/>
          </a:xfrm>
          <a:prstGeom prst="rect">
            <a:avLst/>
          </a:prstGeom>
        </p:spPr>
        <p:txBody>
          <a:bodyPr anchorCtr="0" anchor="ctr" bIns="91425" lIns="91425" spcFirstLastPara="1" rIns="91425" wrap="square" tIns="91425">
            <a:noAutofit/>
          </a:bodyPr>
          <a:lstStyle>
            <a:lvl1pPr lvl="0" rtl="0" algn="r">
              <a:lnSpc>
                <a:spcPct val="115000"/>
              </a:lnSpc>
              <a:spcBef>
                <a:spcPts val="0"/>
              </a:spcBef>
              <a:spcAft>
                <a:spcPts val="0"/>
              </a:spcAft>
              <a:buSzPts val="2000"/>
              <a:buNone/>
              <a:defRPr b="0" sz="2300">
                <a:solidFill>
                  <a:schemeClr val="accent2"/>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117" name="Google Shape;117;p21"/>
          <p:cNvSpPr txBox="1"/>
          <p:nvPr>
            <p:ph idx="1" type="subTitle"/>
          </p:nvPr>
        </p:nvSpPr>
        <p:spPr>
          <a:xfrm>
            <a:off x="2108325" y="2007259"/>
            <a:ext cx="2047200" cy="67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b="0"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18" name="Google Shape;118;p21"/>
          <p:cNvSpPr txBox="1"/>
          <p:nvPr>
            <p:ph idx="3" type="title"/>
          </p:nvPr>
        </p:nvSpPr>
        <p:spPr>
          <a:xfrm>
            <a:off x="4988537" y="1605912"/>
            <a:ext cx="2047200" cy="492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0" sz="230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9" name="Google Shape;119;p21"/>
          <p:cNvSpPr txBox="1"/>
          <p:nvPr>
            <p:ph idx="4" type="subTitle"/>
          </p:nvPr>
        </p:nvSpPr>
        <p:spPr>
          <a:xfrm>
            <a:off x="4988537" y="2007259"/>
            <a:ext cx="2047200" cy="67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b="0"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0" name="Google Shape;120;p21"/>
          <p:cNvSpPr txBox="1"/>
          <p:nvPr>
            <p:ph idx="5" type="title"/>
          </p:nvPr>
        </p:nvSpPr>
        <p:spPr>
          <a:xfrm>
            <a:off x="2108352" y="3148678"/>
            <a:ext cx="2047200" cy="492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b="0" sz="2300">
                <a:solidFill>
                  <a:schemeClr val="accent2"/>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121" name="Google Shape;121;p21"/>
          <p:cNvSpPr txBox="1"/>
          <p:nvPr>
            <p:ph idx="6" type="subTitle"/>
          </p:nvPr>
        </p:nvSpPr>
        <p:spPr>
          <a:xfrm>
            <a:off x="2108325" y="3559111"/>
            <a:ext cx="2047200" cy="67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b="0"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22" name="Google Shape;122;p21"/>
          <p:cNvSpPr txBox="1"/>
          <p:nvPr>
            <p:ph idx="7" type="title"/>
          </p:nvPr>
        </p:nvSpPr>
        <p:spPr>
          <a:xfrm>
            <a:off x="4988537" y="3145934"/>
            <a:ext cx="2047200" cy="492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0" sz="230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3" name="Google Shape;123;p21"/>
          <p:cNvSpPr txBox="1"/>
          <p:nvPr>
            <p:ph idx="8" type="subTitle"/>
          </p:nvPr>
        </p:nvSpPr>
        <p:spPr>
          <a:xfrm>
            <a:off x="4988537" y="3559111"/>
            <a:ext cx="2047200" cy="67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b="0"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_2_1_1">
    <p:spTree>
      <p:nvGrpSpPr>
        <p:cNvPr id="124" name="Shape 124"/>
        <p:cNvGrpSpPr/>
        <p:nvPr/>
      </p:nvGrpSpPr>
      <p:grpSpPr>
        <a:xfrm>
          <a:off x="0" y="0"/>
          <a:ext cx="0" cy="0"/>
          <a:chOff x="0" y="0"/>
          <a:chExt cx="0" cy="0"/>
        </a:xfrm>
      </p:grpSpPr>
      <p:pic>
        <p:nvPicPr>
          <p:cNvPr id="125" name="Google Shape;125;p22"/>
          <p:cNvPicPr preferRelativeResize="0"/>
          <p:nvPr/>
        </p:nvPicPr>
        <p:blipFill rotWithShape="1">
          <a:blip r:embed="rId2">
            <a:alphaModFix/>
          </a:blip>
          <a:srcRect b="0" l="0" r="0" t="0"/>
          <a:stretch/>
        </p:blipFill>
        <p:spPr>
          <a:xfrm>
            <a:off x="0" y="572"/>
            <a:ext cx="9144001" cy="5142357"/>
          </a:xfrm>
          <a:prstGeom prst="rect">
            <a:avLst/>
          </a:prstGeom>
          <a:noFill/>
          <a:ln>
            <a:noFill/>
          </a:ln>
        </p:spPr>
      </p:pic>
      <p:sp>
        <p:nvSpPr>
          <p:cNvPr id="126" name="Google Shape;126;p22"/>
          <p:cNvSpPr txBox="1"/>
          <p:nvPr>
            <p:ph idx="1" type="subTitle"/>
          </p:nvPr>
        </p:nvSpPr>
        <p:spPr>
          <a:xfrm>
            <a:off x="1210650" y="3281540"/>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27" name="Google Shape;127;p22"/>
          <p:cNvSpPr txBox="1"/>
          <p:nvPr>
            <p:ph idx="2" type="subTitle"/>
          </p:nvPr>
        </p:nvSpPr>
        <p:spPr>
          <a:xfrm>
            <a:off x="3649969" y="3281549"/>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28" name="Google Shape;128;p22"/>
          <p:cNvSpPr txBox="1"/>
          <p:nvPr>
            <p:ph idx="3" type="subTitle"/>
          </p:nvPr>
        </p:nvSpPr>
        <p:spPr>
          <a:xfrm>
            <a:off x="6089288" y="3281540"/>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29" name="Google Shape;129;p22"/>
          <p:cNvSpPr txBox="1"/>
          <p:nvPr>
            <p:ph idx="4" type="subTitle"/>
          </p:nvPr>
        </p:nvSpPr>
        <p:spPr>
          <a:xfrm>
            <a:off x="1210650" y="1634775"/>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30" name="Google Shape;130;p22"/>
          <p:cNvSpPr txBox="1"/>
          <p:nvPr>
            <p:ph idx="5" type="subTitle"/>
          </p:nvPr>
        </p:nvSpPr>
        <p:spPr>
          <a:xfrm>
            <a:off x="3649969" y="1634775"/>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31" name="Google Shape;131;p22"/>
          <p:cNvSpPr txBox="1"/>
          <p:nvPr>
            <p:ph idx="6" type="subTitle"/>
          </p:nvPr>
        </p:nvSpPr>
        <p:spPr>
          <a:xfrm>
            <a:off x="6089288" y="1634775"/>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32" name="Google Shape;132;p22"/>
          <p:cNvSpPr txBox="1"/>
          <p:nvPr>
            <p:ph type="title"/>
          </p:nvPr>
        </p:nvSpPr>
        <p:spPr>
          <a:xfrm>
            <a:off x="696325" y="491775"/>
            <a:ext cx="7751400" cy="70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3" name="Google Shape;133;p22"/>
          <p:cNvSpPr txBox="1"/>
          <p:nvPr>
            <p:ph idx="7" type="subTitle"/>
          </p:nvPr>
        </p:nvSpPr>
        <p:spPr>
          <a:xfrm>
            <a:off x="1260043" y="2020266"/>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4" name="Google Shape;134;p22"/>
          <p:cNvSpPr txBox="1"/>
          <p:nvPr>
            <p:ph idx="8" type="subTitle"/>
          </p:nvPr>
        </p:nvSpPr>
        <p:spPr>
          <a:xfrm>
            <a:off x="3701381" y="2020275"/>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5" name="Google Shape;135;p22"/>
          <p:cNvSpPr txBox="1"/>
          <p:nvPr>
            <p:ph idx="9" type="subTitle"/>
          </p:nvPr>
        </p:nvSpPr>
        <p:spPr>
          <a:xfrm>
            <a:off x="6142720" y="2020266"/>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6" name="Google Shape;136;p22"/>
          <p:cNvSpPr txBox="1"/>
          <p:nvPr>
            <p:ph idx="13" type="subTitle"/>
          </p:nvPr>
        </p:nvSpPr>
        <p:spPr>
          <a:xfrm>
            <a:off x="1260043" y="3673194"/>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7" name="Google Shape;137;p22"/>
          <p:cNvSpPr txBox="1"/>
          <p:nvPr>
            <p:ph idx="14" type="subTitle"/>
          </p:nvPr>
        </p:nvSpPr>
        <p:spPr>
          <a:xfrm>
            <a:off x="3701381" y="3673200"/>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8" name="Google Shape;138;p22"/>
          <p:cNvSpPr txBox="1"/>
          <p:nvPr>
            <p:ph idx="15" type="subTitle"/>
          </p:nvPr>
        </p:nvSpPr>
        <p:spPr>
          <a:xfrm>
            <a:off x="6142720" y="3673194"/>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
    <p:bg>
      <p:bgPr>
        <a:blipFill>
          <a:blip r:embed="rId2">
            <a:alphaModFix/>
          </a:blip>
          <a:stretch>
            <a:fillRect/>
          </a:stretch>
        </a:blipFill>
      </p:bgPr>
    </p:bg>
    <p:spTree>
      <p:nvGrpSpPr>
        <p:cNvPr id="139" name="Shape 139"/>
        <p:cNvGrpSpPr/>
        <p:nvPr/>
      </p:nvGrpSpPr>
      <p:grpSpPr>
        <a:xfrm>
          <a:off x="0" y="0"/>
          <a:ext cx="0" cy="0"/>
          <a:chOff x="0" y="0"/>
          <a:chExt cx="0" cy="0"/>
        </a:xfrm>
      </p:grpSpPr>
      <p:pic>
        <p:nvPicPr>
          <p:cNvPr id="140" name="Google Shape;140;p23"/>
          <p:cNvPicPr preferRelativeResize="0"/>
          <p:nvPr/>
        </p:nvPicPr>
        <p:blipFill rotWithShape="1">
          <a:blip r:embed="rId3">
            <a:alphaModFix/>
          </a:blip>
          <a:srcRect b="59" l="0" r="0" t="59"/>
          <a:stretch/>
        </p:blipFill>
        <p:spPr>
          <a:xfrm>
            <a:off x="0" y="3622"/>
            <a:ext cx="9144001" cy="5136258"/>
          </a:xfrm>
          <a:prstGeom prst="rect">
            <a:avLst/>
          </a:prstGeom>
          <a:noFill/>
          <a:ln>
            <a:noFill/>
          </a:ln>
        </p:spPr>
      </p:pic>
      <p:sp>
        <p:nvSpPr>
          <p:cNvPr id="141" name="Google Shape;141;p23"/>
          <p:cNvSpPr txBox="1"/>
          <p:nvPr>
            <p:ph type="title"/>
          </p:nvPr>
        </p:nvSpPr>
        <p:spPr>
          <a:xfrm>
            <a:off x="4849800" y="1657650"/>
            <a:ext cx="3593400" cy="662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2" name="Google Shape;142;p23"/>
          <p:cNvSpPr txBox="1"/>
          <p:nvPr>
            <p:ph idx="1" type="subTitle"/>
          </p:nvPr>
        </p:nvSpPr>
        <p:spPr>
          <a:xfrm>
            <a:off x="4849800" y="2310750"/>
            <a:ext cx="3191400" cy="117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
    <p:spTree>
      <p:nvGrpSpPr>
        <p:cNvPr id="143" name="Shape 143"/>
        <p:cNvGrpSpPr/>
        <p:nvPr/>
      </p:nvGrpSpPr>
      <p:grpSpPr>
        <a:xfrm>
          <a:off x="0" y="0"/>
          <a:ext cx="0" cy="0"/>
          <a:chOff x="0" y="0"/>
          <a:chExt cx="0" cy="0"/>
        </a:xfrm>
      </p:grpSpPr>
      <p:pic>
        <p:nvPicPr>
          <p:cNvPr id="144" name="Google Shape;144;p24"/>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145" name="Google Shape;145;p24"/>
          <p:cNvSpPr txBox="1"/>
          <p:nvPr>
            <p:ph type="title"/>
          </p:nvPr>
        </p:nvSpPr>
        <p:spPr>
          <a:xfrm>
            <a:off x="700800" y="1657650"/>
            <a:ext cx="3589200" cy="662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6" name="Google Shape;146;p24"/>
          <p:cNvSpPr txBox="1"/>
          <p:nvPr>
            <p:ph idx="1" type="subTitle"/>
          </p:nvPr>
        </p:nvSpPr>
        <p:spPr>
          <a:xfrm>
            <a:off x="1098600" y="2310750"/>
            <a:ext cx="3191400" cy="117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TWO_COLUMNS_1_1_2_1_2_1">
    <p:spTree>
      <p:nvGrpSpPr>
        <p:cNvPr id="147" name="Shape 147"/>
        <p:cNvGrpSpPr/>
        <p:nvPr/>
      </p:nvGrpSpPr>
      <p:grpSpPr>
        <a:xfrm>
          <a:off x="0" y="0"/>
          <a:ext cx="0" cy="0"/>
          <a:chOff x="0" y="0"/>
          <a:chExt cx="0" cy="0"/>
        </a:xfrm>
      </p:grpSpPr>
      <p:pic>
        <p:nvPicPr>
          <p:cNvPr id="148" name="Google Shape;148;p25"/>
          <p:cNvPicPr preferRelativeResize="0"/>
          <p:nvPr/>
        </p:nvPicPr>
        <p:blipFill rotWithShape="1">
          <a:blip r:embed="rId2">
            <a:alphaModFix/>
          </a:blip>
          <a:srcRect b="0" l="0" r="0" t="0"/>
          <a:stretch/>
        </p:blipFill>
        <p:spPr>
          <a:xfrm>
            <a:off x="0" y="572"/>
            <a:ext cx="9144001" cy="5142357"/>
          </a:xfrm>
          <a:prstGeom prst="rect">
            <a:avLst/>
          </a:prstGeom>
          <a:noFill/>
          <a:ln>
            <a:noFill/>
          </a:ln>
        </p:spPr>
      </p:pic>
      <p:sp>
        <p:nvSpPr>
          <p:cNvPr id="149" name="Google Shape;149;p25"/>
          <p:cNvSpPr txBox="1"/>
          <p:nvPr>
            <p:ph idx="1" type="body"/>
          </p:nvPr>
        </p:nvSpPr>
        <p:spPr>
          <a:xfrm>
            <a:off x="2215800" y="1406049"/>
            <a:ext cx="4712400" cy="3166500"/>
          </a:xfrm>
          <a:prstGeom prst="rect">
            <a:avLst/>
          </a:prstGeom>
        </p:spPr>
        <p:txBody>
          <a:bodyPr anchorCtr="0" anchor="b" bIns="91425" lIns="91425" spcFirstLastPara="1" rIns="91425" wrap="square" tIns="91425">
            <a:noAutofit/>
          </a:bodyPr>
          <a:lstStyle>
            <a:lvl1pPr indent="-304800" lvl="0" marL="457200" marR="50800" rtl="0">
              <a:lnSpc>
                <a:spcPct val="100000"/>
              </a:lnSpc>
              <a:spcBef>
                <a:spcPts val="0"/>
              </a:spcBef>
              <a:spcAft>
                <a:spcPts val="0"/>
              </a:spcAft>
              <a:buClr>
                <a:schemeClr val="dk2"/>
              </a:buClr>
              <a:buSzPts val="1200"/>
              <a:buChar char="▴"/>
              <a:defRPr b="0" sz="1200">
                <a:solidFill>
                  <a:schemeClr val="dk1"/>
                </a:solidFill>
              </a:defRPr>
            </a:lvl1pPr>
            <a:lvl2pPr indent="-304800" lvl="1" marL="914400" rtl="0">
              <a:spcBef>
                <a:spcPts val="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0" name="Google Shape;150;p25"/>
          <p:cNvSpPr txBox="1"/>
          <p:nvPr>
            <p:ph type="title"/>
          </p:nvPr>
        </p:nvSpPr>
        <p:spPr>
          <a:xfrm>
            <a:off x="0" y="486600"/>
            <a:ext cx="8439000" cy="74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51" name="Shape 151"/>
        <p:cNvGrpSpPr/>
        <p:nvPr/>
      </p:nvGrpSpPr>
      <p:grpSpPr>
        <a:xfrm>
          <a:off x="0" y="0"/>
          <a:ext cx="0" cy="0"/>
          <a:chOff x="0" y="0"/>
          <a:chExt cx="0" cy="0"/>
        </a:xfrm>
      </p:grpSpPr>
      <p:pic>
        <p:nvPicPr>
          <p:cNvPr id="152" name="Google Shape;152;p26"/>
          <p:cNvPicPr preferRelativeResize="0"/>
          <p:nvPr/>
        </p:nvPicPr>
        <p:blipFill rotWithShape="1">
          <a:blip r:embed="rId2">
            <a:alphaModFix/>
          </a:blip>
          <a:srcRect b="19" l="0" r="0" t="29"/>
          <a:stretch/>
        </p:blipFill>
        <p:spPr>
          <a:xfrm>
            <a:off x="0" y="3622"/>
            <a:ext cx="9144000" cy="5136258"/>
          </a:xfrm>
          <a:prstGeom prst="rect">
            <a:avLst/>
          </a:prstGeom>
          <a:noFill/>
          <a:ln>
            <a:noFill/>
          </a:ln>
        </p:spPr>
      </p:pic>
      <p:sp>
        <p:nvSpPr>
          <p:cNvPr id="153" name="Google Shape;153;p26"/>
          <p:cNvSpPr txBox="1"/>
          <p:nvPr>
            <p:ph hasCustomPrompt="1" type="title"/>
          </p:nvPr>
        </p:nvSpPr>
        <p:spPr>
          <a:xfrm>
            <a:off x="859100" y="2078713"/>
            <a:ext cx="3584400" cy="10332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4" name="Google Shape;154;p26"/>
          <p:cNvSpPr txBox="1"/>
          <p:nvPr>
            <p:ph idx="1" type="subTitle"/>
          </p:nvPr>
        </p:nvSpPr>
        <p:spPr>
          <a:xfrm>
            <a:off x="1165648" y="2966388"/>
            <a:ext cx="29712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a:lvl1pPr>
            <a:lvl2pPr lvl="1" rtl="0" algn="ctr">
              <a:spcBef>
                <a:spcPts val="1600"/>
              </a:spcBef>
              <a:spcAft>
                <a:spcPts val="0"/>
              </a:spcAft>
              <a:buNone/>
              <a:defRPr b="0"/>
            </a:lvl2pPr>
            <a:lvl3pPr lvl="2" rtl="0" algn="ctr">
              <a:spcBef>
                <a:spcPts val="1600"/>
              </a:spcBef>
              <a:spcAft>
                <a:spcPts val="0"/>
              </a:spcAft>
              <a:buNone/>
              <a:defRPr b="0"/>
            </a:lvl3pPr>
            <a:lvl4pPr lvl="3" rtl="0" algn="ctr">
              <a:spcBef>
                <a:spcPts val="1600"/>
              </a:spcBef>
              <a:spcAft>
                <a:spcPts val="0"/>
              </a:spcAft>
              <a:buNone/>
              <a:defRPr b="0"/>
            </a:lvl4pPr>
            <a:lvl5pPr lvl="4" rtl="0" algn="ctr">
              <a:spcBef>
                <a:spcPts val="1600"/>
              </a:spcBef>
              <a:spcAft>
                <a:spcPts val="0"/>
              </a:spcAft>
              <a:buNone/>
              <a:defRPr b="0"/>
            </a:lvl5pPr>
            <a:lvl6pPr lvl="5" rtl="0" algn="ctr">
              <a:spcBef>
                <a:spcPts val="1600"/>
              </a:spcBef>
              <a:spcAft>
                <a:spcPts val="0"/>
              </a:spcAft>
              <a:buNone/>
              <a:defRPr b="0"/>
            </a:lvl6pPr>
            <a:lvl7pPr lvl="6" rtl="0" algn="ctr">
              <a:spcBef>
                <a:spcPts val="1600"/>
              </a:spcBef>
              <a:spcAft>
                <a:spcPts val="0"/>
              </a:spcAft>
              <a:buNone/>
              <a:defRPr b="0"/>
            </a:lvl7pPr>
            <a:lvl8pPr lvl="7" rtl="0" algn="ctr">
              <a:spcBef>
                <a:spcPts val="1600"/>
              </a:spcBef>
              <a:spcAft>
                <a:spcPts val="0"/>
              </a:spcAft>
              <a:buNone/>
              <a:defRPr b="0"/>
            </a:lvl8pPr>
            <a:lvl9pPr lvl="8" rtl="0" algn="ctr">
              <a:spcBef>
                <a:spcPts val="1600"/>
              </a:spcBef>
              <a:spcAft>
                <a:spcPts val="1600"/>
              </a:spcAft>
              <a:buNone/>
              <a:defRPr b="0"/>
            </a:lvl9pPr>
          </a:lstStyle>
          <a:p/>
        </p:txBody>
      </p:sp>
      <p:sp>
        <p:nvSpPr>
          <p:cNvPr id="155" name="Google Shape;155;p26"/>
          <p:cNvSpPr txBox="1"/>
          <p:nvPr>
            <p:ph hasCustomPrompt="1" idx="2" type="title"/>
          </p:nvPr>
        </p:nvSpPr>
        <p:spPr>
          <a:xfrm flipH="1">
            <a:off x="4709925" y="2078713"/>
            <a:ext cx="3584400" cy="10332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6" name="Google Shape;156;p26"/>
          <p:cNvSpPr txBox="1"/>
          <p:nvPr>
            <p:ph idx="3" type="subTitle"/>
          </p:nvPr>
        </p:nvSpPr>
        <p:spPr>
          <a:xfrm flipH="1">
            <a:off x="5016577" y="2966388"/>
            <a:ext cx="2971200" cy="403200"/>
          </a:xfrm>
          <a:prstGeom prst="rect">
            <a:avLst/>
          </a:prstGeom>
        </p:spPr>
        <p:txBody>
          <a:bodyPr anchorCtr="0" anchor="t" bIns="91425" lIns="91425" spcFirstLastPara="1" rIns="91425" wrap="square" tIns="91425">
            <a:noAutofit/>
          </a:bodyPr>
          <a:lstStyle>
            <a:lvl1pPr lvl="0" marR="182880" rtl="0" algn="ctr">
              <a:lnSpc>
                <a:spcPct val="100000"/>
              </a:lnSpc>
              <a:spcBef>
                <a:spcPts val="0"/>
              </a:spcBef>
              <a:spcAft>
                <a:spcPts val="0"/>
              </a:spcAft>
              <a:buNone/>
              <a:defRPr b="0"/>
            </a:lvl1pPr>
            <a:lvl2pPr lvl="1" marR="182880" rtl="0" algn="ctr">
              <a:lnSpc>
                <a:spcPct val="100000"/>
              </a:lnSpc>
              <a:spcBef>
                <a:spcPts val="0"/>
              </a:spcBef>
              <a:spcAft>
                <a:spcPts val="0"/>
              </a:spcAft>
              <a:buNone/>
              <a:defRPr b="0"/>
            </a:lvl2pPr>
            <a:lvl3pPr lvl="2" marR="182880" rtl="0" algn="ctr">
              <a:lnSpc>
                <a:spcPct val="100000"/>
              </a:lnSpc>
              <a:spcBef>
                <a:spcPts val="0"/>
              </a:spcBef>
              <a:spcAft>
                <a:spcPts val="0"/>
              </a:spcAft>
              <a:buNone/>
              <a:defRPr b="0"/>
            </a:lvl3pPr>
            <a:lvl4pPr lvl="3" marR="182880" rtl="0" algn="ctr">
              <a:lnSpc>
                <a:spcPct val="100000"/>
              </a:lnSpc>
              <a:spcBef>
                <a:spcPts val="0"/>
              </a:spcBef>
              <a:spcAft>
                <a:spcPts val="0"/>
              </a:spcAft>
              <a:buNone/>
              <a:defRPr b="0"/>
            </a:lvl4pPr>
            <a:lvl5pPr lvl="4" marR="182880" rtl="0" algn="ctr">
              <a:lnSpc>
                <a:spcPct val="100000"/>
              </a:lnSpc>
              <a:spcBef>
                <a:spcPts val="0"/>
              </a:spcBef>
              <a:spcAft>
                <a:spcPts val="0"/>
              </a:spcAft>
              <a:buNone/>
              <a:defRPr b="0"/>
            </a:lvl5pPr>
            <a:lvl6pPr lvl="5" marR="182880" rtl="0" algn="ctr">
              <a:lnSpc>
                <a:spcPct val="100000"/>
              </a:lnSpc>
              <a:spcBef>
                <a:spcPts val="0"/>
              </a:spcBef>
              <a:spcAft>
                <a:spcPts val="0"/>
              </a:spcAft>
              <a:buNone/>
              <a:defRPr b="0"/>
            </a:lvl6pPr>
            <a:lvl7pPr lvl="6" marR="182880" rtl="0" algn="ctr">
              <a:lnSpc>
                <a:spcPct val="100000"/>
              </a:lnSpc>
              <a:spcBef>
                <a:spcPts val="0"/>
              </a:spcBef>
              <a:spcAft>
                <a:spcPts val="0"/>
              </a:spcAft>
              <a:buNone/>
              <a:defRPr b="0"/>
            </a:lvl7pPr>
            <a:lvl8pPr lvl="7" marR="182880" rtl="0" algn="ctr">
              <a:lnSpc>
                <a:spcPct val="100000"/>
              </a:lnSpc>
              <a:spcBef>
                <a:spcPts val="0"/>
              </a:spcBef>
              <a:spcAft>
                <a:spcPts val="0"/>
              </a:spcAft>
              <a:buNone/>
              <a:defRPr b="0"/>
            </a:lvl8pPr>
            <a:lvl9pPr lvl="8" marR="182880" rtl="0" algn="ctr">
              <a:lnSpc>
                <a:spcPct val="100000"/>
              </a:lnSpc>
              <a:spcBef>
                <a:spcPts val="0"/>
              </a:spcBef>
              <a:spcAft>
                <a:spcPts val="0"/>
              </a:spcAft>
              <a:buNone/>
              <a:defRPr b="0"/>
            </a:lvl9pPr>
          </a:lstStyle>
          <a:p/>
        </p:txBody>
      </p:sp>
      <p:sp>
        <p:nvSpPr>
          <p:cNvPr id="157" name="Google Shape;157;p26"/>
          <p:cNvSpPr txBox="1"/>
          <p:nvPr>
            <p:ph idx="4" type="title"/>
          </p:nvPr>
        </p:nvSpPr>
        <p:spPr>
          <a:xfrm>
            <a:off x="690400" y="492275"/>
            <a:ext cx="7763400" cy="67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_1_2_2_1">
    <p:spTree>
      <p:nvGrpSpPr>
        <p:cNvPr id="158" name="Shape 158"/>
        <p:cNvGrpSpPr/>
        <p:nvPr/>
      </p:nvGrpSpPr>
      <p:grpSpPr>
        <a:xfrm>
          <a:off x="0" y="0"/>
          <a:ext cx="0" cy="0"/>
          <a:chOff x="0" y="0"/>
          <a:chExt cx="0" cy="0"/>
        </a:xfrm>
      </p:grpSpPr>
      <p:pic>
        <p:nvPicPr>
          <p:cNvPr id="159" name="Google Shape;159;p27"/>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160" name="Google Shape;160;p27"/>
          <p:cNvSpPr txBox="1"/>
          <p:nvPr>
            <p:ph idx="1" type="subTitle"/>
          </p:nvPr>
        </p:nvSpPr>
        <p:spPr>
          <a:xfrm>
            <a:off x="767525" y="3966838"/>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1" name="Google Shape;161;p27"/>
          <p:cNvSpPr txBox="1"/>
          <p:nvPr>
            <p:ph idx="2" type="subTitle"/>
          </p:nvPr>
        </p:nvSpPr>
        <p:spPr>
          <a:xfrm>
            <a:off x="2698062" y="3974125"/>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2" name="Google Shape;162;p27"/>
          <p:cNvSpPr txBox="1"/>
          <p:nvPr>
            <p:ph idx="3" type="subTitle"/>
          </p:nvPr>
        </p:nvSpPr>
        <p:spPr>
          <a:xfrm>
            <a:off x="4628600" y="3963341"/>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3" name="Google Shape;163;p27"/>
          <p:cNvSpPr txBox="1"/>
          <p:nvPr>
            <p:ph idx="4" type="subTitle"/>
          </p:nvPr>
        </p:nvSpPr>
        <p:spPr>
          <a:xfrm>
            <a:off x="6563412" y="3963667"/>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4" name="Google Shape;164;p27"/>
          <p:cNvSpPr txBox="1"/>
          <p:nvPr>
            <p:ph idx="5" type="subTitle"/>
          </p:nvPr>
        </p:nvSpPr>
        <p:spPr>
          <a:xfrm>
            <a:off x="767375" y="3556661"/>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165" name="Google Shape;165;p27"/>
          <p:cNvSpPr txBox="1"/>
          <p:nvPr>
            <p:ph idx="6" type="subTitle"/>
          </p:nvPr>
        </p:nvSpPr>
        <p:spPr>
          <a:xfrm>
            <a:off x="2698062" y="3556650"/>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166" name="Google Shape;166;p27"/>
          <p:cNvSpPr txBox="1"/>
          <p:nvPr>
            <p:ph idx="7" type="subTitle"/>
          </p:nvPr>
        </p:nvSpPr>
        <p:spPr>
          <a:xfrm>
            <a:off x="4628600" y="3556650"/>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167" name="Google Shape;167;p27"/>
          <p:cNvSpPr txBox="1"/>
          <p:nvPr>
            <p:ph idx="8" type="subTitle"/>
          </p:nvPr>
        </p:nvSpPr>
        <p:spPr>
          <a:xfrm>
            <a:off x="6559137" y="3556325"/>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168" name="Google Shape;168;p27"/>
          <p:cNvSpPr txBox="1"/>
          <p:nvPr>
            <p:ph type="title"/>
          </p:nvPr>
        </p:nvSpPr>
        <p:spPr>
          <a:xfrm>
            <a:off x="685351" y="489150"/>
            <a:ext cx="7768800" cy="718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9" name="Google Shape;169;p27"/>
          <p:cNvSpPr txBox="1"/>
          <p:nvPr>
            <p:ph hasCustomPrompt="1" idx="9" type="title"/>
          </p:nvPr>
        </p:nvSpPr>
        <p:spPr>
          <a:xfrm>
            <a:off x="1143875" y="2928925"/>
            <a:ext cx="1060200" cy="504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0" name="Google Shape;170;p27"/>
          <p:cNvSpPr txBox="1"/>
          <p:nvPr>
            <p:ph hasCustomPrompt="1" idx="13" type="title"/>
          </p:nvPr>
        </p:nvSpPr>
        <p:spPr>
          <a:xfrm>
            <a:off x="3074550" y="2928925"/>
            <a:ext cx="1060200" cy="504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1" name="Google Shape;171;p27"/>
          <p:cNvSpPr txBox="1"/>
          <p:nvPr>
            <p:ph hasCustomPrompt="1" idx="14" type="title"/>
          </p:nvPr>
        </p:nvSpPr>
        <p:spPr>
          <a:xfrm>
            <a:off x="5005225" y="2928925"/>
            <a:ext cx="1060200" cy="504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2" name="Google Shape;172;p27"/>
          <p:cNvSpPr txBox="1"/>
          <p:nvPr>
            <p:ph hasCustomPrompt="1" idx="15" type="title"/>
          </p:nvPr>
        </p:nvSpPr>
        <p:spPr>
          <a:xfrm>
            <a:off x="6935900" y="2928925"/>
            <a:ext cx="1060200" cy="504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_1">
    <p:spTree>
      <p:nvGrpSpPr>
        <p:cNvPr id="173" name="Shape 173"/>
        <p:cNvGrpSpPr/>
        <p:nvPr/>
      </p:nvGrpSpPr>
      <p:grpSpPr>
        <a:xfrm>
          <a:off x="0" y="0"/>
          <a:ext cx="0" cy="0"/>
          <a:chOff x="0" y="0"/>
          <a:chExt cx="0" cy="0"/>
        </a:xfrm>
      </p:grpSpPr>
      <p:pic>
        <p:nvPicPr>
          <p:cNvPr id="174" name="Google Shape;174;p28"/>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175" name="Google Shape;175;p28"/>
          <p:cNvSpPr txBox="1"/>
          <p:nvPr>
            <p:ph type="title"/>
          </p:nvPr>
        </p:nvSpPr>
        <p:spPr>
          <a:xfrm>
            <a:off x="2638500" y="1149300"/>
            <a:ext cx="3867000" cy="81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200"/>
              <a:buNone/>
              <a:defRPr b="0" sz="5500"/>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176" name="Google Shape;176;p28"/>
          <p:cNvSpPr txBox="1"/>
          <p:nvPr>
            <p:ph idx="1" type="subTitle"/>
          </p:nvPr>
        </p:nvSpPr>
        <p:spPr>
          <a:xfrm>
            <a:off x="2638500" y="2063251"/>
            <a:ext cx="3867000" cy="1017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177" name="Google Shape;177;p28"/>
          <p:cNvSpPr txBox="1"/>
          <p:nvPr/>
        </p:nvSpPr>
        <p:spPr>
          <a:xfrm>
            <a:off x="2656250" y="3751825"/>
            <a:ext cx="3831300" cy="5172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000">
                <a:solidFill>
                  <a:schemeClr val="dk1"/>
                </a:solidFill>
                <a:latin typeface="Didact Gothic"/>
                <a:ea typeface="Didact Gothic"/>
                <a:cs typeface="Didact Gothic"/>
                <a:sym typeface="Didact Gothic"/>
              </a:rPr>
              <a:t>CREDITS: This presentation template was created by </a:t>
            </a:r>
            <a:r>
              <a:rPr b="1" lang="en" sz="1000">
                <a:solidFill>
                  <a:schemeClr val="dk1"/>
                </a:solidFill>
                <a:uFill>
                  <a:noFill/>
                </a:uFill>
                <a:latin typeface="Didact Gothic"/>
                <a:ea typeface="Didact Gothic"/>
                <a:cs typeface="Didact Gothic"/>
                <a:sym typeface="Didact Gothic"/>
                <a:hlinkClick r:id="rId3">
                  <a:extLst>
                    <a:ext uri="{A12FA001-AC4F-418D-AE19-62706E023703}">
                      <ahyp:hlinkClr val="tx"/>
                    </a:ext>
                  </a:extLst>
                </a:hlinkClick>
              </a:rPr>
              <a:t>Slidesgo</a:t>
            </a:r>
            <a:r>
              <a:rPr lang="en" sz="1000">
                <a:solidFill>
                  <a:schemeClr val="dk1"/>
                </a:solidFill>
                <a:latin typeface="Didact Gothic"/>
                <a:ea typeface="Didact Gothic"/>
                <a:cs typeface="Didact Gothic"/>
                <a:sym typeface="Didact Gothic"/>
              </a:rPr>
              <a:t>, including icons by </a:t>
            </a:r>
            <a:r>
              <a:rPr b="1" lang="en" sz="1000">
                <a:solidFill>
                  <a:schemeClr val="dk1"/>
                </a:solidFill>
                <a:uFill>
                  <a:noFill/>
                </a:uFill>
                <a:latin typeface="Didact Gothic"/>
                <a:ea typeface="Didact Gothic"/>
                <a:cs typeface="Didact Gothic"/>
                <a:sym typeface="Didact Gothic"/>
                <a:hlinkClick r:id="rId4">
                  <a:extLst>
                    <a:ext uri="{A12FA001-AC4F-418D-AE19-62706E023703}">
                      <ahyp:hlinkClr val="tx"/>
                    </a:ext>
                  </a:extLst>
                </a:hlinkClick>
              </a:rPr>
              <a:t>Flaticon</a:t>
            </a:r>
            <a:r>
              <a:rPr lang="en" sz="1000">
                <a:solidFill>
                  <a:schemeClr val="dk1"/>
                </a:solidFill>
                <a:latin typeface="Didact Gothic"/>
                <a:ea typeface="Didact Gothic"/>
                <a:cs typeface="Didact Gothic"/>
                <a:sym typeface="Didact Gothic"/>
              </a:rPr>
              <a:t>, infographics &amp; images by </a:t>
            </a:r>
            <a:r>
              <a:rPr b="1" lang="en" sz="1000">
                <a:solidFill>
                  <a:schemeClr val="dk1"/>
                </a:solidFill>
                <a:uFill>
                  <a:noFill/>
                </a:uFill>
                <a:latin typeface="Didact Gothic"/>
                <a:ea typeface="Didact Gothic"/>
                <a:cs typeface="Didact Gothic"/>
                <a:sym typeface="Didact Gothic"/>
                <a:hlinkClick r:id="rId5">
                  <a:extLst>
                    <a:ext uri="{A12FA001-AC4F-418D-AE19-62706E023703}">
                      <ahyp:hlinkClr val="tx"/>
                    </a:ext>
                  </a:extLst>
                </a:hlinkClick>
              </a:rPr>
              <a:t>Freepik</a:t>
            </a:r>
            <a:r>
              <a:rPr lang="en" sz="1000">
                <a:solidFill>
                  <a:schemeClr val="dk1"/>
                </a:solidFill>
                <a:latin typeface="Didact Gothic"/>
                <a:ea typeface="Didact Gothic"/>
                <a:cs typeface="Didact Gothic"/>
                <a:sym typeface="Didact Gothic"/>
              </a:rPr>
              <a:t> </a:t>
            </a:r>
            <a:endParaRPr b="1" sz="1000">
              <a:solidFill>
                <a:schemeClr val="dk1"/>
              </a:solidFill>
              <a:latin typeface="Didact Gothic"/>
              <a:ea typeface="Didact Gothic"/>
              <a:cs typeface="Didact Gothic"/>
              <a:sym typeface="Didact Gothic"/>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78" name="Shape 178"/>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179" name="Shape 179"/>
        <p:cNvGrpSpPr/>
        <p:nvPr/>
      </p:nvGrpSpPr>
      <p:grpSpPr>
        <a:xfrm>
          <a:off x="0" y="0"/>
          <a:ext cx="0" cy="0"/>
          <a:chOff x="0" y="0"/>
          <a:chExt cx="0" cy="0"/>
        </a:xfrm>
      </p:grpSpPr>
      <p:pic>
        <p:nvPicPr>
          <p:cNvPr id="180" name="Google Shape;180;p30"/>
          <p:cNvPicPr preferRelativeResize="0"/>
          <p:nvPr/>
        </p:nvPicPr>
        <p:blipFill rotWithShape="1">
          <a:blip r:embed="rId2">
            <a:alphaModFix/>
          </a:blip>
          <a:srcRect b="0" l="59" r="59" t="0"/>
          <a:stretch/>
        </p:blipFill>
        <p:spPr>
          <a:xfrm>
            <a:off x="0" y="572"/>
            <a:ext cx="9144001" cy="514235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b="0" l="0" r="0" t="0"/>
          <a:stretch/>
        </p:blipFill>
        <p:spPr>
          <a:xfrm>
            <a:off x="0" y="572"/>
            <a:ext cx="9144001" cy="5142357"/>
          </a:xfrm>
          <a:prstGeom prst="rect">
            <a:avLst/>
          </a:prstGeom>
          <a:noFill/>
          <a:ln>
            <a:noFill/>
          </a:ln>
        </p:spPr>
      </p:pic>
      <p:sp>
        <p:nvSpPr>
          <p:cNvPr id="19" name="Google Shape;19;p4"/>
          <p:cNvSpPr txBox="1"/>
          <p:nvPr>
            <p:ph idx="1" type="body"/>
          </p:nvPr>
        </p:nvSpPr>
        <p:spPr>
          <a:xfrm>
            <a:off x="700800" y="1281725"/>
            <a:ext cx="6823800" cy="32847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SzPts val="1100"/>
              <a:buChar char="●"/>
              <a:defRPr b="0" sz="1150"/>
            </a:lvl1pPr>
            <a:lvl2pPr indent="-317500" lvl="1" marL="914400">
              <a:spcBef>
                <a:spcPts val="0"/>
              </a:spcBef>
              <a:spcAft>
                <a:spcPts val="0"/>
              </a:spcAft>
              <a:buSzPts val="1400"/>
              <a:buFont typeface="Muli"/>
              <a:buChar char="○"/>
              <a:defRPr/>
            </a:lvl2pPr>
            <a:lvl3pPr indent="-317500" lvl="2" marL="1371600">
              <a:spcBef>
                <a:spcPts val="1600"/>
              </a:spcBef>
              <a:spcAft>
                <a:spcPts val="0"/>
              </a:spcAft>
              <a:buSzPts val="1400"/>
              <a:buFont typeface="Muli"/>
              <a:buChar char="■"/>
              <a:defRPr/>
            </a:lvl3pPr>
            <a:lvl4pPr indent="-317500" lvl="3" marL="1828800">
              <a:spcBef>
                <a:spcPts val="1600"/>
              </a:spcBef>
              <a:spcAft>
                <a:spcPts val="0"/>
              </a:spcAft>
              <a:buSzPts val="1400"/>
              <a:buFont typeface="Muli"/>
              <a:buChar char="●"/>
              <a:defRPr/>
            </a:lvl4pPr>
            <a:lvl5pPr indent="-317500" lvl="4" marL="2286000">
              <a:spcBef>
                <a:spcPts val="1600"/>
              </a:spcBef>
              <a:spcAft>
                <a:spcPts val="0"/>
              </a:spcAft>
              <a:buSzPts val="1400"/>
              <a:buFont typeface="Muli"/>
              <a:buChar char="○"/>
              <a:defRPr/>
            </a:lvl5pPr>
            <a:lvl6pPr indent="-317500" lvl="5" marL="2743200">
              <a:spcBef>
                <a:spcPts val="1600"/>
              </a:spcBef>
              <a:spcAft>
                <a:spcPts val="0"/>
              </a:spcAft>
              <a:buSzPts val="1400"/>
              <a:buFont typeface="Muli"/>
              <a:buChar char="■"/>
              <a:defRPr/>
            </a:lvl6pPr>
            <a:lvl7pPr indent="-317500" lvl="6" marL="3200400">
              <a:spcBef>
                <a:spcPts val="1600"/>
              </a:spcBef>
              <a:spcAft>
                <a:spcPts val="0"/>
              </a:spcAft>
              <a:buSzPts val="1400"/>
              <a:buFont typeface="Muli"/>
              <a:buChar char="●"/>
              <a:defRPr/>
            </a:lvl7pPr>
            <a:lvl8pPr indent="-317500" lvl="7" marL="3657600">
              <a:spcBef>
                <a:spcPts val="1600"/>
              </a:spcBef>
              <a:spcAft>
                <a:spcPts val="0"/>
              </a:spcAft>
              <a:buSzPts val="1400"/>
              <a:buFont typeface="Muli"/>
              <a:buChar char="○"/>
              <a:defRPr/>
            </a:lvl8pPr>
            <a:lvl9pPr indent="-317500" lvl="8" marL="4114800">
              <a:spcBef>
                <a:spcPts val="1600"/>
              </a:spcBef>
              <a:spcAft>
                <a:spcPts val="1600"/>
              </a:spcAft>
              <a:buSzPts val="1400"/>
              <a:buFont typeface="Muli"/>
              <a:buChar char="■"/>
              <a:defRPr/>
            </a:lvl9pPr>
          </a:lstStyle>
          <a:p/>
        </p:txBody>
      </p:sp>
      <p:sp>
        <p:nvSpPr>
          <p:cNvPr id="20" name="Google Shape;20;p4"/>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nvSpPr>
        <p:spPr>
          <a:xfrm>
            <a:off x="-295875" y="3054825"/>
            <a:ext cx="21597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_1_1">
    <p:spTree>
      <p:nvGrpSpPr>
        <p:cNvPr id="181" name="Shape 181"/>
        <p:cNvGrpSpPr/>
        <p:nvPr/>
      </p:nvGrpSpPr>
      <p:grpSpPr>
        <a:xfrm>
          <a:off x="0" y="0"/>
          <a:ext cx="0" cy="0"/>
          <a:chOff x="0" y="0"/>
          <a:chExt cx="0" cy="0"/>
        </a:xfrm>
      </p:grpSpPr>
      <p:pic>
        <p:nvPicPr>
          <p:cNvPr id="182" name="Google Shape;182;p31"/>
          <p:cNvPicPr preferRelativeResize="0"/>
          <p:nvPr/>
        </p:nvPicPr>
        <p:blipFill rotWithShape="1">
          <a:blip r:embed="rId2">
            <a:alphaModFix/>
          </a:blip>
          <a:srcRect b="0" l="0" r="0" t="0"/>
          <a:stretch/>
        </p:blipFill>
        <p:spPr>
          <a:xfrm>
            <a:off x="0" y="3622"/>
            <a:ext cx="9144001" cy="5136257"/>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_1_1_1">
    <p:spTree>
      <p:nvGrpSpPr>
        <p:cNvPr id="183" name="Shape 183"/>
        <p:cNvGrpSpPr/>
        <p:nvPr/>
      </p:nvGrpSpPr>
      <p:grpSpPr>
        <a:xfrm>
          <a:off x="0" y="0"/>
          <a:ext cx="0" cy="0"/>
          <a:chOff x="0" y="0"/>
          <a:chExt cx="0" cy="0"/>
        </a:xfrm>
      </p:grpSpPr>
      <p:pic>
        <p:nvPicPr>
          <p:cNvPr id="184" name="Google Shape;184;p32"/>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b="0" l="0" r="0" t="0"/>
          <a:stretch/>
        </p:blipFill>
        <p:spPr>
          <a:xfrm>
            <a:off x="0" y="572"/>
            <a:ext cx="9144001" cy="5142357"/>
          </a:xfrm>
          <a:prstGeom prst="rect">
            <a:avLst/>
          </a:prstGeom>
          <a:noFill/>
          <a:ln>
            <a:noFill/>
          </a:ln>
        </p:spPr>
      </p:pic>
      <p:sp>
        <p:nvSpPr>
          <p:cNvPr id="24" name="Google Shape;24;p5"/>
          <p:cNvSpPr txBox="1"/>
          <p:nvPr>
            <p:ph type="title"/>
          </p:nvPr>
        </p:nvSpPr>
        <p:spPr>
          <a:xfrm>
            <a:off x="1596700" y="3055622"/>
            <a:ext cx="2742600" cy="558900"/>
          </a:xfrm>
          <a:prstGeom prst="rect">
            <a:avLst/>
          </a:prstGeom>
        </p:spPr>
        <p:txBody>
          <a:bodyPr anchorCtr="0" anchor="t" bIns="91425" lIns="91425" spcFirstLastPara="1" rIns="91425" wrap="square" tIns="91425">
            <a:noAutofit/>
          </a:bodyPr>
          <a:lstStyle>
            <a:lvl1pPr lvl="0" algn="ctr">
              <a:spcBef>
                <a:spcPts val="0"/>
              </a:spcBef>
              <a:spcAft>
                <a:spcPts val="0"/>
              </a:spcAft>
              <a:buSzPts val="3300"/>
              <a:buNone/>
              <a:defRPr b="0" sz="2300">
                <a:solidFill>
                  <a:schemeClr val="accen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2" type="title"/>
          </p:nvPr>
        </p:nvSpPr>
        <p:spPr>
          <a:xfrm>
            <a:off x="4804747" y="305562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sz="23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6" name="Google Shape;26;p5"/>
          <p:cNvSpPr txBox="1"/>
          <p:nvPr>
            <p:ph idx="1" type="subTitle"/>
          </p:nvPr>
        </p:nvSpPr>
        <p:spPr>
          <a:xfrm>
            <a:off x="4923247" y="3543247"/>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 name="Google Shape;27;p5"/>
          <p:cNvSpPr txBox="1"/>
          <p:nvPr>
            <p:ph idx="3" type="subTitle"/>
          </p:nvPr>
        </p:nvSpPr>
        <p:spPr>
          <a:xfrm>
            <a:off x="1715375" y="3543247"/>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160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5"/>
          <p:cNvSpPr txBox="1"/>
          <p:nvPr>
            <p:ph idx="4" type="title"/>
          </p:nvPr>
        </p:nvSpPr>
        <p:spPr>
          <a:xfrm>
            <a:off x="700800" y="491825"/>
            <a:ext cx="77424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b="19" l="0" r="0" t="29"/>
          <a:stretch/>
        </p:blipFill>
        <p:spPr>
          <a:xfrm>
            <a:off x="0" y="3622"/>
            <a:ext cx="9144000" cy="5136258"/>
          </a:xfrm>
          <a:prstGeom prst="rect">
            <a:avLst/>
          </a:prstGeom>
          <a:noFill/>
          <a:ln>
            <a:noFill/>
          </a:ln>
        </p:spPr>
      </p:pic>
      <p:sp>
        <p:nvSpPr>
          <p:cNvPr id="31" name="Google Shape;31;p6"/>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b="0" l="0" r="0" t="0"/>
          <a:stretch/>
        </p:blipFill>
        <p:spPr>
          <a:xfrm flipH="1">
            <a:off x="0" y="572"/>
            <a:ext cx="9144001" cy="5142357"/>
          </a:xfrm>
          <a:prstGeom prst="rect">
            <a:avLst/>
          </a:prstGeom>
          <a:noFill/>
          <a:ln>
            <a:noFill/>
          </a:ln>
        </p:spPr>
      </p:pic>
      <p:sp>
        <p:nvSpPr>
          <p:cNvPr id="34" name="Google Shape;34;p7"/>
          <p:cNvSpPr txBox="1"/>
          <p:nvPr>
            <p:ph type="title"/>
          </p:nvPr>
        </p:nvSpPr>
        <p:spPr>
          <a:xfrm>
            <a:off x="5044200" y="1165900"/>
            <a:ext cx="2934300" cy="65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idx="1" type="body"/>
          </p:nvPr>
        </p:nvSpPr>
        <p:spPr>
          <a:xfrm>
            <a:off x="5044200" y="1815900"/>
            <a:ext cx="2934300" cy="2149500"/>
          </a:xfrm>
          <a:prstGeom prst="rect">
            <a:avLst/>
          </a:prstGeom>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b="0"/>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pic>
        <p:nvPicPr>
          <p:cNvPr id="37" name="Google Shape;37;p8"/>
          <p:cNvPicPr preferRelativeResize="0"/>
          <p:nvPr/>
        </p:nvPicPr>
        <p:blipFill rotWithShape="1">
          <a:blip r:embed="rId2">
            <a:alphaModFix/>
          </a:blip>
          <a:srcRect b="0" l="59" r="59" t="0"/>
          <a:stretch/>
        </p:blipFill>
        <p:spPr>
          <a:xfrm>
            <a:off x="0" y="572"/>
            <a:ext cx="9144001" cy="5142357"/>
          </a:xfrm>
          <a:prstGeom prst="rect">
            <a:avLst/>
          </a:prstGeom>
          <a:noFill/>
          <a:ln>
            <a:noFill/>
          </a:ln>
        </p:spPr>
      </p:pic>
      <p:sp>
        <p:nvSpPr>
          <p:cNvPr id="38" name="Google Shape;38;p8"/>
          <p:cNvSpPr txBox="1"/>
          <p:nvPr>
            <p:ph type="title"/>
          </p:nvPr>
        </p:nvSpPr>
        <p:spPr>
          <a:xfrm>
            <a:off x="1874200" y="1271850"/>
            <a:ext cx="5395500" cy="2599800"/>
          </a:xfrm>
          <a:prstGeom prst="rect">
            <a:avLst/>
          </a:prstGeom>
          <a:noFill/>
        </p:spPr>
        <p:txBody>
          <a:bodyPr anchorCtr="0" anchor="ctr" bIns="91425" lIns="91425" spcFirstLastPara="1" rIns="91425" wrap="square" tIns="91425">
            <a:noAutofit/>
          </a:bodyPr>
          <a:lstStyle>
            <a:lvl1pPr lvl="0" rtl="0" algn="ctr">
              <a:lnSpc>
                <a:spcPct val="90000"/>
              </a:lnSpc>
              <a:spcBef>
                <a:spcPts val="0"/>
              </a:spcBef>
              <a:spcAft>
                <a:spcPts val="0"/>
              </a:spcAft>
              <a:buNone/>
              <a:defRPr b="0" sz="8000"/>
            </a:lvl1pPr>
            <a:lvl2pPr lvl="1" rtl="0" algn="ctr">
              <a:lnSpc>
                <a:spcPct val="90000"/>
              </a:lnSpc>
              <a:spcBef>
                <a:spcPts val="0"/>
              </a:spcBef>
              <a:spcAft>
                <a:spcPts val="0"/>
              </a:spcAft>
              <a:buNone/>
              <a:defRPr b="0" sz="8000"/>
            </a:lvl2pPr>
            <a:lvl3pPr lvl="2" rtl="0" algn="ctr">
              <a:lnSpc>
                <a:spcPct val="90000"/>
              </a:lnSpc>
              <a:spcBef>
                <a:spcPts val="0"/>
              </a:spcBef>
              <a:spcAft>
                <a:spcPts val="0"/>
              </a:spcAft>
              <a:buNone/>
              <a:defRPr b="0" sz="8000"/>
            </a:lvl3pPr>
            <a:lvl4pPr lvl="3" rtl="0" algn="ctr">
              <a:lnSpc>
                <a:spcPct val="90000"/>
              </a:lnSpc>
              <a:spcBef>
                <a:spcPts val="0"/>
              </a:spcBef>
              <a:spcAft>
                <a:spcPts val="0"/>
              </a:spcAft>
              <a:buNone/>
              <a:defRPr b="0" sz="8000"/>
            </a:lvl4pPr>
            <a:lvl5pPr lvl="4" rtl="0" algn="ctr">
              <a:lnSpc>
                <a:spcPct val="90000"/>
              </a:lnSpc>
              <a:spcBef>
                <a:spcPts val="0"/>
              </a:spcBef>
              <a:spcAft>
                <a:spcPts val="0"/>
              </a:spcAft>
              <a:buNone/>
              <a:defRPr b="0" sz="8000"/>
            </a:lvl5pPr>
            <a:lvl6pPr lvl="5" rtl="0" algn="ctr">
              <a:lnSpc>
                <a:spcPct val="90000"/>
              </a:lnSpc>
              <a:spcBef>
                <a:spcPts val="0"/>
              </a:spcBef>
              <a:spcAft>
                <a:spcPts val="0"/>
              </a:spcAft>
              <a:buNone/>
              <a:defRPr b="0" sz="8000"/>
            </a:lvl6pPr>
            <a:lvl7pPr lvl="6" rtl="0" algn="ctr">
              <a:lnSpc>
                <a:spcPct val="90000"/>
              </a:lnSpc>
              <a:spcBef>
                <a:spcPts val="0"/>
              </a:spcBef>
              <a:spcAft>
                <a:spcPts val="0"/>
              </a:spcAft>
              <a:buNone/>
              <a:defRPr b="0" sz="8000"/>
            </a:lvl7pPr>
            <a:lvl8pPr lvl="7" rtl="0" algn="ctr">
              <a:lnSpc>
                <a:spcPct val="90000"/>
              </a:lnSpc>
              <a:spcBef>
                <a:spcPts val="0"/>
              </a:spcBef>
              <a:spcAft>
                <a:spcPts val="0"/>
              </a:spcAft>
              <a:buNone/>
              <a:defRPr b="0" sz="8000"/>
            </a:lvl8pPr>
            <a:lvl9pPr lvl="8" rtl="0" algn="ctr">
              <a:lnSpc>
                <a:spcPct val="90000"/>
              </a:lnSpc>
              <a:spcBef>
                <a:spcPts val="0"/>
              </a:spcBef>
              <a:spcAft>
                <a:spcPts val="0"/>
              </a:spcAft>
              <a:buNone/>
              <a:defRPr b="0" sz="8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pic>
        <p:nvPicPr>
          <p:cNvPr id="40" name="Google Shape;40;p9"/>
          <p:cNvPicPr preferRelativeResize="0"/>
          <p:nvPr/>
        </p:nvPicPr>
        <p:blipFill rotWithShape="1">
          <a:blip r:embed="rId2">
            <a:alphaModFix/>
          </a:blip>
          <a:srcRect b="0" l="89" r="99" t="0"/>
          <a:stretch/>
        </p:blipFill>
        <p:spPr>
          <a:xfrm>
            <a:off x="0" y="572"/>
            <a:ext cx="9144000" cy="5142357"/>
          </a:xfrm>
          <a:prstGeom prst="rect">
            <a:avLst/>
          </a:prstGeom>
          <a:noFill/>
          <a:ln>
            <a:noFill/>
          </a:ln>
        </p:spPr>
      </p:pic>
      <p:sp>
        <p:nvSpPr>
          <p:cNvPr id="41" name="Google Shape;41;p9"/>
          <p:cNvSpPr txBox="1"/>
          <p:nvPr>
            <p:ph type="title"/>
          </p:nvPr>
        </p:nvSpPr>
        <p:spPr>
          <a:xfrm>
            <a:off x="700800" y="1102150"/>
            <a:ext cx="3871200" cy="772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0" sz="4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9"/>
          <p:cNvSpPr txBox="1"/>
          <p:nvPr>
            <p:ph idx="1" type="subTitle"/>
          </p:nvPr>
        </p:nvSpPr>
        <p:spPr>
          <a:xfrm>
            <a:off x="700800" y="1874425"/>
            <a:ext cx="3871200" cy="14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2"/>
        </a:solidFill>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700800" y="696095"/>
            <a:ext cx="2214000" cy="1864800"/>
          </a:xfrm>
          <a:prstGeom prst="rect">
            <a:avLst/>
          </a:prstGeom>
          <a:noFill/>
        </p:spPr>
        <p:txBody>
          <a:bodyPr anchorCtr="0" anchor="ctr" bIns="91425" lIns="91425" spcFirstLastPara="1" rIns="91425" wrap="square" tIns="91425">
            <a:noAutofit/>
          </a:bodyPr>
          <a:lstStyle>
            <a:lvl1pPr lvl="0" rtl="0">
              <a:spcBef>
                <a:spcPts val="0"/>
              </a:spcBef>
              <a:spcAft>
                <a:spcPts val="0"/>
              </a:spcAft>
              <a:buNone/>
              <a:defRPr b="0"/>
            </a:lvl1pPr>
            <a:lvl2pPr lvl="1" rtl="0">
              <a:spcBef>
                <a:spcPts val="0"/>
              </a:spcBef>
              <a:spcAft>
                <a:spcPts val="0"/>
              </a:spcAft>
              <a:buNone/>
              <a:defRPr b="0"/>
            </a:lvl2pPr>
            <a:lvl3pPr lvl="2" rtl="0">
              <a:spcBef>
                <a:spcPts val="0"/>
              </a:spcBef>
              <a:spcAft>
                <a:spcPts val="0"/>
              </a:spcAft>
              <a:buNone/>
              <a:defRPr b="0"/>
            </a:lvl3pPr>
            <a:lvl4pPr lvl="3" rtl="0">
              <a:spcBef>
                <a:spcPts val="0"/>
              </a:spcBef>
              <a:spcAft>
                <a:spcPts val="0"/>
              </a:spcAft>
              <a:buNone/>
              <a:defRPr b="0"/>
            </a:lvl4pPr>
            <a:lvl5pPr lvl="4" rtl="0">
              <a:spcBef>
                <a:spcPts val="0"/>
              </a:spcBef>
              <a:spcAft>
                <a:spcPts val="0"/>
              </a:spcAft>
              <a:buNone/>
              <a:defRPr b="0"/>
            </a:lvl5pPr>
            <a:lvl6pPr lvl="5" rtl="0">
              <a:spcBef>
                <a:spcPts val="0"/>
              </a:spcBef>
              <a:spcAft>
                <a:spcPts val="0"/>
              </a:spcAft>
              <a:buNone/>
              <a:defRPr b="0"/>
            </a:lvl6pPr>
            <a:lvl7pPr lvl="6" rtl="0">
              <a:spcBef>
                <a:spcPts val="0"/>
              </a:spcBef>
              <a:spcAft>
                <a:spcPts val="0"/>
              </a:spcAft>
              <a:buNone/>
              <a:defRPr b="0"/>
            </a:lvl7pPr>
            <a:lvl8pPr lvl="7" rtl="0">
              <a:spcBef>
                <a:spcPts val="0"/>
              </a:spcBef>
              <a:spcAft>
                <a:spcPts val="0"/>
              </a:spcAft>
              <a:buNone/>
              <a:defRPr b="0"/>
            </a:lvl8pPr>
            <a:lvl9pPr lvl="8" rtl="0">
              <a:spcBef>
                <a:spcPts val="0"/>
              </a:spcBef>
              <a:spcAft>
                <a:spcPts val="0"/>
              </a:spcAft>
              <a:buNone/>
              <a:defRPr b="0"/>
            </a:lvl9pPr>
          </a:lstStyle>
          <a:p/>
        </p:txBody>
      </p:sp>
      <p:grpSp>
        <p:nvGrpSpPr>
          <p:cNvPr id="45" name="Google Shape;45;p10"/>
          <p:cNvGrpSpPr/>
          <p:nvPr/>
        </p:nvGrpSpPr>
        <p:grpSpPr>
          <a:xfrm rot="-314594">
            <a:off x="697904" y="3638848"/>
            <a:ext cx="5417927" cy="4501663"/>
            <a:chOff x="-3" y="3778988"/>
            <a:chExt cx="4902105" cy="4073075"/>
          </a:xfrm>
        </p:grpSpPr>
        <p:sp>
          <p:nvSpPr>
            <p:cNvPr id="46" name="Google Shape;46;p10"/>
            <p:cNvSpPr/>
            <p:nvPr/>
          </p:nvSpPr>
          <p:spPr>
            <a:xfrm flipH="1" rot="10800000">
              <a:off x="-3" y="3778988"/>
              <a:ext cx="4902105" cy="4073075"/>
            </a:xfrm>
            <a:custGeom>
              <a:rect b="b" l="l" r="r" t="t"/>
              <a:pathLst>
                <a:path extrusionOk="0" h="162923" w="175624">
                  <a:moveTo>
                    <a:pt x="0" y="1462"/>
                  </a:moveTo>
                  <a:lnTo>
                    <a:pt x="0" y="115835"/>
                  </a:lnTo>
                  <a:lnTo>
                    <a:pt x="81560" y="162923"/>
                  </a:lnTo>
                  <a:lnTo>
                    <a:pt x="175624" y="0"/>
                  </a:lnTo>
                  <a:close/>
                </a:path>
              </a:pathLst>
            </a:custGeom>
            <a:gradFill>
              <a:gsLst>
                <a:gs pos="0">
                  <a:schemeClr val="lt1"/>
                </a:gs>
                <a:gs pos="100000">
                  <a:schemeClr val="dk2"/>
                </a:gs>
              </a:gsLst>
              <a:lin ang="5400700" scaled="0"/>
            </a:gradFill>
            <a:ln cap="flat" cmpd="sng" w="38100">
              <a:solidFill>
                <a:schemeClr val="accent2"/>
              </a:solidFill>
              <a:prstDash val="solid"/>
              <a:round/>
              <a:headEnd len="med" w="med" type="none"/>
              <a:tailEnd len="med" w="med" type="none"/>
            </a:ln>
          </p:spPr>
        </p:sp>
        <p:sp>
          <p:nvSpPr>
            <p:cNvPr id="47" name="Google Shape;47;p10"/>
            <p:cNvSpPr/>
            <p:nvPr/>
          </p:nvSpPr>
          <p:spPr>
            <a:xfrm flipH="1" rot="-1634205">
              <a:off x="825795" y="4207100"/>
              <a:ext cx="1121555" cy="64135"/>
            </a:xfrm>
            <a:prstGeom prst="ellipse">
              <a:avLst/>
            </a:prstGeom>
            <a:gradFill>
              <a:gsLst>
                <a:gs pos="0">
                  <a:srgbClr val="DED0B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10"/>
          <p:cNvGrpSpPr/>
          <p:nvPr/>
        </p:nvGrpSpPr>
        <p:grpSpPr>
          <a:xfrm rot="899893">
            <a:off x="-1263539" y="-763369"/>
            <a:ext cx="5750159" cy="6398115"/>
            <a:chOff x="-2725550" y="-834739"/>
            <a:chExt cx="5203067" cy="5789374"/>
          </a:xfrm>
        </p:grpSpPr>
        <p:sp>
          <p:nvSpPr>
            <p:cNvPr id="49" name="Google Shape;49;p10"/>
            <p:cNvSpPr/>
            <p:nvPr/>
          </p:nvSpPr>
          <p:spPr>
            <a:xfrm flipH="1" rot="-6300050">
              <a:off x="-2575178" y="23471"/>
              <a:ext cx="4902323" cy="4072953"/>
            </a:xfrm>
            <a:custGeom>
              <a:rect b="b" l="l" r="r" t="t"/>
              <a:pathLst>
                <a:path extrusionOk="0" h="162923" w="175624">
                  <a:moveTo>
                    <a:pt x="0" y="1462"/>
                  </a:moveTo>
                  <a:lnTo>
                    <a:pt x="0" y="115835"/>
                  </a:lnTo>
                  <a:lnTo>
                    <a:pt x="81560" y="162923"/>
                  </a:lnTo>
                  <a:lnTo>
                    <a:pt x="175624" y="0"/>
                  </a:lnTo>
                  <a:close/>
                </a:path>
              </a:pathLst>
            </a:custGeom>
            <a:gradFill>
              <a:gsLst>
                <a:gs pos="0">
                  <a:schemeClr val="lt1"/>
                </a:gs>
                <a:gs pos="100000">
                  <a:schemeClr val="dk2"/>
                </a:gs>
              </a:gsLst>
              <a:lin ang="5400700" scaled="0"/>
            </a:gradFill>
            <a:ln cap="flat" cmpd="sng" w="38100">
              <a:solidFill>
                <a:schemeClr val="accent2"/>
              </a:solidFill>
              <a:prstDash val="solid"/>
              <a:round/>
              <a:headEnd len="med" w="med" type="none"/>
              <a:tailEnd len="med" w="med" type="none"/>
            </a:ln>
          </p:spPr>
        </p:sp>
        <p:sp>
          <p:nvSpPr>
            <p:cNvPr id="50" name="Google Shape;50;p10"/>
            <p:cNvSpPr/>
            <p:nvPr/>
          </p:nvSpPr>
          <p:spPr>
            <a:xfrm flipH="1" rot="7938030">
              <a:off x="38884" y="2655423"/>
              <a:ext cx="1121514" cy="64133"/>
            </a:xfrm>
            <a:prstGeom prst="ellipse">
              <a:avLst/>
            </a:prstGeom>
            <a:gradFill>
              <a:gsLst>
                <a:gs pos="0">
                  <a:srgbClr val="DED0B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p:nvPr/>
          </p:nvSpPr>
          <p:spPr>
            <a:xfrm flipH="1" rot="2876940">
              <a:off x="718010" y="759910"/>
              <a:ext cx="1121542" cy="64154"/>
            </a:xfrm>
            <a:prstGeom prst="ellipse">
              <a:avLst/>
            </a:prstGeom>
            <a:gradFill>
              <a:gsLst>
                <a:gs pos="0">
                  <a:srgbClr val="DED0B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300"/>
              <a:buFont typeface="DM Serif Display"/>
              <a:buNone/>
              <a:defRPr b="1" sz="3300">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311700" y="1152475"/>
            <a:ext cx="61881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chemeClr val="dk1"/>
              </a:buClr>
              <a:buSzPts val="1600"/>
              <a:buFont typeface="Didact Gothic"/>
              <a:buChar char="●"/>
              <a:defRPr b="1" sz="1600">
                <a:solidFill>
                  <a:schemeClr val="dk1"/>
                </a:solidFill>
                <a:latin typeface="Didact Gothic"/>
                <a:ea typeface="Didact Gothic"/>
                <a:cs typeface="Didact Gothic"/>
                <a:sym typeface="Didact Gothic"/>
              </a:defRPr>
            </a:lvl1pPr>
            <a:lvl2pPr indent="-317500" lvl="1" marL="9144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ctrTitle"/>
          </p:nvPr>
        </p:nvSpPr>
        <p:spPr>
          <a:xfrm>
            <a:off x="1913100" y="1415503"/>
            <a:ext cx="5317800" cy="196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400">
                <a:solidFill>
                  <a:srgbClr val="FFD966"/>
                </a:solidFill>
              </a:rPr>
              <a:t>A&amp;C</a:t>
            </a:r>
            <a:endParaRPr sz="13400">
              <a:solidFill>
                <a:srgbClr val="FFD966"/>
              </a:solidFill>
            </a:endParaRPr>
          </a:p>
        </p:txBody>
      </p:sp>
      <p:sp>
        <p:nvSpPr>
          <p:cNvPr id="190" name="Google Shape;190;p33"/>
          <p:cNvSpPr txBox="1"/>
          <p:nvPr>
            <p:ph idx="1" type="subTitle"/>
          </p:nvPr>
        </p:nvSpPr>
        <p:spPr>
          <a:xfrm>
            <a:off x="1692725" y="3293444"/>
            <a:ext cx="5758200" cy="501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lt1"/>
              </a:buClr>
              <a:buSzPts val="1100"/>
              <a:buFont typeface="Arial"/>
              <a:buNone/>
            </a:pPr>
            <a:r>
              <a:rPr b="1" lang="en" sz="1800">
                <a:solidFill>
                  <a:srgbClr val="FFFFFF"/>
                </a:solidFill>
                <a:latin typeface="Old Standard TT"/>
                <a:ea typeface="Old Standard TT"/>
                <a:cs typeface="Old Standard TT"/>
                <a:sym typeface="Old Standard TT"/>
              </a:rPr>
              <a:t>Advice and Consultancy</a:t>
            </a:r>
            <a:endParaRPr b="1" sz="1800">
              <a:solidFill>
                <a:srgbClr val="FFFFFF"/>
              </a:solidFill>
              <a:latin typeface="Old Standard TT"/>
              <a:ea typeface="Old Standard TT"/>
              <a:cs typeface="Old Standard TT"/>
              <a:sym typeface="Old Standard TT"/>
            </a:endParaRPr>
          </a:p>
          <a:p>
            <a:pPr indent="0" lvl="0" marL="0" rtl="0" algn="ctr">
              <a:spcBef>
                <a:spcPts val="1200"/>
              </a:spcBef>
              <a:spcAft>
                <a:spcPts val="0"/>
              </a:spcAft>
              <a:buClr>
                <a:srgbClr val="000000"/>
              </a:buClr>
              <a:buSzPts val="1100"/>
              <a:buFont typeface="Arial"/>
              <a:buNone/>
            </a:pPr>
            <a:r>
              <a:t/>
            </a:r>
            <a:endParaRPr/>
          </a:p>
        </p:txBody>
      </p:sp>
      <p:sp>
        <p:nvSpPr>
          <p:cNvPr id="191" name="Google Shape;191;p33"/>
          <p:cNvSpPr txBox="1"/>
          <p:nvPr/>
        </p:nvSpPr>
        <p:spPr>
          <a:xfrm>
            <a:off x="1645575" y="3549625"/>
            <a:ext cx="670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lt1"/>
              </a:buClr>
              <a:buSzPts val="1100"/>
              <a:buFont typeface="Arial"/>
              <a:buNone/>
            </a:pPr>
            <a:r>
              <a:rPr b="1" lang="en">
                <a:solidFill>
                  <a:srgbClr val="F2F2F2"/>
                </a:solidFill>
                <a:latin typeface="Old Standard TT"/>
                <a:ea typeface="Old Standard TT"/>
                <a:cs typeface="Old Standard TT"/>
                <a:sym typeface="Old Standard TT"/>
              </a:rPr>
              <a:t>“One Stop Destination For All Of Your Professional And Non Professional Needs”</a:t>
            </a:r>
            <a:endParaRPr>
              <a:solidFill>
                <a:srgbClr val="F2F2F2"/>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D966"/>
                </a:solidFill>
              </a:rPr>
              <a:t>REVENUE MODEL</a:t>
            </a:r>
            <a:endParaRPr>
              <a:solidFill>
                <a:srgbClr val="FFD966"/>
              </a:solidFill>
            </a:endParaRPr>
          </a:p>
        </p:txBody>
      </p:sp>
      <p:sp>
        <p:nvSpPr>
          <p:cNvPr id="248" name="Google Shape;248;p42"/>
          <p:cNvSpPr txBox="1"/>
          <p:nvPr/>
        </p:nvSpPr>
        <p:spPr>
          <a:xfrm>
            <a:off x="700800" y="1563625"/>
            <a:ext cx="4485300" cy="2554800"/>
          </a:xfrm>
          <a:prstGeom prst="rect">
            <a:avLst/>
          </a:prstGeom>
          <a:noFill/>
          <a:ln>
            <a:noFill/>
          </a:ln>
        </p:spPr>
        <p:txBody>
          <a:bodyPr anchorCtr="0" anchor="t" bIns="91425" lIns="91425" spcFirstLastPara="1" rIns="91425" wrap="square" tIns="91425">
            <a:spAutoFit/>
          </a:bodyPr>
          <a:lstStyle/>
          <a:p>
            <a:pPr indent="-342900" lvl="0" marL="228600" rtl="0" algn="l">
              <a:lnSpc>
                <a:spcPct val="107916"/>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Ad-based Revenue model</a:t>
            </a:r>
            <a:endParaRPr sz="1800">
              <a:solidFill>
                <a:srgbClr val="EFEFEF"/>
              </a:solidFill>
              <a:latin typeface="Times New Roman"/>
              <a:ea typeface="Times New Roman"/>
              <a:cs typeface="Times New Roman"/>
              <a:sym typeface="Times New Roman"/>
            </a:endParaRPr>
          </a:p>
          <a:p>
            <a:pPr indent="0" lvl="0" marL="228600" rtl="0" algn="l">
              <a:lnSpc>
                <a:spcPct val="107916"/>
              </a:lnSpc>
              <a:spcBef>
                <a:spcPts val="0"/>
              </a:spcBef>
              <a:spcAft>
                <a:spcPts val="0"/>
              </a:spcAft>
              <a:buClr>
                <a:schemeClr val="lt1"/>
              </a:buClr>
              <a:buSzPts val="1100"/>
              <a:buFont typeface="Arial"/>
              <a:buNone/>
            </a:pPr>
            <a:r>
              <a:t/>
            </a:r>
            <a:endParaRPr sz="1800">
              <a:solidFill>
                <a:srgbClr val="EFEFEF"/>
              </a:solidFill>
              <a:latin typeface="Times New Roman"/>
              <a:ea typeface="Times New Roman"/>
              <a:cs typeface="Times New Roman"/>
              <a:sym typeface="Times New Roman"/>
            </a:endParaRPr>
          </a:p>
          <a:p>
            <a:pPr indent="-342900" lvl="0" marL="228600" rtl="0" algn="l">
              <a:lnSpc>
                <a:spcPct val="107916"/>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Affiliate Revenue model</a:t>
            </a:r>
            <a:endParaRPr sz="1800">
              <a:solidFill>
                <a:srgbClr val="EFEFEF"/>
              </a:solidFill>
              <a:latin typeface="Times New Roman"/>
              <a:ea typeface="Times New Roman"/>
              <a:cs typeface="Times New Roman"/>
              <a:sym typeface="Times New Roman"/>
            </a:endParaRPr>
          </a:p>
          <a:p>
            <a:pPr indent="0" lvl="0" marL="228600" rtl="0" algn="l">
              <a:lnSpc>
                <a:spcPct val="107916"/>
              </a:lnSpc>
              <a:spcBef>
                <a:spcPts val="0"/>
              </a:spcBef>
              <a:spcAft>
                <a:spcPts val="0"/>
              </a:spcAft>
              <a:buClr>
                <a:schemeClr val="lt1"/>
              </a:buClr>
              <a:buSzPts val="1100"/>
              <a:buFont typeface="Arial"/>
              <a:buNone/>
            </a:pPr>
            <a:r>
              <a:t/>
            </a:r>
            <a:endParaRPr sz="1800">
              <a:solidFill>
                <a:srgbClr val="EFEFEF"/>
              </a:solidFill>
              <a:latin typeface="Times New Roman"/>
              <a:ea typeface="Times New Roman"/>
              <a:cs typeface="Times New Roman"/>
              <a:sym typeface="Times New Roman"/>
            </a:endParaRPr>
          </a:p>
          <a:p>
            <a:pPr indent="-342900" lvl="0" marL="228600" rtl="0" algn="l">
              <a:lnSpc>
                <a:spcPct val="107916"/>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Subscription Revenue model</a:t>
            </a:r>
            <a:endParaRPr sz="1800">
              <a:solidFill>
                <a:srgbClr val="EFEFEF"/>
              </a:solidFill>
              <a:latin typeface="Times New Roman"/>
              <a:ea typeface="Times New Roman"/>
              <a:cs typeface="Times New Roman"/>
              <a:sym typeface="Times New Roman"/>
            </a:endParaRPr>
          </a:p>
          <a:p>
            <a:pPr indent="0" lvl="0" marL="228600" rtl="0" algn="l">
              <a:lnSpc>
                <a:spcPct val="107916"/>
              </a:lnSpc>
              <a:spcBef>
                <a:spcPts val="0"/>
              </a:spcBef>
              <a:spcAft>
                <a:spcPts val="0"/>
              </a:spcAft>
              <a:buClr>
                <a:schemeClr val="lt1"/>
              </a:buClr>
              <a:buSzPts val="1100"/>
              <a:buFont typeface="Arial"/>
              <a:buNone/>
            </a:pPr>
            <a:r>
              <a:t/>
            </a:r>
            <a:endParaRPr sz="1800">
              <a:solidFill>
                <a:srgbClr val="EFEFEF"/>
              </a:solidFill>
              <a:latin typeface="Times New Roman"/>
              <a:ea typeface="Times New Roman"/>
              <a:cs typeface="Times New Roman"/>
              <a:sym typeface="Times New Roman"/>
            </a:endParaRPr>
          </a:p>
          <a:p>
            <a:pPr indent="-342900" lvl="0" marL="228600" rtl="0" algn="l">
              <a:lnSpc>
                <a:spcPct val="107916"/>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Building trust in Advertiser’s</a:t>
            </a:r>
            <a:endParaRPr sz="1800">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3F3F3"/>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D966"/>
                </a:solidFill>
              </a:rPr>
              <a:t>MINIMUM VIABLE PRODUCT (MVP)</a:t>
            </a:r>
            <a:endParaRPr>
              <a:solidFill>
                <a:srgbClr val="FFD966"/>
              </a:solidFill>
            </a:endParaRPr>
          </a:p>
        </p:txBody>
      </p:sp>
      <p:sp>
        <p:nvSpPr>
          <p:cNvPr id="254" name="Google Shape;254;p43"/>
          <p:cNvSpPr txBox="1"/>
          <p:nvPr/>
        </p:nvSpPr>
        <p:spPr>
          <a:xfrm>
            <a:off x="445200" y="1530225"/>
            <a:ext cx="8253600" cy="31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FEFEF"/>
                </a:solidFill>
                <a:latin typeface="Times New Roman"/>
                <a:ea typeface="Times New Roman"/>
                <a:cs typeface="Times New Roman"/>
                <a:sym typeface="Times New Roman"/>
              </a:rPr>
              <a:t>For us being a Service Based Company, our MVP shall be our website and the features it has to offer to the public, and how we as a company stand in competition with the other competitors, and ways by which our company stands out from the rest.</a:t>
            </a:r>
            <a:endParaRPr sz="1800">
              <a:solidFill>
                <a:srgbClr val="EFEFE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EFEFEF"/>
                </a:solidFill>
                <a:latin typeface="Times New Roman"/>
                <a:ea typeface="Times New Roman"/>
                <a:cs typeface="Times New Roman"/>
                <a:sym typeface="Times New Roman"/>
              </a:rPr>
              <a:t>Our MVP may see these benefits:</a:t>
            </a:r>
            <a:endParaRPr sz="1800">
              <a:solidFill>
                <a:srgbClr val="EFEFEF"/>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rgbClr val="EFEFE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Building the Core</a:t>
            </a:r>
            <a:endParaRPr sz="1800">
              <a:solidFill>
                <a:srgbClr val="EFEFE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Early Testing Opportunity</a:t>
            </a:r>
            <a:endParaRPr sz="1800">
              <a:solidFill>
                <a:srgbClr val="EFEFE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User Intelligence &amp; Gathering feedback</a:t>
            </a:r>
            <a:endParaRPr sz="1800">
              <a:solidFill>
                <a:srgbClr val="EFEFEF"/>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255" name="Google Shape;255;p43"/>
          <p:cNvSpPr txBox="1"/>
          <p:nvPr/>
        </p:nvSpPr>
        <p:spPr>
          <a:xfrm>
            <a:off x="4970600" y="3159125"/>
            <a:ext cx="2870100" cy="1674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Market Validation</a:t>
            </a:r>
            <a:endParaRPr sz="1800">
              <a:solidFill>
                <a:srgbClr val="EFEFE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Feasibility</a:t>
            </a:r>
            <a:endParaRPr sz="1800">
              <a:solidFill>
                <a:srgbClr val="EFEFE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Budget Friendly</a:t>
            </a:r>
            <a:endParaRPr sz="1800">
              <a:solidFill>
                <a:srgbClr val="EFEFE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nvSpPr>
        <p:spPr>
          <a:xfrm>
            <a:off x="805750" y="911725"/>
            <a:ext cx="7661100" cy="403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FEFEF"/>
                </a:solidFill>
                <a:latin typeface="Times New Roman"/>
                <a:ea typeface="Times New Roman"/>
                <a:cs typeface="Times New Roman"/>
                <a:sym typeface="Times New Roman"/>
              </a:rPr>
              <a:t>MVP implies finding the right balance between what the business is offering to users and what users actually need. Purpose of the MVP is to test the hypothesis that the product will solve a user problem.</a:t>
            </a:r>
            <a:endParaRPr sz="1800">
              <a:solidFill>
                <a:srgbClr val="EFEFE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EFEFEF"/>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EFEFEF"/>
                </a:solidFill>
                <a:latin typeface="Times New Roman"/>
                <a:ea typeface="Times New Roman"/>
                <a:cs typeface="Times New Roman"/>
                <a:sym typeface="Times New Roman"/>
              </a:rPr>
              <a:t>The basic perks for us rolling out an MVP shall be:</a:t>
            </a:r>
            <a:endParaRPr sz="1800">
              <a:solidFill>
                <a:srgbClr val="EFEFE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EFEFE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Early  access of the website.</a:t>
            </a:r>
            <a:endParaRPr sz="1800">
              <a:solidFill>
                <a:srgbClr val="EFEFE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Surveys on what users want to see in our final product.</a:t>
            </a:r>
            <a:endParaRPr sz="1800">
              <a:solidFill>
                <a:srgbClr val="EFEFE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Less development time, from giving early access to a new updated version.</a:t>
            </a:r>
            <a:endParaRPr sz="1800">
              <a:solidFill>
                <a:srgbClr val="EFEFE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Huge field of professionals to be provided.</a:t>
            </a:r>
            <a:endParaRPr sz="1800">
              <a:solidFill>
                <a:srgbClr val="EFEFE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Everything takes place within the budget.</a:t>
            </a:r>
            <a:endParaRPr sz="1800">
              <a:solidFill>
                <a:srgbClr val="EFEFE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Free access to limited users who have early access to the website</a:t>
            </a:r>
            <a:r>
              <a:rPr lang="e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D966"/>
                </a:solidFill>
              </a:rPr>
              <a:t>COMPETITION</a:t>
            </a:r>
            <a:endParaRPr>
              <a:solidFill>
                <a:srgbClr val="FFD966"/>
              </a:solidFill>
            </a:endParaRPr>
          </a:p>
        </p:txBody>
      </p:sp>
      <p:graphicFrame>
        <p:nvGraphicFramePr>
          <p:cNvPr id="266" name="Google Shape;266;p45"/>
          <p:cNvGraphicFramePr/>
          <p:nvPr/>
        </p:nvGraphicFramePr>
        <p:xfrm>
          <a:off x="646250" y="1218900"/>
          <a:ext cx="3000000" cy="3000000"/>
        </p:xfrm>
        <a:graphic>
          <a:graphicData uri="http://schemas.openxmlformats.org/drawingml/2006/table">
            <a:tbl>
              <a:tblPr>
                <a:noFill/>
                <a:tableStyleId>{1F35A6C4-340E-4B45-959B-C78DF82D284A}</a:tableStyleId>
              </a:tblPr>
              <a:tblGrid>
                <a:gridCol w="1809750"/>
                <a:gridCol w="1809750"/>
                <a:gridCol w="1809750"/>
                <a:gridCol w="1809750"/>
              </a:tblGrid>
              <a:tr h="678875">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Sources</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Justdial.com</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Asklaila.com</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Sulekha.com</a:t>
                      </a:r>
                      <a:endParaRPr>
                        <a:solidFill>
                          <a:srgbClr val="EFEFEF"/>
                        </a:solidFill>
                        <a:latin typeface="Times New Roman"/>
                        <a:ea typeface="Times New Roman"/>
                        <a:cs typeface="Times New Roman"/>
                        <a:sym typeface="Times New Roman"/>
                      </a:endParaRPr>
                    </a:p>
                  </a:txBody>
                  <a:tcPr marT="91425" marB="91425" marR="91425" marL="91425" anchor="ctr"/>
                </a:tc>
              </a:tr>
              <a:tr h="420050">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Traffic Rank (Global)</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1,166</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2,02,256</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11,424</a:t>
                      </a:r>
                      <a:endParaRPr>
                        <a:solidFill>
                          <a:srgbClr val="EFEFEF"/>
                        </a:solidFill>
                        <a:latin typeface="Times New Roman"/>
                        <a:ea typeface="Times New Roman"/>
                        <a:cs typeface="Times New Roman"/>
                        <a:sym typeface="Times New Roman"/>
                      </a:endParaRPr>
                    </a:p>
                  </a:txBody>
                  <a:tcPr marT="91425" marB="91425" marR="91425" marL="91425" anchor="ctr"/>
                </a:tc>
              </a:tr>
              <a:tr h="466875">
                <a:tc>
                  <a:txBody>
                    <a:bodyPr/>
                    <a:lstStyle/>
                    <a:p>
                      <a:pPr indent="0" lvl="0" marL="0" rtl="0" algn="ctr">
                        <a:lnSpc>
                          <a:spcPct val="107000"/>
                        </a:lnSpc>
                        <a:spcBef>
                          <a:spcPts val="0"/>
                        </a:spcBef>
                        <a:spcAft>
                          <a:spcPts val="0"/>
                        </a:spcAft>
                        <a:buNone/>
                      </a:pPr>
                      <a:r>
                        <a:rPr lang="en">
                          <a:solidFill>
                            <a:srgbClr val="EFEFEF"/>
                          </a:solidFill>
                          <a:latin typeface="Times New Roman"/>
                          <a:ea typeface="Times New Roman"/>
                          <a:cs typeface="Times New Roman"/>
                          <a:sym typeface="Times New Roman"/>
                        </a:rPr>
                        <a:t>Traffic Rank  (India)</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 </a:t>
                      </a:r>
                      <a:r>
                        <a:rPr lang="en">
                          <a:solidFill>
                            <a:srgbClr val="EFEFEF"/>
                          </a:solidFill>
                          <a:latin typeface="Times New Roman"/>
                          <a:ea typeface="Times New Roman"/>
                          <a:cs typeface="Times New Roman"/>
                          <a:sym typeface="Times New Roman"/>
                        </a:rPr>
                        <a:t>73</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12,379</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968</a:t>
                      </a:r>
                      <a:endParaRPr>
                        <a:solidFill>
                          <a:srgbClr val="EFEFEF"/>
                        </a:solidFill>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Unique Visitors </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4,15,153</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10,796</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91,722</a:t>
                      </a:r>
                      <a:endParaRPr>
                        <a:solidFill>
                          <a:srgbClr val="EFEFEF"/>
                        </a:solidFill>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Daily</a:t>
                      </a:r>
                      <a:r>
                        <a:rPr lang="en">
                          <a:solidFill>
                            <a:srgbClr val="EFEFEF"/>
                          </a:solidFill>
                          <a:latin typeface="Times New Roman"/>
                          <a:ea typeface="Times New Roman"/>
                          <a:cs typeface="Times New Roman"/>
                          <a:sym typeface="Times New Roman"/>
                        </a:rPr>
                        <a:t> pageviews</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18,98,231</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31,107</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2,10,674</a:t>
                      </a:r>
                      <a:endParaRPr>
                        <a:solidFill>
                          <a:srgbClr val="EFEFEF"/>
                        </a:solidFill>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Bounce Rate</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55.1%</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75.56%</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65.28%</a:t>
                      </a:r>
                      <a:endParaRPr>
                        <a:solidFill>
                          <a:srgbClr val="EFEFEF"/>
                        </a:solidFill>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Daily Revenue</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1898$</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31$</a:t>
                      </a:r>
                      <a:endParaRPr>
                        <a:solidFill>
                          <a:srgbClr val="EFEFEF"/>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latin typeface="Times New Roman"/>
                          <a:ea typeface="Times New Roman"/>
                          <a:cs typeface="Times New Roman"/>
                          <a:sym typeface="Times New Roman"/>
                        </a:rPr>
                        <a:t>211$</a:t>
                      </a:r>
                      <a:endParaRPr>
                        <a:solidFill>
                          <a:srgbClr val="EFEFEF"/>
                        </a:solidFill>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6"/>
          <p:cNvPicPr preferRelativeResize="0"/>
          <p:nvPr/>
        </p:nvPicPr>
        <p:blipFill>
          <a:blip r:embed="rId3">
            <a:alphaModFix/>
          </a:blip>
          <a:stretch>
            <a:fillRect/>
          </a:stretch>
        </p:blipFill>
        <p:spPr>
          <a:xfrm>
            <a:off x="246900" y="1509750"/>
            <a:ext cx="2470950" cy="3633747"/>
          </a:xfrm>
          <a:prstGeom prst="rect">
            <a:avLst/>
          </a:prstGeom>
          <a:noFill/>
          <a:ln>
            <a:noFill/>
          </a:ln>
        </p:spPr>
      </p:pic>
      <p:pic>
        <p:nvPicPr>
          <p:cNvPr id="272" name="Google Shape;272;p46"/>
          <p:cNvPicPr preferRelativeResize="0"/>
          <p:nvPr/>
        </p:nvPicPr>
        <p:blipFill>
          <a:blip r:embed="rId3">
            <a:alphaModFix/>
          </a:blip>
          <a:stretch>
            <a:fillRect/>
          </a:stretch>
        </p:blipFill>
        <p:spPr>
          <a:xfrm>
            <a:off x="6794550" y="1509750"/>
            <a:ext cx="2470950" cy="3633747"/>
          </a:xfrm>
          <a:prstGeom prst="rect">
            <a:avLst/>
          </a:prstGeom>
          <a:noFill/>
          <a:ln>
            <a:noFill/>
          </a:ln>
        </p:spPr>
      </p:pic>
      <p:pic>
        <p:nvPicPr>
          <p:cNvPr id="273" name="Google Shape;273;p46"/>
          <p:cNvPicPr preferRelativeResize="0"/>
          <p:nvPr/>
        </p:nvPicPr>
        <p:blipFill>
          <a:blip r:embed="rId3">
            <a:alphaModFix/>
          </a:blip>
          <a:stretch>
            <a:fillRect/>
          </a:stretch>
        </p:blipFill>
        <p:spPr>
          <a:xfrm>
            <a:off x="4711475" y="1509750"/>
            <a:ext cx="2470950" cy="3633747"/>
          </a:xfrm>
          <a:prstGeom prst="rect">
            <a:avLst/>
          </a:prstGeom>
          <a:noFill/>
          <a:ln>
            <a:noFill/>
          </a:ln>
        </p:spPr>
      </p:pic>
      <p:pic>
        <p:nvPicPr>
          <p:cNvPr id="274" name="Google Shape;274;p46"/>
          <p:cNvPicPr preferRelativeResize="0"/>
          <p:nvPr/>
        </p:nvPicPr>
        <p:blipFill>
          <a:blip r:embed="rId3">
            <a:alphaModFix/>
          </a:blip>
          <a:stretch>
            <a:fillRect/>
          </a:stretch>
        </p:blipFill>
        <p:spPr>
          <a:xfrm>
            <a:off x="2505775" y="1509750"/>
            <a:ext cx="2470950" cy="3633747"/>
          </a:xfrm>
          <a:prstGeom prst="rect">
            <a:avLst/>
          </a:prstGeom>
          <a:noFill/>
          <a:ln>
            <a:noFill/>
          </a:ln>
        </p:spPr>
      </p:pic>
      <p:sp>
        <p:nvSpPr>
          <p:cNvPr id="275" name="Google Shape;275;p46"/>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     </a:t>
            </a:r>
            <a:r>
              <a:rPr lang="en">
                <a:solidFill>
                  <a:srgbClr val="FFD966"/>
                </a:solidFill>
              </a:rPr>
              <a:t>RISKS</a:t>
            </a:r>
            <a:endParaRPr>
              <a:solidFill>
                <a:srgbClr val="FFD966"/>
              </a:solidFill>
            </a:endParaRPr>
          </a:p>
        </p:txBody>
      </p:sp>
      <p:sp>
        <p:nvSpPr>
          <p:cNvPr id="276" name="Google Shape;276;p46"/>
          <p:cNvSpPr txBox="1"/>
          <p:nvPr/>
        </p:nvSpPr>
        <p:spPr>
          <a:xfrm>
            <a:off x="845825" y="1763100"/>
            <a:ext cx="1384500" cy="11082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1200"/>
              </a:spcAft>
              <a:buNone/>
            </a:pPr>
            <a:r>
              <a:rPr b="1" lang="en" sz="2000">
                <a:solidFill>
                  <a:schemeClr val="lt1"/>
                </a:solidFill>
                <a:latin typeface="Times New Roman"/>
                <a:ea typeface="Times New Roman"/>
                <a:cs typeface="Times New Roman"/>
                <a:sym typeface="Times New Roman"/>
              </a:rPr>
              <a:t>Economic risks</a:t>
            </a:r>
            <a:endParaRPr b="1" sz="1000">
              <a:solidFill>
                <a:schemeClr val="lt1"/>
              </a:solidFill>
            </a:endParaRPr>
          </a:p>
        </p:txBody>
      </p:sp>
      <p:sp>
        <p:nvSpPr>
          <p:cNvPr id="277" name="Google Shape;277;p46"/>
          <p:cNvSpPr txBox="1"/>
          <p:nvPr/>
        </p:nvSpPr>
        <p:spPr>
          <a:xfrm>
            <a:off x="3049000" y="1642075"/>
            <a:ext cx="1384500" cy="18777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b="1" lang="en" sz="2000">
                <a:solidFill>
                  <a:schemeClr val="lt1"/>
                </a:solidFill>
                <a:latin typeface="Times New Roman"/>
                <a:ea typeface="Times New Roman"/>
                <a:cs typeface="Times New Roman"/>
                <a:sym typeface="Times New Roman"/>
              </a:rPr>
              <a:t>Security</a:t>
            </a:r>
            <a:r>
              <a:rPr b="1" lang="en" sz="2000">
                <a:solidFill>
                  <a:schemeClr val="lt1"/>
                </a:solidFill>
                <a:latin typeface="Times New Roman"/>
                <a:ea typeface="Times New Roman"/>
                <a:cs typeface="Times New Roman"/>
                <a:sym typeface="Times New Roman"/>
              </a:rPr>
              <a:t> &amp; Fraud</a:t>
            </a:r>
            <a:endParaRPr b="1" sz="2000">
              <a:solidFill>
                <a:schemeClr val="lt1"/>
              </a:solidFill>
              <a:latin typeface="Times New Roman"/>
              <a:ea typeface="Times New Roman"/>
              <a:cs typeface="Times New Roman"/>
              <a:sym typeface="Times New Roman"/>
            </a:endParaRPr>
          </a:p>
          <a:p>
            <a:pPr indent="0" lvl="0" marL="0" rtl="0" algn="ctr">
              <a:lnSpc>
                <a:spcPct val="200000"/>
              </a:lnSpc>
              <a:spcBef>
                <a:spcPts val="1200"/>
              </a:spcBef>
              <a:spcAft>
                <a:spcPts val="1200"/>
              </a:spcAft>
              <a:buNone/>
            </a:pPr>
            <a:r>
              <a:rPr b="1" lang="en" sz="2000">
                <a:solidFill>
                  <a:schemeClr val="lt1"/>
                </a:solidFill>
                <a:latin typeface="Times New Roman"/>
                <a:ea typeface="Times New Roman"/>
                <a:cs typeface="Times New Roman"/>
                <a:sym typeface="Times New Roman"/>
              </a:rPr>
              <a:t>risks</a:t>
            </a:r>
            <a:endParaRPr b="1" sz="2000">
              <a:solidFill>
                <a:schemeClr val="lt1"/>
              </a:solidFill>
            </a:endParaRPr>
          </a:p>
        </p:txBody>
      </p:sp>
      <p:sp>
        <p:nvSpPr>
          <p:cNvPr id="278" name="Google Shape;278;p46"/>
          <p:cNvSpPr txBox="1"/>
          <p:nvPr/>
        </p:nvSpPr>
        <p:spPr>
          <a:xfrm>
            <a:off x="5158838" y="1762350"/>
            <a:ext cx="1576200" cy="12621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b="1" lang="en" sz="2000">
                <a:solidFill>
                  <a:schemeClr val="lt1"/>
                </a:solidFill>
                <a:latin typeface="Times New Roman"/>
                <a:ea typeface="Times New Roman"/>
                <a:cs typeface="Times New Roman"/>
                <a:sym typeface="Times New Roman"/>
              </a:rPr>
              <a:t>Reputation</a:t>
            </a:r>
            <a:endParaRPr b="1" sz="2000">
              <a:solidFill>
                <a:schemeClr val="lt1"/>
              </a:solidFill>
              <a:latin typeface="Times New Roman"/>
              <a:ea typeface="Times New Roman"/>
              <a:cs typeface="Times New Roman"/>
              <a:sym typeface="Times New Roman"/>
            </a:endParaRPr>
          </a:p>
          <a:p>
            <a:pPr indent="0" lvl="0" marL="0" rtl="0" algn="ctr">
              <a:lnSpc>
                <a:spcPct val="200000"/>
              </a:lnSpc>
              <a:spcBef>
                <a:spcPts val="1200"/>
              </a:spcBef>
              <a:spcAft>
                <a:spcPts val="1200"/>
              </a:spcAft>
              <a:buNone/>
            </a:pPr>
            <a:r>
              <a:rPr b="1" lang="en" sz="2000">
                <a:solidFill>
                  <a:schemeClr val="lt1"/>
                </a:solidFill>
                <a:latin typeface="Times New Roman"/>
                <a:ea typeface="Times New Roman"/>
                <a:cs typeface="Times New Roman"/>
                <a:sym typeface="Times New Roman"/>
              </a:rPr>
              <a:t>risks</a:t>
            </a:r>
            <a:endParaRPr b="1" sz="1000">
              <a:solidFill>
                <a:schemeClr val="lt1"/>
              </a:solidFill>
            </a:endParaRPr>
          </a:p>
        </p:txBody>
      </p:sp>
      <p:sp>
        <p:nvSpPr>
          <p:cNvPr id="279" name="Google Shape;279;p46"/>
          <p:cNvSpPr txBox="1"/>
          <p:nvPr/>
        </p:nvSpPr>
        <p:spPr>
          <a:xfrm>
            <a:off x="7165725" y="1718275"/>
            <a:ext cx="1728600" cy="12621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b="1" lang="en" sz="2000">
                <a:solidFill>
                  <a:schemeClr val="lt1"/>
                </a:solidFill>
                <a:latin typeface="Times New Roman"/>
                <a:ea typeface="Times New Roman"/>
                <a:cs typeface="Times New Roman"/>
                <a:sym typeface="Times New Roman"/>
              </a:rPr>
              <a:t>Competition</a:t>
            </a:r>
            <a:endParaRPr b="1" sz="2000">
              <a:solidFill>
                <a:schemeClr val="lt1"/>
              </a:solidFill>
              <a:latin typeface="Times New Roman"/>
              <a:ea typeface="Times New Roman"/>
              <a:cs typeface="Times New Roman"/>
              <a:sym typeface="Times New Roman"/>
            </a:endParaRPr>
          </a:p>
          <a:p>
            <a:pPr indent="0" lvl="0" marL="0" rtl="0" algn="ctr">
              <a:lnSpc>
                <a:spcPct val="200000"/>
              </a:lnSpc>
              <a:spcBef>
                <a:spcPts val="1200"/>
              </a:spcBef>
              <a:spcAft>
                <a:spcPts val="1200"/>
              </a:spcAft>
              <a:buNone/>
            </a:pPr>
            <a:r>
              <a:rPr b="1" lang="en" sz="2000">
                <a:solidFill>
                  <a:schemeClr val="lt1"/>
                </a:solidFill>
                <a:latin typeface="Times New Roman"/>
                <a:ea typeface="Times New Roman"/>
                <a:cs typeface="Times New Roman"/>
                <a:sym typeface="Times New Roman"/>
              </a:rPr>
              <a:t>risks</a:t>
            </a:r>
            <a:endParaRPr b="1" sz="10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700800" y="402975"/>
            <a:ext cx="7742400" cy="65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D966"/>
                </a:solidFill>
              </a:rPr>
              <a:t>INTELLECTUAL PROPERTY (IPR)</a:t>
            </a:r>
            <a:endParaRPr>
              <a:solidFill>
                <a:srgbClr val="FFD966"/>
              </a:solidFill>
            </a:endParaRPr>
          </a:p>
        </p:txBody>
      </p:sp>
      <p:sp>
        <p:nvSpPr>
          <p:cNvPr id="285" name="Google Shape;285;p47"/>
          <p:cNvSpPr txBox="1"/>
          <p:nvPr/>
        </p:nvSpPr>
        <p:spPr>
          <a:xfrm>
            <a:off x="296100" y="1154325"/>
            <a:ext cx="7924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EFEFEF"/>
                </a:solidFill>
                <a:latin typeface="Times New Roman"/>
                <a:ea typeface="Times New Roman"/>
                <a:cs typeface="Times New Roman"/>
                <a:sym typeface="Times New Roman"/>
              </a:rPr>
              <a:t>Intellectual Property in Web Development is hugely important, from texts and fonts, up to blogs and posts and graphics added, everything has a copyright version that should be legally taken from the </a:t>
            </a:r>
            <a:r>
              <a:rPr lang="en" sz="1500">
                <a:solidFill>
                  <a:srgbClr val="EFEFEF"/>
                </a:solidFill>
                <a:latin typeface="Times New Roman"/>
                <a:ea typeface="Times New Roman"/>
                <a:cs typeface="Times New Roman"/>
                <a:sym typeface="Times New Roman"/>
              </a:rPr>
              <a:t>original</a:t>
            </a:r>
            <a:r>
              <a:rPr lang="en" sz="1500">
                <a:solidFill>
                  <a:srgbClr val="EFEFEF"/>
                </a:solidFill>
                <a:latin typeface="Times New Roman"/>
                <a:ea typeface="Times New Roman"/>
                <a:cs typeface="Times New Roman"/>
                <a:sym typeface="Times New Roman"/>
              </a:rPr>
              <a:t> patent.</a:t>
            </a:r>
            <a:endParaRPr sz="1500">
              <a:solidFill>
                <a:srgbClr val="EFEFE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EFEFEF"/>
              </a:solidFill>
              <a:latin typeface="Times New Roman"/>
              <a:ea typeface="Times New Roman"/>
              <a:cs typeface="Times New Roman"/>
              <a:sym typeface="Times New Roman"/>
            </a:endParaRPr>
          </a:p>
          <a:p>
            <a:pPr indent="0" lvl="0" marL="457200" rtl="0" algn="l">
              <a:spcBef>
                <a:spcPts val="0"/>
              </a:spcBef>
              <a:spcAft>
                <a:spcPts val="0"/>
              </a:spcAft>
              <a:buNone/>
            </a:pPr>
            <a:r>
              <a:rPr b="1" lang="en" sz="1500">
                <a:solidFill>
                  <a:srgbClr val="FFD966"/>
                </a:solidFill>
                <a:latin typeface="Times New Roman"/>
                <a:ea typeface="Times New Roman"/>
                <a:cs typeface="Times New Roman"/>
                <a:sym typeface="Times New Roman"/>
              </a:rPr>
              <a:t>Protecting Our Domain Name:</a:t>
            </a:r>
            <a:endParaRPr b="1" sz="1500">
              <a:solidFill>
                <a:srgbClr val="FFD966"/>
              </a:solidFill>
              <a:latin typeface="Times New Roman"/>
              <a:ea typeface="Times New Roman"/>
              <a:cs typeface="Times New Roman"/>
              <a:sym typeface="Times New Roman"/>
            </a:endParaRPr>
          </a:p>
          <a:p>
            <a:pPr indent="-323850" lvl="0" marL="457200" rtl="0" algn="l">
              <a:spcBef>
                <a:spcPts val="0"/>
              </a:spcBef>
              <a:spcAft>
                <a:spcPts val="0"/>
              </a:spcAft>
              <a:buClr>
                <a:srgbClr val="F1C232"/>
              </a:buClr>
              <a:buSzPts val="1500"/>
              <a:buFont typeface="Times New Roman"/>
              <a:buChar char="➢"/>
            </a:pPr>
            <a:r>
              <a:rPr lang="en" sz="1500">
                <a:solidFill>
                  <a:srgbClr val="EFEFEF"/>
                </a:solidFill>
                <a:latin typeface="Times New Roman"/>
                <a:ea typeface="Times New Roman"/>
                <a:cs typeface="Times New Roman"/>
                <a:sym typeface="Times New Roman"/>
              </a:rPr>
              <a:t>As we have our own domain name, logo and company name, we would register our details as a trademark. </a:t>
            </a:r>
            <a:endParaRPr sz="1500">
              <a:solidFill>
                <a:srgbClr val="EFEFEF"/>
              </a:solidFill>
              <a:latin typeface="Times New Roman"/>
              <a:ea typeface="Times New Roman"/>
              <a:cs typeface="Times New Roman"/>
              <a:sym typeface="Times New Roman"/>
            </a:endParaRPr>
          </a:p>
          <a:p>
            <a:pPr indent="-323850" lvl="0" marL="457200" rtl="0" algn="l">
              <a:spcBef>
                <a:spcPts val="0"/>
              </a:spcBef>
              <a:spcAft>
                <a:spcPts val="0"/>
              </a:spcAft>
              <a:buClr>
                <a:srgbClr val="F1C232"/>
              </a:buClr>
              <a:buSzPts val="1500"/>
              <a:buFont typeface="Times New Roman"/>
              <a:buChar char="➢"/>
            </a:pPr>
            <a:r>
              <a:rPr lang="en" sz="1500">
                <a:solidFill>
                  <a:srgbClr val="EFEFEF"/>
                </a:solidFill>
                <a:latin typeface="Times New Roman"/>
                <a:ea typeface="Times New Roman"/>
                <a:cs typeface="Times New Roman"/>
                <a:sym typeface="Times New Roman"/>
              </a:rPr>
              <a:t>By registering ourselves, other companies and businesses would be legally prevented from using similar name, logo and even slogans.</a:t>
            </a:r>
            <a:endParaRPr sz="1500">
              <a:solidFill>
                <a:srgbClr val="EFEFE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rgbClr val="EFEFEF"/>
              </a:solidFill>
              <a:latin typeface="Times New Roman"/>
              <a:ea typeface="Times New Roman"/>
              <a:cs typeface="Times New Roman"/>
              <a:sym typeface="Times New Roman"/>
            </a:endParaRPr>
          </a:p>
          <a:p>
            <a:pPr indent="0" lvl="0" marL="457200" rtl="0" algn="l">
              <a:spcBef>
                <a:spcPts val="0"/>
              </a:spcBef>
              <a:spcAft>
                <a:spcPts val="0"/>
              </a:spcAft>
              <a:buNone/>
            </a:pPr>
            <a:r>
              <a:rPr b="1" lang="en" sz="1500">
                <a:solidFill>
                  <a:srgbClr val="FFD966"/>
                </a:solidFill>
                <a:latin typeface="Times New Roman"/>
                <a:ea typeface="Times New Roman"/>
                <a:cs typeface="Times New Roman"/>
                <a:sym typeface="Times New Roman"/>
              </a:rPr>
              <a:t>Graphics:</a:t>
            </a:r>
            <a:endParaRPr b="1" sz="1500">
              <a:solidFill>
                <a:srgbClr val="FFD966"/>
              </a:solidFill>
              <a:latin typeface="Times New Roman"/>
              <a:ea typeface="Times New Roman"/>
              <a:cs typeface="Times New Roman"/>
              <a:sym typeface="Times New Roman"/>
            </a:endParaRPr>
          </a:p>
          <a:p>
            <a:pPr indent="-323850" lvl="0" marL="457200" rtl="0" algn="l">
              <a:spcBef>
                <a:spcPts val="0"/>
              </a:spcBef>
              <a:spcAft>
                <a:spcPts val="0"/>
              </a:spcAft>
              <a:buClr>
                <a:srgbClr val="F1C232"/>
              </a:buClr>
              <a:buSzPts val="1500"/>
              <a:buFont typeface="Times New Roman"/>
              <a:buChar char="➢"/>
            </a:pPr>
            <a:r>
              <a:rPr lang="en" sz="1500">
                <a:solidFill>
                  <a:srgbClr val="EFEFEF"/>
                </a:solidFill>
                <a:latin typeface="Times New Roman"/>
                <a:ea typeface="Times New Roman"/>
                <a:cs typeface="Times New Roman"/>
                <a:sym typeface="Times New Roman"/>
              </a:rPr>
              <a:t>The pictures that have been used in our website have been taken from sites like getty images and pixels which offer copyright free use without any restrictions. So we didn’t have to get any copyright claims for it.</a:t>
            </a:r>
            <a:endParaRPr sz="1500">
              <a:solidFill>
                <a:srgbClr val="EFEFEF"/>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nvSpPr>
        <p:spPr>
          <a:xfrm>
            <a:off x="198825" y="246375"/>
            <a:ext cx="8100300" cy="483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EFEFEF"/>
                </a:solidFill>
                <a:latin typeface="Times New Roman"/>
                <a:ea typeface="Times New Roman"/>
                <a:cs typeface="Times New Roman"/>
                <a:sym typeface="Times New Roman"/>
              </a:rPr>
              <a:t>  </a:t>
            </a:r>
            <a:r>
              <a:rPr b="1" lang="en" sz="1800">
                <a:solidFill>
                  <a:srgbClr val="FFD966"/>
                </a:solidFill>
                <a:latin typeface="Times New Roman"/>
                <a:ea typeface="Times New Roman"/>
                <a:cs typeface="Times New Roman"/>
                <a:sym typeface="Times New Roman"/>
              </a:rPr>
              <a:t>Fonts</a:t>
            </a:r>
            <a:endParaRPr b="1" sz="1800">
              <a:solidFill>
                <a:srgbClr val="FFD966"/>
              </a:solidFill>
              <a:latin typeface="Times New Roman"/>
              <a:ea typeface="Times New Roman"/>
              <a:cs typeface="Times New Roman"/>
              <a:sym typeface="Times New Roman"/>
            </a:endParaRPr>
          </a:p>
          <a:p>
            <a:pPr indent="-342900" lvl="0" marL="457200" rtl="0" algn="l">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The fonts used in the website and the presentation are Times New Roman and     Didact Gothic which are copyright free as well. </a:t>
            </a:r>
            <a:endParaRPr sz="1800">
              <a:solidFill>
                <a:srgbClr val="EFEFEF"/>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rgbClr val="EFEFEF"/>
                </a:solidFill>
                <a:latin typeface="Times New Roman"/>
                <a:ea typeface="Times New Roman"/>
                <a:cs typeface="Times New Roman"/>
                <a:sym typeface="Times New Roman"/>
              </a:rPr>
              <a:t>   </a:t>
            </a:r>
            <a:endParaRPr b="1" sz="1800">
              <a:solidFill>
                <a:srgbClr val="EFEFEF"/>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rgbClr val="FFD966"/>
                </a:solidFill>
                <a:latin typeface="Times New Roman"/>
                <a:ea typeface="Times New Roman"/>
                <a:cs typeface="Times New Roman"/>
                <a:sym typeface="Times New Roman"/>
              </a:rPr>
              <a:t> HyperText Links</a:t>
            </a:r>
            <a:endParaRPr b="1" sz="1800">
              <a:solidFill>
                <a:srgbClr val="FFD966"/>
              </a:solidFill>
              <a:latin typeface="Times New Roman"/>
              <a:ea typeface="Times New Roman"/>
              <a:cs typeface="Times New Roman"/>
              <a:sym typeface="Times New Roman"/>
            </a:endParaRPr>
          </a:p>
          <a:p>
            <a:pPr indent="-342900" lvl="0" marL="457200" rtl="0" algn="l">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As we have a site that is still in development, we don't have any such advertisements added by our end, other than us, as we are using a non-paid version, so we have advertisements related to the original website builder. Therefore, we don’t have any copyright claims for it.</a:t>
            </a:r>
            <a:endParaRPr sz="1800">
              <a:solidFill>
                <a:srgbClr val="EFEFE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FD966"/>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rgbClr val="FFD966"/>
                </a:solidFill>
                <a:latin typeface="Times New Roman"/>
                <a:ea typeface="Times New Roman"/>
                <a:cs typeface="Times New Roman"/>
                <a:sym typeface="Times New Roman"/>
              </a:rPr>
              <a:t> Back-End Coding</a:t>
            </a:r>
            <a:endParaRPr b="1" sz="1800">
              <a:solidFill>
                <a:srgbClr val="FFD966"/>
              </a:solidFill>
              <a:latin typeface="Times New Roman"/>
              <a:ea typeface="Times New Roman"/>
              <a:cs typeface="Times New Roman"/>
              <a:sym typeface="Times New Roman"/>
            </a:endParaRPr>
          </a:p>
          <a:p>
            <a:pPr indent="-342900" lvl="0" marL="457200" rtl="0" algn="l">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Web development and coding requires a lot of patience and lookout for not building a webpage like someone else, so we have to keep that in mind, of not building a website which is an exact copy of someone else’s site, that could lead to heavy penalty or lawsuit.</a:t>
            </a:r>
            <a:endParaRPr sz="1800">
              <a:solidFill>
                <a:srgbClr val="EFEFEF"/>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EFEFEF"/>
              </a:solidFill>
              <a:latin typeface="Didact Gothic"/>
              <a:ea typeface="Didact Gothic"/>
              <a:cs typeface="Didact Gothic"/>
              <a:sym typeface="Didact Gothic"/>
            </a:endParaRPr>
          </a:p>
          <a:p>
            <a:pPr indent="0" lvl="0" marL="0" rtl="0" algn="l">
              <a:spcBef>
                <a:spcPts val="0"/>
              </a:spcBef>
              <a:spcAft>
                <a:spcPts val="0"/>
              </a:spcAft>
              <a:buNone/>
            </a:pPr>
            <a:r>
              <a:t/>
            </a:r>
            <a:endParaRPr b="1" sz="1800">
              <a:solidFill>
                <a:srgbClr val="EFEFE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D966"/>
                </a:solidFill>
              </a:rPr>
              <a:t>                     </a:t>
            </a:r>
            <a:r>
              <a:rPr lang="en">
                <a:solidFill>
                  <a:srgbClr val="FFD966"/>
                </a:solidFill>
              </a:rPr>
              <a:t>ADVERTISING</a:t>
            </a:r>
            <a:endParaRPr>
              <a:solidFill>
                <a:srgbClr val="FFD966"/>
              </a:solidFill>
            </a:endParaRPr>
          </a:p>
        </p:txBody>
      </p:sp>
      <p:sp>
        <p:nvSpPr>
          <p:cNvPr id="296" name="Google Shape;296;p49"/>
          <p:cNvSpPr txBox="1"/>
          <p:nvPr/>
        </p:nvSpPr>
        <p:spPr>
          <a:xfrm>
            <a:off x="1426000" y="1763950"/>
            <a:ext cx="24975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Email Marketing                      </a:t>
            </a:r>
            <a:endParaRPr sz="1800">
              <a:solidFill>
                <a:srgbClr val="EFEFE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Blogging</a:t>
            </a:r>
            <a:endParaRPr sz="1800">
              <a:solidFill>
                <a:srgbClr val="EFEFE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LinkedIn</a:t>
            </a:r>
            <a:endParaRPr sz="1800">
              <a:solidFill>
                <a:srgbClr val="EFEFE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Retargeting</a:t>
            </a:r>
            <a:endParaRPr sz="1800">
              <a:solidFill>
                <a:srgbClr val="EFEFEF"/>
              </a:solidFill>
              <a:latin typeface="Times New Roman"/>
              <a:ea typeface="Times New Roman"/>
              <a:cs typeface="Times New Roman"/>
              <a:sym typeface="Times New Roman"/>
            </a:endParaRPr>
          </a:p>
        </p:txBody>
      </p:sp>
      <p:sp>
        <p:nvSpPr>
          <p:cNvPr id="297" name="Google Shape;297;p49"/>
          <p:cNvSpPr txBox="1"/>
          <p:nvPr/>
        </p:nvSpPr>
        <p:spPr>
          <a:xfrm>
            <a:off x="4591175" y="1763950"/>
            <a:ext cx="3973200" cy="27705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Quora</a:t>
            </a:r>
            <a:endParaRPr sz="1800">
              <a:solidFill>
                <a:srgbClr val="EFEFE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YouTube</a:t>
            </a:r>
            <a:endParaRPr sz="1800">
              <a:solidFill>
                <a:srgbClr val="EFEFE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Using Expert Sources</a:t>
            </a:r>
            <a:endParaRPr sz="1800">
              <a:solidFill>
                <a:srgbClr val="EFEFE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Customer Reviews</a:t>
            </a:r>
            <a:endParaRPr sz="1800">
              <a:solidFill>
                <a:srgbClr val="EFEFEF"/>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D966"/>
                </a:solidFill>
              </a:rPr>
              <a:t>ROUGH ESTIMATE</a:t>
            </a:r>
            <a:endParaRPr>
              <a:solidFill>
                <a:srgbClr val="FFD966"/>
              </a:solidFill>
            </a:endParaRPr>
          </a:p>
        </p:txBody>
      </p:sp>
      <p:graphicFrame>
        <p:nvGraphicFramePr>
          <p:cNvPr id="303" name="Google Shape;303;p50"/>
          <p:cNvGraphicFramePr/>
          <p:nvPr/>
        </p:nvGraphicFramePr>
        <p:xfrm>
          <a:off x="630550" y="1294963"/>
          <a:ext cx="3000000" cy="3000000"/>
        </p:xfrm>
        <a:graphic>
          <a:graphicData uri="http://schemas.openxmlformats.org/drawingml/2006/table">
            <a:tbl>
              <a:tblPr>
                <a:noFill/>
                <a:tableStyleId>{1F35A6C4-340E-4B45-959B-C78DF82D284A}</a:tableStyleId>
              </a:tblPr>
              <a:tblGrid>
                <a:gridCol w="3619500"/>
                <a:gridCol w="3619500"/>
              </a:tblGrid>
              <a:tr h="381000">
                <a:tc>
                  <a:txBody>
                    <a:bodyPr/>
                    <a:lstStyle/>
                    <a:p>
                      <a:pPr indent="0" lvl="0" marL="0" rtl="0" algn="ctr">
                        <a:spcBef>
                          <a:spcPts val="0"/>
                        </a:spcBef>
                        <a:spcAft>
                          <a:spcPts val="0"/>
                        </a:spcAft>
                        <a:buNone/>
                      </a:pPr>
                      <a:r>
                        <a:rPr lang="en">
                          <a:solidFill>
                            <a:srgbClr val="EFEFEF"/>
                          </a:solidFill>
                        </a:rPr>
                        <a:t>Team and Work Distribution Planning</a:t>
                      </a:r>
                      <a:endParaRPr>
                        <a:solidFill>
                          <a:srgbClr val="EFEFEF"/>
                        </a:solidFill>
                      </a:endParaRPr>
                    </a:p>
                  </a:txBody>
                  <a:tcPr marT="91425" marB="91425" marR="91425" marL="91425" anchor="ctr"/>
                </a:tc>
                <a:tc>
                  <a:txBody>
                    <a:bodyPr/>
                    <a:lstStyle/>
                    <a:p>
                      <a:pPr indent="0" lvl="0" marL="0" rtl="0" algn="ctr">
                        <a:spcBef>
                          <a:spcPts val="0"/>
                        </a:spcBef>
                        <a:spcAft>
                          <a:spcPts val="0"/>
                        </a:spcAft>
                        <a:buNone/>
                      </a:pPr>
                      <a:r>
                        <a:rPr lang="en">
                          <a:solidFill>
                            <a:srgbClr val="EFEFEF"/>
                          </a:solidFill>
                        </a:rPr>
                        <a:t>1-3 months</a:t>
                      </a:r>
                      <a:endParaRPr>
                        <a:solidFill>
                          <a:srgbClr val="EFEFEF"/>
                        </a:solidFill>
                      </a:endParaRPr>
                    </a:p>
                  </a:txBody>
                  <a:tcPr marT="91425" marB="91425" marR="91425" marL="91425" anchor="ctr"/>
                </a:tc>
              </a:tr>
              <a:tr h="381000">
                <a:tc>
                  <a:txBody>
                    <a:bodyPr/>
                    <a:lstStyle/>
                    <a:p>
                      <a:pPr indent="0" lvl="0" marL="0" rtl="0" algn="ctr">
                        <a:spcBef>
                          <a:spcPts val="0"/>
                        </a:spcBef>
                        <a:spcAft>
                          <a:spcPts val="0"/>
                        </a:spcAft>
                        <a:buClr>
                          <a:schemeClr val="lt1"/>
                        </a:buClr>
                        <a:buSzPts val="1100"/>
                        <a:buFont typeface="Arial"/>
                        <a:buNone/>
                      </a:pPr>
                      <a:r>
                        <a:rPr lang="en">
                          <a:solidFill>
                            <a:srgbClr val="EFEFEF"/>
                          </a:solidFill>
                        </a:rPr>
                        <a:t>Building the website</a:t>
                      </a:r>
                      <a:endParaRPr>
                        <a:solidFill>
                          <a:srgbClr val="EFEFEF"/>
                        </a:solidFill>
                      </a:endParaRPr>
                    </a:p>
                  </a:txBody>
                  <a:tcPr marT="91425" marB="91425" marR="91425" marL="91425" anchor="ctr"/>
                </a:tc>
                <a:tc>
                  <a:txBody>
                    <a:bodyPr/>
                    <a:lstStyle/>
                    <a:p>
                      <a:pPr indent="0" lvl="0" marL="0" rtl="0" algn="ctr">
                        <a:spcBef>
                          <a:spcPts val="0"/>
                        </a:spcBef>
                        <a:spcAft>
                          <a:spcPts val="0"/>
                        </a:spcAft>
                        <a:buClr>
                          <a:schemeClr val="lt1"/>
                        </a:buClr>
                        <a:buSzPts val="1100"/>
                        <a:buFont typeface="Arial"/>
                        <a:buNone/>
                      </a:pPr>
                      <a:r>
                        <a:rPr lang="en">
                          <a:solidFill>
                            <a:srgbClr val="EFEFEF"/>
                          </a:solidFill>
                        </a:rPr>
                        <a:t>1-2 months </a:t>
                      </a:r>
                      <a:endParaRPr>
                        <a:solidFill>
                          <a:srgbClr val="EFEFEF"/>
                        </a:solidFill>
                      </a:endParaRPr>
                    </a:p>
                  </a:txBody>
                  <a:tcPr marT="91425" marB="91425" marR="91425" marL="91425" anchor="ctr"/>
                </a:tc>
              </a:tr>
              <a:tr h="381000">
                <a:tc>
                  <a:txBody>
                    <a:bodyPr/>
                    <a:lstStyle/>
                    <a:p>
                      <a:pPr indent="0" lvl="0" marL="0" rtl="0" algn="ctr">
                        <a:spcBef>
                          <a:spcPts val="0"/>
                        </a:spcBef>
                        <a:spcAft>
                          <a:spcPts val="0"/>
                        </a:spcAft>
                        <a:buClr>
                          <a:schemeClr val="lt1"/>
                        </a:buClr>
                        <a:buSzPts val="1100"/>
                        <a:buFont typeface="Arial"/>
                        <a:buNone/>
                      </a:pPr>
                      <a:r>
                        <a:rPr lang="en">
                          <a:solidFill>
                            <a:srgbClr val="EFEFEF"/>
                          </a:solidFill>
                        </a:rPr>
                        <a:t>Hiring a team of experts</a:t>
                      </a:r>
                      <a:endParaRPr>
                        <a:solidFill>
                          <a:srgbClr val="EFEFEF"/>
                        </a:solidFill>
                      </a:endParaRPr>
                    </a:p>
                  </a:txBody>
                  <a:tcPr marT="91425" marB="91425" marR="91425" marL="91425" anchor="ctr"/>
                </a:tc>
                <a:tc>
                  <a:txBody>
                    <a:bodyPr/>
                    <a:lstStyle/>
                    <a:p>
                      <a:pPr indent="0" lvl="0" marL="0" rtl="0" algn="ctr">
                        <a:spcBef>
                          <a:spcPts val="0"/>
                        </a:spcBef>
                        <a:spcAft>
                          <a:spcPts val="0"/>
                        </a:spcAft>
                        <a:buClr>
                          <a:schemeClr val="lt1"/>
                        </a:buClr>
                        <a:buSzPts val="1100"/>
                        <a:buFont typeface="Arial"/>
                        <a:buNone/>
                      </a:pPr>
                      <a:r>
                        <a:rPr lang="en">
                          <a:solidFill>
                            <a:srgbClr val="EFEFEF"/>
                          </a:solidFill>
                        </a:rPr>
                        <a:t>3-5 months (approx)</a:t>
                      </a:r>
                      <a:endParaRPr>
                        <a:solidFill>
                          <a:srgbClr val="EFEFEF"/>
                        </a:solidFill>
                      </a:endParaRPr>
                    </a:p>
                  </a:txBody>
                  <a:tcPr marT="91425" marB="91425" marR="91425" marL="91425" anchor="ctr"/>
                </a:tc>
              </a:tr>
              <a:tr h="381000">
                <a:tc>
                  <a:txBody>
                    <a:bodyPr/>
                    <a:lstStyle/>
                    <a:p>
                      <a:pPr indent="0" lvl="0" marL="0" rtl="0" algn="ctr">
                        <a:spcBef>
                          <a:spcPts val="0"/>
                        </a:spcBef>
                        <a:spcAft>
                          <a:spcPts val="0"/>
                        </a:spcAft>
                        <a:buClr>
                          <a:schemeClr val="lt1"/>
                        </a:buClr>
                        <a:buSzPts val="1100"/>
                        <a:buFont typeface="Arial"/>
                        <a:buNone/>
                      </a:pPr>
                      <a:r>
                        <a:rPr lang="en">
                          <a:solidFill>
                            <a:srgbClr val="EFEFEF"/>
                          </a:solidFill>
                        </a:rPr>
                        <a:t>Building an AI chat</a:t>
                      </a:r>
                      <a:endParaRPr>
                        <a:solidFill>
                          <a:srgbClr val="EFEFEF"/>
                        </a:solidFill>
                      </a:endParaRPr>
                    </a:p>
                  </a:txBody>
                  <a:tcPr marT="91425" marB="91425" marR="91425" marL="91425" anchor="ctr"/>
                </a:tc>
                <a:tc>
                  <a:txBody>
                    <a:bodyPr/>
                    <a:lstStyle/>
                    <a:p>
                      <a:pPr indent="0" lvl="0" marL="0" rtl="0" algn="ctr">
                        <a:spcBef>
                          <a:spcPts val="0"/>
                        </a:spcBef>
                        <a:spcAft>
                          <a:spcPts val="0"/>
                        </a:spcAft>
                        <a:buClr>
                          <a:schemeClr val="lt1"/>
                        </a:buClr>
                        <a:buSzPts val="1100"/>
                        <a:buFont typeface="Arial"/>
                        <a:buNone/>
                      </a:pPr>
                      <a:r>
                        <a:rPr lang="en">
                          <a:solidFill>
                            <a:srgbClr val="EFEFEF"/>
                          </a:solidFill>
                        </a:rPr>
                        <a:t>1 to 2 weeks of time</a:t>
                      </a:r>
                      <a:endParaRPr>
                        <a:solidFill>
                          <a:srgbClr val="EFEFEF"/>
                        </a:solidFill>
                      </a:endParaRPr>
                    </a:p>
                  </a:txBody>
                  <a:tcPr marT="91425" marB="91425" marR="91425" marL="91425" anchor="ctr"/>
                </a:tc>
              </a:tr>
              <a:tr h="381000">
                <a:tc>
                  <a:txBody>
                    <a:bodyPr/>
                    <a:lstStyle/>
                    <a:p>
                      <a:pPr indent="0" lvl="0" marL="0" rtl="0" algn="ctr">
                        <a:spcBef>
                          <a:spcPts val="0"/>
                        </a:spcBef>
                        <a:spcAft>
                          <a:spcPts val="0"/>
                        </a:spcAft>
                        <a:buClr>
                          <a:schemeClr val="lt1"/>
                        </a:buClr>
                        <a:buSzPts val="1100"/>
                        <a:buFont typeface="Arial"/>
                        <a:buNone/>
                      </a:pPr>
                      <a:r>
                        <a:rPr lang="en">
                          <a:solidFill>
                            <a:srgbClr val="EFEFEF"/>
                          </a:solidFill>
                        </a:rPr>
                        <a:t>Finding IPR</a:t>
                      </a:r>
                      <a:endParaRPr>
                        <a:solidFill>
                          <a:srgbClr val="EFEFEF"/>
                        </a:solidFill>
                      </a:endParaRPr>
                    </a:p>
                  </a:txBody>
                  <a:tcPr marT="91425" marB="91425" marR="91425" marL="91425" anchor="ctr"/>
                </a:tc>
                <a:tc>
                  <a:txBody>
                    <a:bodyPr/>
                    <a:lstStyle/>
                    <a:p>
                      <a:pPr indent="0" lvl="0" marL="0" rtl="0" algn="ctr">
                        <a:spcBef>
                          <a:spcPts val="0"/>
                        </a:spcBef>
                        <a:spcAft>
                          <a:spcPts val="0"/>
                        </a:spcAft>
                        <a:buClr>
                          <a:schemeClr val="lt1"/>
                        </a:buClr>
                        <a:buSzPts val="1100"/>
                        <a:buFont typeface="Arial"/>
                        <a:buNone/>
                      </a:pPr>
                      <a:r>
                        <a:rPr lang="en">
                          <a:solidFill>
                            <a:srgbClr val="EFEFEF"/>
                          </a:solidFill>
                        </a:rPr>
                        <a:t>1 week </a:t>
                      </a:r>
                      <a:endParaRPr>
                        <a:solidFill>
                          <a:srgbClr val="EFEFEF"/>
                        </a:solidFill>
                      </a:endParaRPr>
                    </a:p>
                  </a:txBody>
                  <a:tcPr marT="91425" marB="91425" marR="91425" marL="91425" anchor="ctr"/>
                </a:tc>
              </a:tr>
              <a:tr h="381000">
                <a:tc>
                  <a:txBody>
                    <a:bodyPr/>
                    <a:lstStyle/>
                    <a:p>
                      <a:pPr indent="0" lvl="0" marL="0" rtl="0" algn="ctr">
                        <a:spcBef>
                          <a:spcPts val="0"/>
                        </a:spcBef>
                        <a:spcAft>
                          <a:spcPts val="0"/>
                        </a:spcAft>
                        <a:buNone/>
                      </a:pPr>
                      <a:r>
                        <a:rPr lang="en">
                          <a:solidFill>
                            <a:srgbClr val="EFEFEF"/>
                          </a:solidFill>
                        </a:rPr>
                        <a:t>Getting Copyright Permissions</a:t>
                      </a:r>
                      <a:endParaRPr>
                        <a:solidFill>
                          <a:srgbClr val="EFEFEF"/>
                        </a:solidFill>
                      </a:endParaRPr>
                    </a:p>
                  </a:txBody>
                  <a:tcPr marT="91425" marB="91425" marR="91425" marL="91425" anchor="ctr"/>
                </a:tc>
                <a:tc>
                  <a:txBody>
                    <a:bodyPr/>
                    <a:lstStyle/>
                    <a:p>
                      <a:pPr indent="0" lvl="0" marL="0" rtl="0" algn="ctr">
                        <a:spcBef>
                          <a:spcPts val="0"/>
                        </a:spcBef>
                        <a:spcAft>
                          <a:spcPts val="0"/>
                        </a:spcAft>
                        <a:buClr>
                          <a:schemeClr val="lt1"/>
                        </a:buClr>
                        <a:buSzPts val="1100"/>
                        <a:buFont typeface="Arial"/>
                        <a:buNone/>
                      </a:pPr>
                      <a:r>
                        <a:rPr lang="en">
                          <a:solidFill>
                            <a:srgbClr val="EFEFEF"/>
                          </a:solidFill>
                        </a:rPr>
                        <a:t>2- 3 months</a:t>
                      </a:r>
                      <a:endParaRPr>
                        <a:solidFill>
                          <a:srgbClr val="EFEFEF"/>
                        </a:solidFill>
                      </a:endParaRPr>
                    </a:p>
                  </a:txBody>
                  <a:tcPr marT="91425" marB="91425" marR="91425" marL="91425" anchor="ctr"/>
                </a:tc>
              </a:tr>
              <a:tr h="381000">
                <a:tc>
                  <a:txBody>
                    <a:bodyPr/>
                    <a:lstStyle/>
                    <a:p>
                      <a:pPr indent="0" lvl="0" marL="0" rtl="0" algn="ctr">
                        <a:spcBef>
                          <a:spcPts val="0"/>
                        </a:spcBef>
                        <a:spcAft>
                          <a:spcPts val="0"/>
                        </a:spcAft>
                        <a:buClr>
                          <a:schemeClr val="lt1"/>
                        </a:buClr>
                        <a:buSzPts val="1100"/>
                        <a:buFont typeface="Arial"/>
                        <a:buNone/>
                      </a:pPr>
                      <a:r>
                        <a:rPr lang="en">
                          <a:solidFill>
                            <a:srgbClr val="EFEFEF"/>
                          </a:solidFill>
                        </a:rPr>
                        <a:t>Market Validation</a:t>
                      </a:r>
                      <a:endParaRPr>
                        <a:solidFill>
                          <a:srgbClr val="EFEFEF"/>
                        </a:solidFill>
                      </a:endParaRPr>
                    </a:p>
                  </a:txBody>
                  <a:tcPr marT="91425" marB="91425" marR="91425" marL="91425" anchor="ctr"/>
                </a:tc>
                <a:tc>
                  <a:txBody>
                    <a:bodyPr/>
                    <a:lstStyle/>
                    <a:p>
                      <a:pPr indent="0" lvl="0" marL="0" rtl="0" algn="ctr">
                        <a:spcBef>
                          <a:spcPts val="0"/>
                        </a:spcBef>
                        <a:spcAft>
                          <a:spcPts val="0"/>
                        </a:spcAft>
                        <a:buClr>
                          <a:schemeClr val="lt1"/>
                        </a:buClr>
                        <a:buSzPts val="1100"/>
                        <a:buFont typeface="Arial"/>
                        <a:buNone/>
                      </a:pPr>
                      <a:r>
                        <a:rPr lang="en">
                          <a:solidFill>
                            <a:srgbClr val="EFEFEF"/>
                          </a:solidFill>
                        </a:rPr>
                        <a:t>1-2 months </a:t>
                      </a:r>
                      <a:endParaRPr>
                        <a:solidFill>
                          <a:srgbClr val="EFEFEF"/>
                        </a:solidFill>
                      </a:endParaRPr>
                    </a:p>
                  </a:txBody>
                  <a:tcPr marT="91425" marB="91425" marR="91425" marL="91425"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1"/>
          <p:cNvSpPr txBox="1"/>
          <p:nvPr>
            <p:ph type="title"/>
          </p:nvPr>
        </p:nvSpPr>
        <p:spPr>
          <a:xfrm>
            <a:off x="267975" y="182950"/>
            <a:ext cx="81081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D966"/>
                </a:solidFill>
              </a:rPr>
              <a:t>FUTURE  PLANS</a:t>
            </a:r>
            <a:endParaRPr>
              <a:solidFill>
                <a:srgbClr val="FFD966"/>
              </a:solidFill>
            </a:endParaRPr>
          </a:p>
        </p:txBody>
      </p:sp>
      <p:sp>
        <p:nvSpPr>
          <p:cNvPr id="309" name="Google Shape;309;p51"/>
          <p:cNvSpPr txBox="1"/>
          <p:nvPr/>
        </p:nvSpPr>
        <p:spPr>
          <a:xfrm>
            <a:off x="80575" y="1067650"/>
            <a:ext cx="8569800" cy="39405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Reviews and Feedback.</a:t>
            </a:r>
            <a:endParaRPr sz="1800">
              <a:solidFill>
                <a:srgbClr val="EFEFE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Expanding according to the public demand.</a:t>
            </a:r>
            <a:endParaRPr sz="1800">
              <a:solidFill>
                <a:srgbClr val="EFEFE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Hiring process.</a:t>
            </a:r>
            <a:endParaRPr sz="1800">
              <a:solidFill>
                <a:srgbClr val="EFEFE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Total Expenditure</a:t>
            </a:r>
            <a:endParaRPr sz="1800">
              <a:solidFill>
                <a:srgbClr val="EFEFEF"/>
              </a:solidFill>
              <a:latin typeface="Times New Roman"/>
              <a:ea typeface="Times New Roman"/>
              <a:cs typeface="Times New Roman"/>
              <a:sym typeface="Times New Roman"/>
            </a:endParaRPr>
          </a:p>
          <a:p>
            <a:pPr indent="-342900" lvl="0" marL="457200" marR="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Online business and risk.</a:t>
            </a:r>
            <a:endParaRPr sz="1800">
              <a:solidFill>
                <a:srgbClr val="EFEFEF"/>
              </a:solidFill>
              <a:latin typeface="Times New Roman"/>
              <a:ea typeface="Times New Roman"/>
              <a:cs typeface="Times New Roman"/>
              <a:sym typeface="Times New Roman"/>
            </a:endParaRPr>
          </a:p>
          <a:p>
            <a:pPr indent="-342900" lvl="0" marL="457200" marR="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Quality management and customers expectation.</a:t>
            </a:r>
            <a:endParaRPr sz="1800">
              <a:solidFill>
                <a:srgbClr val="EFEFEF"/>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sz="1800">
              <a:solidFill>
                <a:srgbClr val="EFEFE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4"/>
          <p:cNvPicPr preferRelativeResize="0"/>
          <p:nvPr/>
        </p:nvPicPr>
        <p:blipFill>
          <a:blip r:embed="rId3">
            <a:alphaModFix/>
          </a:blip>
          <a:stretch>
            <a:fillRect/>
          </a:stretch>
        </p:blipFill>
        <p:spPr>
          <a:xfrm>
            <a:off x="1327500" y="1140175"/>
            <a:ext cx="6180849" cy="3354050"/>
          </a:xfrm>
          <a:prstGeom prst="rect">
            <a:avLst/>
          </a:prstGeom>
          <a:noFill/>
          <a:ln>
            <a:noFill/>
          </a:ln>
        </p:spPr>
      </p:pic>
      <p:sp>
        <p:nvSpPr>
          <p:cNvPr id="197" name="Google Shape;197;p34"/>
          <p:cNvSpPr txBox="1"/>
          <p:nvPr/>
        </p:nvSpPr>
        <p:spPr>
          <a:xfrm>
            <a:off x="3760375" y="302550"/>
            <a:ext cx="142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FFD966"/>
                </a:solidFill>
                <a:latin typeface="DM Serif Display"/>
                <a:ea typeface="DM Serif Display"/>
                <a:cs typeface="DM Serif Display"/>
                <a:sym typeface="DM Serif Display"/>
              </a:rPr>
              <a:t>LOGO</a:t>
            </a:r>
            <a:endParaRPr sz="3000">
              <a:solidFill>
                <a:srgbClr val="FFD966"/>
              </a:solidFill>
              <a:latin typeface="DM Serif Display"/>
              <a:ea typeface="DM Serif Display"/>
              <a:cs typeface="DM Serif Display"/>
              <a:sym typeface="DM Serif Display"/>
            </a:endParaRPr>
          </a:p>
        </p:txBody>
      </p:sp>
      <p:sp>
        <p:nvSpPr>
          <p:cNvPr id="198" name="Google Shape;198;p34"/>
          <p:cNvSpPr txBox="1"/>
          <p:nvPr/>
        </p:nvSpPr>
        <p:spPr>
          <a:xfrm>
            <a:off x="5281825" y="4685350"/>
            <a:ext cx="416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D966"/>
                </a:solidFill>
                <a:latin typeface="Times New Roman"/>
                <a:ea typeface="Times New Roman"/>
                <a:cs typeface="Times New Roman"/>
                <a:sym typeface="Times New Roman"/>
              </a:rPr>
              <a:t>… Designed by Aryan Deshmukh</a:t>
            </a:r>
            <a:endParaRPr sz="1800">
              <a:solidFill>
                <a:srgbClr val="FFD966"/>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2"/>
          <p:cNvSpPr txBox="1"/>
          <p:nvPr>
            <p:ph idx="1" type="body"/>
          </p:nvPr>
        </p:nvSpPr>
        <p:spPr>
          <a:xfrm>
            <a:off x="700800" y="1645575"/>
            <a:ext cx="6823800" cy="29208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CEO  : 20200802080 : AISHWARYA PAWAR      </a:t>
            </a:r>
            <a:endParaRPr sz="1800">
              <a:solidFill>
                <a:srgbClr val="EFEFEF"/>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CMO : 20200802094 : RAJ GUPTE</a:t>
            </a:r>
            <a:endParaRPr sz="1800">
              <a:solidFill>
                <a:srgbClr val="EFEFEF"/>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CCO  : 20200802098 : TEJAS SHARMA</a:t>
            </a:r>
            <a:endParaRPr sz="1800">
              <a:solidFill>
                <a:srgbClr val="EFEFEF"/>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COO  : 20200802118 : ARYAN DESHMUKH      </a:t>
            </a:r>
            <a:endParaRPr sz="1800">
              <a:solidFill>
                <a:srgbClr val="EFEFEF"/>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CFO  : 20200802130 : SAMARTH JAGTAP</a:t>
            </a:r>
            <a:endParaRPr sz="1800">
              <a:solidFill>
                <a:srgbClr val="EFEFEF"/>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CTO  : 20200802141 : VISHAL RANJAN</a:t>
            </a:r>
            <a:endParaRPr sz="1800">
              <a:solidFill>
                <a:srgbClr val="EFEFEF"/>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CAE  : 20200802234 : VEDANT DUSANE</a:t>
            </a:r>
            <a:endParaRPr sz="1800">
              <a:solidFill>
                <a:srgbClr val="EFEFEF"/>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lt1"/>
              </a:buClr>
              <a:buSzPts val="1100"/>
              <a:buFont typeface="Arial"/>
              <a:buNone/>
            </a:pPr>
            <a:r>
              <a:t/>
            </a:r>
            <a:endParaRPr sz="1800">
              <a:solidFill>
                <a:srgbClr val="EFEFEF"/>
              </a:solidFill>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t/>
            </a:r>
            <a:endParaRPr sz="2400">
              <a:latin typeface="Times New Roman"/>
              <a:ea typeface="Times New Roman"/>
              <a:cs typeface="Times New Roman"/>
              <a:sym typeface="Times New Roman"/>
            </a:endParaRPr>
          </a:p>
        </p:txBody>
      </p:sp>
      <p:sp>
        <p:nvSpPr>
          <p:cNvPr id="315" name="Google Shape;315;p52"/>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4900">
                <a:solidFill>
                  <a:srgbClr val="FFD966"/>
                </a:solidFill>
                <a:latin typeface="Old Standard TT"/>
                <a:ea typeface="Old Standard TT"/>
                <a:cs typeface="Old Standard TT"/>
                <a:sym typeface="Old Standard TT"/>
              </a:rPr>
              <a:t>Team Members:</a:t>
            </a:r>
            <a:endParaRPr sz="4900">
              <a:solidFill>
                <a:srgbClr val="FFD966"/>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D9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3"/>
          <p:cNvSpPr txBox="1"/>
          <p:nvPr/>
        </p:nvSpPr>
        <p:spPr>
          <a:xfrm>
            <a:off x="1046925" y="1808125"/>
            <a:ext cx="7716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600">
                <a:solidFill>
                  <a:srgbClr val="FFD966"/>
                </a:solidFill>
                <a:latin typeface="Lobster"/>
                <a:ea typeface="Lobster"/>
                <a:cs typeface="Lobster"/>
                <a:sym typeface="Lobster"/>
              </a:rPr>
              <a:t>THANK YOU </a:t>
            </a:r>
            <a:endParaRPr sz="9600">
              <a:solidFill>
                <a:srgbClr val="FFD966"/>
              </a:solidFill>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nvSpPr>
        <p:spPr>
          <a:xfrm>
            <a:off x="1456050" y="499700"/>
            <a:ext cx="6427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rgbClr val="FFD966"/>
                </a:solidFill>
                <a:latin typeface="Times New Roman"/>
                <a:ea typeface="Times New Roman"/>
                <a:cs typeface="Times New Roman"/>
                <a:sym typeface="Times New Roman"/>
              </a:rPr>
              <a:t>TABLE OF CONTENTS</a:t>
            </a:r>
            <a:endParaRPr sz="4800">
              <a:solidFill>
                <a:srgbClr val="FFD966"/>
              </a:solidFill>
              <a:latin typeface="Times New Roman"/>
              <a:ea typeface="Times New Roman"/>
              <a:cs typeface="Times New Roman"/>
              <a:sym typeface="Times New Roman"/>
            </a:endParaRPr>
          </a:p>
        </p:txBody>
      </p:sp>
      <p:sp>
        <p:nvSpPr>
          <p:cNvPr id="204" name="Google Shape;204;p35"/>
          <p:cNvSpPr txBox="1"/>
          <p:nvPr/>
        </p:nvSpPr>
        <p:spPr>
          <a:xfrm>
            <a:off x="1826475" y="1886800"/>
            <a:ext cx="2515800" cy="25398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Introduction   </a:t>
            </a:r>
            <a:endParaRPr sz="1800">
              <a:solidFill>
                <a:srgbClr val="FFFFFF"/>
              </a:solidFill>
              <a:latin typeface="Old Standard TT"/>
              <a:ea typeface="Old Standard TT"/>
              <a:cs typeface="Old Standard TT"/>
              <a:sym typeface="Old Standard TT"/>
            </a:endParaRPr>
          </a:p>
          <a:p>
            <a:pPr indent="-342900" lvl="0" marL="457200" rtl="0" algn="just">
              <a:lnSpc>
                <a:spcPct val="150000"/>
              </a:lnSpc>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Idea</a:t>
            </a:r>
            <a:endParaRPr sz="1800">
              <a:solidFill>
                <a:srgbClr val="FFFFFF"/>
              </a:solidFill>
              <a:latin typeface="Old Standard TT"/>
              <a:ea typeface="Old Standard TT"/>
              <a:cs typeface="Old Standard TT"/>
              <a:sym typeface="Old Standard TT"/>
            </a:endParaRPr>
          </a:p>
          <a:p>
            <a:pPr indent="-342900" lvl="0" marL="457200" rtl="0" algn="just">
              <a:lnSpc>
                <a:spcPct val="150000"/>
              </a:lnSpc>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Target Audience</a:t>
            </a:r>
            <a:endParaRPr sz="1800">
              <a:solidFill>
                <a:srgbClr val="FFFFFF"/>
              </a:solidFill>
              <a:latin typeface="Old Standard TT"/>
              <a:ea typeface="Old Standard TT"/>
              <a:cs typeface="Old Standard TT"/>
              <a:sym typeface="Old Standard TT"/>
            </a:endParaRPr>
          </a:p>
          <a:p>
            <a:pPr indent="-342900" lvl="0" marL="457200" rtl="0" algn="just">
              <a:lnSpc>
                <a:spcPct val="150000"/>
              </a:lnSpc>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Benefits</a:t>
            </a:r>
            <a:endParaRPr sz="1800">
              <a:solidFill>
                <a:srgbClr val="FFFFFF"/>
              </a:solidFill>
              <a:latin typeface="Old Standard TT"/>
              <a:ea typeface="Old Standard TT"/>
              <a:cs typeface="Old Standard TT"/>
              <a:sym typeface="Old Standard TT"/>
            </a:endParaRPr>
          </a:p>
          <a:p>
            <a:pPr indent="-342900" lvl="0" marL="457200" rtl="0" algn="just">
              <a:lnSpc>
                <a:spcPct val="150000"/>
              </a:lnSpc>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Market Potential</a:t>
            </a:r>
            <a:endParaRPr sz="1800">
              <a:solidFill>
                <a:srgbClr val="FFFFFF"/>
              </a:solidFill>
              <a:latin typeface="Old Standard TT"/>
              <a:ea typeface="Old Standard TT"/>
              <a:cs typeface="Old Standard TT"/>
              <a:sym typeface="Old Standard TT"/>
            </a:endParaRPr>
          </a:p>
          <a:p>
            <a:pPr indent="-342900" lvl="0" marL="457200" rtl="0" algn="just">
              <a:lnSpc>
                <a:spcPct val="150000"/>
              </a:lnSpc>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MVP</a:t>
            </a:r>
            <a:endParaRPr sz="1800">
              <a:solidFill>
                <a:srgbClr val="FFFFFF"/>
              </a:solidFill>
              <a:latin typeface="Old Standard TT"/>
              <a:ea typeface="Old Standard TT"/>
              <a:cs typeface="Old Standard TT"/>
              <a:sym typeface="Old Standard TT"/>
            </a:endParaRPr>
          </a:p>
        </p:txBody>
      </p:sp>
      <p:sp>
        <p:nvSpPr>
          <p:cNvPr id="205" name="Google Shape;205;p35"/>
          <p:cNvSpPr txBox="1"/>
          <p:nvPr/>
        </p:nvSpPr>
        <p:spPr>
          <a:xfrm>
            <a:off x="4695500" y="1387100"/>
            <a:ext cx="23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206" name="Google Shape;206;p35"/>
          <p:cNvSpPr txBox="1"/>
          <p:nvPr/>
        </p:nvSpPr>
        <p:spPr>
          <a:xfrm>
            <a:off x="4755800" y="1886800"/>
            <a:ext cx="2515800" cy="31092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Competition  </a:t>
            </a:r>
            <a:endParaRPr sz="1800">
              <a:solidFill>
                <a:srgbClr val="FFFFFF"/>
              </a:solidFill>
              <a:latin typeface="Old Standard TT"/>
              <a:ea typeface="Old Standard TT"/>
              <a:cs typeface="Old Standard TT"/>
              <a:sym typeface="Old Standard TT"/>
            </a:endParaRPr>
          </a:p>
          <a:p>
            <a:pPr indent="-342900" lvl="0" marL="457200" rtl="0" algn="just">
              <a:lnSpc>
                <a:spcPct val="150000"/>
              </a:lnSpc>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Risks</a:t>
            </a:r>
            <a:endParaRPr sz="1800">
              <a:solidFill>
                <a:srgbClr val="FFFFFF"/>
              </a:solidFill>
              <a:latin typeface="Old Standard TT"/>
              <a:ea typeface="Old Standard TT"/>
              <a:cs typeface="Old Standard TT"/>
              <a:sym typeface="Old Standard TT"/>
            </a:endParaRPr>
          </a:p>
          <a:p>
            <a:pPr indent="-342900" lvl="0" marL="457200" rtl="0" algn="just">
              <a:lnSpc>
                <a:spcPct val="150000"/>
              </a:lnSpc>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IPR</a:t>
            </a:r>
            <a:endParaRPr sz="1800">
              <a:solidFill>
                <a:srgbClr val="FFFFFF"/>
              </a:solidFill>
              <a:latin typeface="Old Standard TT"/>
              <a:ea typeface="Old Standard TT"/>
              <a:cs typeface="Old Standard TT"/>
              <a:sym typeface="Old Standard TT"/>
            </a:endParaRPr>
          </a:p>
          <a:p>
            <a:pPr indent="-342900" lvl="0" marL="457200" rtl="0" algn="just">
              <a:lnSpc>
                <a:spcPct val="150000"/>
              </a:lnSpc>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Rough Estimate</a:t>
            </a:r>
            <a:endParaRPr sz="1800">
              <a:solidFill>
                <a:srgbClr val="FFFFFF"/>
              </a:solidFill>
              <a:latin typeface="Old Standard TT"/>
              <a:ea typeface="Old Standard TT"/>
              <a:cs typeface="Old Standard TT"/>
              <a:sym typeface="Old Standard TT"/>
            </a:endParaRPr>
          </a:p>
          <a:p>
            <a:pPr indent="-342900" lvl="0" marL="457200" rtl="0" algn="just">
              <a:lnSpc>
                <a:spcPct val="150000"/>
              </a:lnSpc>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Advertising</a:t>
            </a:r>
            <a:endParaRPr sz="1800">
              <a:solidFill>
                <a:srgbClr val="FFFFFF"/>
              </a:solidFill>
              <a:latin typeface="Old Standard TT"/>
              <a:ea typeface="Old Standard TT"/>
              <a:cs typeface="Old Standard TT"/>
              <a:sym typeface="Old Standard TT"/>
            </a:endParaRPr>
          </a:p>
          <a:p>
            <a:pPr indent="-342900" lvl="0" marL="457200" rtl="0" algn="just">
              <a:lnSpc>
                <a:spcPct val="150000"/>
              </a:lnSpc>
              <a:spcBef>
                <a:spcPts val="0"/>
              </a:spcBef>
              <a:spcAft>
                <a:spcPts val="0"/>
              </a:spcAft>
              <a:buClr>
                <a:srgbClr val="FFFFFF"/>
              </a:buClr>
              <a:buSzPts val="1800"/>
              <a:buFont typeface="Old Standard TT"/>
              <a:buChar char="●"/>
            </a:pPr>
            <a:r>
              <a:rPr lang="en" sz="1800">
                <a:solidFill>
                  <a:srgbClr val="FFFFFF"/>
                </a:solidFill>
                <a:latin typeface="Old Standard TT"/>
                <a:ea typeface="Old Standard TT"/>
                <a:cs typeface="Old Standard TT"/>
                <a:sym typeface="Old Standard TT"/>
              </a:rPr>
              <a:t>Future Plans</a:t>
            </a:r>
            <a:endParaRPr sz="1800">
              <a:solidFill>
                <a:srgbClr val="FFFFFF"/>
              </a:solidFill>
              <a:latin typeface="Didact Gothic"/>
              <a:ea typeface="Didact Gothic"/>
              <a:cs typeface="Didact Gothic"/>
              <a:sym typeface="Didact Gothic"/>
            </a:endParaRPr>
          </a:p>
          <a:p>
            <a:pPr indent="0" lvl="0" marL="0" rtl="0" algn="l">
              <a:spcBef>
                <a:spcPts val="1200"/>
              </a:spcBef>
              <a:spcAft>
                <a:spcPts val="0"/>
              </a:spcAft>
              <a:buNone/>
            </a:pPr>
            <a:r>
              <a:t/>
            </a:r>
            <a:endParaRPr sz="1800">
              <a:latin typeface="Didact Gothic"/>
              <a:ea typeface="Didact Gothic"/>
              <a:cs typeface="Didact Gothic"/>
              <a:sym typeface="Didact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D966"/>
                </a:solidFill>
              </a:rPr>
              <a:t>INTRODUCTION</a:t>
            </a:r>
            <a:endParaRPr>
              <a:solidFill>
                <a:srgbClr val="FFD966"/>
              </a:solidFill>
            </a:endParaRPr>
          </a:p>
        </p:txBody>
      </p:sp>
      <p:sp>
        <p:nvSpPr>
          <p:cNvPr id="212" name="Google Shape;212;p36"/>
          <p:cNvSpPr txBox="1"/>
          <p:nvPr/>
        </p:nvSpPr>
        <p:spPr>
          <a:xfrm>
            <a:off x="422175" y="1585250"/>
            <a:ext cx="8288100" cy="26937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We are in an era in which almost everything  can be done in a single click from booking tickets to ordering food.</a:t>
            </a:r>
            <a:endParaRPr sz="1800">
              <a:solidFill>
                <a:srgbClr val="EFEFE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Why go to a thousand places for consulting or just for an advice. </a:t>
            </a:r>
            <a:endParaRPr sz="1800">
              <a:solidFill>
                <a:srgbClr val="EFEFE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Our idea in this presentation is, how people can sit at home and and consult the top professionals, anywhere in India.</a:t>
            </a:r>
            <a:endParaRPr sz="1800">
              <a:solidFill>
                <a:srgbClr val="EFEFEF"/>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sz="1800">
              <a:solidFill>
                <a:srgbClr val="EFEFE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                                 </a:t>
            </a:r>
            <a:r>
              <a:rPr lang="en">
                <a:solidFill>
                  <a:srgbClr val="FFD966"/>
                </a:solidFill>
              </a:rPr>
              <a:t>IDEA</a:t>
            </a:r>
            <a:endParaRPr>
              <a:solidFill>
                <a:srgbClr val="FFD966"/>
              </a:solidFill>
            </a:endParaRPr>
          </a:p>
        </p:txBody>
      </p:sp>
      <p:sp>
        <p:nvSpPr>
          <p:cNvPr id="218" name="Google Shape;218;p37"/>
          <p:cNvSpPr txBox="1"/>
          <p:nvPr/>
        </p:nvSpPr>
        <p:spPr>
          <a:xfrm>
            <a:off x="970650" y="1266500"/>
            <a:ext cx="7202700" cy="31092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 A site where people can consult any professional from any part of India .</a:t>
            </a:r>
            <a:endParaRPr sz="1800">
              <a:solidFill>
                <a:srgbClr val="EFEFE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A site where you can consult all kinds of professionals.</a:t>
            </a:r>
            <a:endParaRPr sz="1800">
              <a:solidFill>
                <a:srgbClr val="EFEFE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 Site where  people just spend not much time and money and get advice and prevent themselves from cheating .</a:t>
            </a:r>
            <a:endParaRPr sz="1800">
              <a:solidFill>
                <a:srgbClr val="EFEFE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Site where people can earn sitting at home .</a:t>
            </a:r>
            <a:endParaRPr sz="1800">
              <a:solidFill>
                <a:srgbClr val="EFEFEF"/>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rgbClr val="EFEFE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D966"/>
                </a:solidFill>
              </a:rPr>
              <a:t>TARGET AUDIENCE</a:t>
            </a:r>
            <a:endParaRPr>
              <a:solidFill>
                <a:srgbClr val="FFD966"/>
              </a:solidFill>
            </a:endParaRPr>
          </a:p>
        </p:txBody>
      </p:sp>
      <p:sp>
        <p:nvSpPr>
          <p:cNvPr id="224" name="Google Shape;224;p38"/>
          <p:cNvSpPr txBox="1"/>
          <p:nvPr/>
        </p:nvSpPr>
        <p:spPr>
          <a:xfrm>
            <a:off x="700800" y="1602525"/>
            <a:ext cx="6496200" cy="26781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Common Man</a:t>
            </a:r>
            <a:endParaRPr sz="1800">
              <a:solidFill>
                <a:srgbClr val="EFEFE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Unemployed People</a:t>
            </a:r>
            <a:endParaRPr sz="1800">
              <a:solidFill>
                <a:srgbClr val="EFEFE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Educated Senior Citizens </a:t>
            </a:r>
            <a:endParaRPr sz="1800">
              <a:solidFill>
                <a:srgbClr val="EFEFE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People who want to work from home </a:t>
            </a:r>
            <a:endParaRPr sz="1800">
              <a:solidFill>
                <a:srgbClr val="EFEFE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Aspiring students</a:t>
            </a:r>
            <a:endParaRPr sz="1800">
              <a:solidFill>
                <a:srgbClr val="EFEFE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D966"/>
                </a:solidFill>
              </a:rPr>
              <a:t>BENEFITS</a:t>
            </a:r>
            <a:endParaRPr>
              <a:solidFill>
                <a:srgbClr val="FFD966"/>
              </a:solidFill>
            </a:endParaRPr>
          </a:p>
        </p:txBody>
      </p:sp>
      <p:sp>
        <p:nvSpPr>
          <p:cNvPr id="230" name="Google Shape;230;p39"/>
          <p:cNvSpPr txBox="1"/>
          <p:nvPr>
            <p:ph idx="1" type="body"/>
          </p:nvPr>
        </p:nvSpPr>
        <p:spPr>
          <a:xfrm>
            <a:off x="327375" y="1376525"/>
            <a:ext cx="8371500" cy="3284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Employment to those in need and would also give part time job offers to the aspiring consultants and job seekers.</a:t>
            </a:r>
            <a:endParaRPr sz="1800">
              <a:solidFill>
                <a:srgbClr val="EFEFE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 Our website will provide online  help to even the areas which can’t be accessed physically.</a:t>
            </a:r>
            <a:endParaRPr sz="1800">
              <a:solidFill>
                <a:srgbClr val="EFEFE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Our website being a membership access only which will help both the users and experts.</a:t>
            </a:r>
            <a:endParaRPr sz="1800">
              <a:solidFill>
                <a:srgbClr val="EFEFEF"/>
              </a:solidFill>
              <a:latin typeface="Times New Roman"/>
              <a:ea typeface="Times New Roman"/>
              <a:cs typeface="Times New Roman"/>
              <a:sym typeface="Times New Roman"/>
            </a:endParaRPr>
          </a:p>
          <a:p>
            <a:pPr indent="0" lvl="0" marL="914400" rtl="0" algn="l">
              <a:lnSpc>
                <a:spcPct val="150000"/>
              </a:lnSpc>
              <a:spcBef>
                <a:spcPts val="1200"/>
              </a:spcBef>
              <a:spcAft>
                <a:spcPts val="0"/>
              </a:spcAft>
              <a:buClr>
                <a:schemeClr val="lt1"/>
              </a:buClr>
              <a:buSzPts val="1100"/>
              <a:buFont typeface="Arial"/>
              <a:buNone/>
            </a:pPr>
            <a:r>
              <a:t/>
            </a:r>
            <a:endParaRPr sz="1800">
              <a:solidFill>
                <a:srgbClr val="EFEFEF"/>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rgbClr val="EFEFE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700800" y="5670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D966"/>
                </a:solidFill>
              </a:rPr>
              <a:t>KEY POINTS</a:t>
            </a:r>
            <a:endParaRPr>
              <a:solidFill>
                <a:srgbClr val="FFD966"/>
              </a:solidFill>
            </a:endParaRPr>
          </a:p>
        </p:txBody>
      </p:sp>
      <p:sp>
        <p:nvSpPr>
          <p:cNvPr id="236" name="Google Shape;236;p40"/>
          <p:cNvSpPr txBox="1"/>
          <p:nvPr>
            <p:ph idx="1" type="body"/>
          </p:nvPr>
        </p:nvSpPr>
        <p:spPr>
          <a:xfrm>
            <a:off x="158050" y="1223425"/>
            <a:ext cx="8018100" cy="3420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Special membership plans to match your lifestyle and expenses.</a:t>
            </a:r>
            <a:endParaRPr sz="1800">
              <a:solidFill>
                <a:srgbClr val="EFEFE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Ensure that best field specialists are provided to you based on your choice of location and cost.</a:t>
            </a:r>
            <a:endParaRPr sz="1800">
              <a:solidFill>
                <a:srgbClr val="EFEFE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In-site video calling without any 3rd party interference for your privacy.</a:t>
            </a:r>
            <a:endParaRPr sz="1800">
              <a:solidFill>
                <a:srgbClr val="EFEFE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An efficient and profitable business model that promotes continuity in subscriptions and cash flows.</a:t>
            </a:r>
            <a:endParaRPr sz="1800">
              <a:solidFill>
                <a:srgbClr val="EFEFE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 Huge quality database collected from both, its users and clients after analysing the data and removing fake enquiries.</a:t>
            </a:r>
            <a:endParaRPr sz="1800">
              <a:solidFill>
                <a:srgbClr val="EFEFE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D966"/>
                </a:solidFill>
              </a:rPr>
              <a:t>MARKET POTENTIAL</a:t>
            </a:r>
            <a:endParaRPr>
              <a:solidFill>
                <a:srgbClr val="FFD966"/>
              </a:solidFill>
            </a:endParaRPr>
          </a:p>
        </p:txBody>
      </p:sp>
      <p:sp>
        <p:nvSpPr>
          <p:cNvPr id="242" name="Google Shape;242;p41"/>
          <p:cNvSpPr txBox="1"/>
          <p:nvPr/>
        </p:nvSpPr>
        <p:spPr>
          <a:xfrm>
            <a:off x="659150" y="1429700"/>
            <a:ext cx="8211300" cy="3530100"/>
          </a:xfrm>
          <a:prstGeom prst="rect">
            <a:avLst/>
          </a:prstGeom>
          <a:noFill/>
          <a:ln>
            <a:noFill/>
          </a:ln>
        </p:spPr>
        <p:txBody>
          <a:bodyPr anchorCtr="0" anchor="t" bIns="91425" lIns="91425" spcFirstLastPara="1" rIns="91425" wrap="square" tIns="91425">
            <a:spAutoFit/>
          </a:bodyPr>
          <a:lstStyle/>
          <a:p>
            <a:pPr indent="-342900" lvl="0" marL="228600" rtl="0" algn="l">
              <a:lnSpc>
                <a:spcPct val="1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Marketers showing huge interest on creative </a:t>
            </a:r>
            <a:endParaRPr sz="1800">
              <a:solidFill>
                <a:srgbClr val="EFEFEF"/>
              </a:solidFill>
              <a:latin typeface="Times New Roman"/>
              <a:ea typeface="Times New Roman"/>
              <a:cs typeface="Times New Roman"/>
              <a:sym typeface="Times New Roman"/>
            </a:endParaRPr>
          </a:p>
          <a:p>
            <a:pPr indent="0" lvl="0" marL="228600" rtl="0" algn="l">
              <a:lnSpc>
                <a:spcPct val="100000"/>
              </a:lnSpc>
              <a:spcBef>
                <a:spcPts val="0"/>
              </a:spcBef>
              <a:spcAft>
                <a:spcPts val="0"/>
              </a:spcAft>
              <a:buNone/>
            </a:pPr>
            <a:r>
              <a:t/>
            </a:r>
            <a:endParaRPr sz="1800">
              <a:solidFill>
                <a:srgbClr val="EFEFEF"/>
              </a:solidFill>
              <a:latin typeface="Times New Roman"/>
              <a:ea typeface="Times New Roman"/>
              <a:cs typeface="Times New Roman"/>
              <a:sym typeface="Times New Roman"/>
            </a:endParaRPr>
          </a:p>
          <a:p>
            <a:pPr indent="-342900" lvl="0" marL="228600" rtl="0" algn="l">
              <a:lnSpc>
                <a:spcPct val="1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Experimentation in Online Market.</a:t>
            </a:r>
            <a:endParaRPr sz="1800">
              <a:solidFill>
                <a:srgbClr val="EFEFE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EFEFEF"/>
                </a:solidFill>
                <a:latin typeface="Times New Roman"/>
                <a:ea typeface="Times New Roman"/>
                <a:cs typeface="Times New Roman"/>
                <a:sym typeface="Times New Roman"/>
              </a:rPr>
              <a:t>     </a:t>
            </a:r>
            <a:endParaRPr sz="1800">
              <a:solidFill>
                <a:srgbClr val="EFEFEF"/>
              </a:solidFill>
              <a:latin typeface="Times New Roman"/>
              <a:ea typeface="Times New Roman"/>
              <a:cs typeface="Times New Roman"/>
              <a:sym typeface="Times New Roman"/>
            </a:endParaRPr>
          </a:p>
          <a:p>
            <a:pPr indent="-342900" lvl="0" marL="228600" rtl="0" algn="l">
              <a:lnSpc>
                <a:spcPct val="1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Small business will continue to grow in future.</a:t>
            </a:r>
            <a:endParaRPr sz="1800">
              <a:solidFill>
                <a:srgbClr val="EFEFEF"/>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t/>
            </a:r>
            <a:endParaRPr sz="1800">
              <a:solidFill>
                <a:srgbClr val="EFEFEF"/>
              </a:solidFill>
              <a:latin typeface="Times New Roman"/>
              <a:ea typeface="Times New Roman"/>
              <a:cs typeface="Times New Roman"/>
              <a:sym typeface="Times New Roman"/>
            </a:endParaRPr>
          </a:p>
          <a:p>
            <a:pPr indent="-342900" lvl="0" marL="228600" rtl="0" algn="l">
              <a:lnSpc>
                <a:spcPct val="100000"/>
              </a:lnSpc>
              <a:spcBef>
                <a:spcPts val="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 Innovation will become a benchmark to leverage and sustain customer interest        and loyalty.</a:t>
            </a:r>
            <a:endParaRPr sz="1800">
              <a:solidFill>
                <a:srgbClr val="EFEFEF"/>
              </a:solidFill>
              <a:latin typeface="Times New Roman"/>
              <a:ea typeface="Times New Roman"/>
              <a:cs typeface="Times New Roman"/>
              <a:sym typeface="Times New Roman"/>
            </a:endParaRPr>
          </a:p>
          <a:p>
            <a:pPr indent="-342900" lvl="0" marL="228600" rtl="0" algn="l">
              <a:lnSpc>
                <a:spcPct val="100000"/>
              </a:lnSpc>
              <a:spcBef>
                <a:spcPts val="1400"/>
              </a:spcBef>
              <a:spcAft>
                <a:spcPts val="0"/>
              </a:spcAft>
              <a:buClr>
                <a:srgbClr val="F1C232"/>
              </a:buClr>
              <a:buSzPts val="1800"/>
              <a:buFont typeface="Times New Roman"/>
              <a:buChar char="➢"/>
            </a:pPr>
            <a:r>
              <a:rPr lang="en" sz="1800">
                <a:solidFill>
                  <a:srgbClr val="EFEFEF"/>
                </a:solidFill>
                <a:latin typeface="Times New Roman"/>
                <a:ea typeface="Times New Roman"/>
                <a:cs typeface="Times New Roman"/>
                <a:sym typeface="Times New Roman"/>
              </a:rPr>
              <a:t>Mobile commerce becoming a key platform for business convergence after the opening of 5G networks.</a:t>
            </a:r>
            <a:endParaRPr sz="1800">
              <a:solidFill>
                <a:srgbClr val="EFEFEF"/>
              </a:solidFill>
              <a:latin typeface="Times New Roman"/>
              <a:ea typeface="Times New Roman"/>
              <a:cs typeface="Times New Roman"/>
              <a:sym typeface="Times New Roman"/>
            </a:endParaRPr>
          </a:p>
          <a:p>
            <a:pPr indent="0" lvl="0" marL="0" rtl="0" algn="l">
              <a:lnSpc>
                <a:spcPct val="100000"/>
              </a:lnSpc>
              <a:spcBef>
                <a:spcPts val="140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