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8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1999" y="5141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TextUi</a:t>
            </a:r>
            <a:endParaRPr lang="en-SG" sz="1050" dirty="0"/>
          </a:p>
        </p:txBody>
      </p:sp>
      <p:sp>
        <p:nvSpPr>
          <p:cNvPr id="12" name="Rectangle 11"/>
          <p:cNvSpPr/>
          <p:nvPr/>
        </p:nvSpPr>
        <p:spPr>
          <a:xfrm>
            <a:off x="762000" y="3747060"/>
            <a:ext cx="92929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64848" y="37470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14" name="Rectangle 13"/>
          <p:cNvSpPr/>
          <p:nvPr/>
        </p:nvSpPr>
        <p:spPr>
          <a:xfrm>
            <a:off x="1447800" y="3006040"/>
            <a:ext cx="634723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Parser</a:t>
            </a:r>
            <a:endParaRPr lang="en-SG" sz="1050" dirty="0"/>
          </a:p>
        </p:txBody>
      </p:sp>
      <p:sp>
        <p:nvSpPr>
          <p:cNvPr id="15" name="Rectangle 14"/>
          <p:cNvSpPr/>
          <p:nvPr/>
        </p:nvSpPr>
        <p:spPr>
          <a:xfrm>
            <a:off x="3681046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TagList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365466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5219458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Person</a:t>
            </a:r>
            <a:endParaRPr lang="en-SG" sz="1050" dirty="0"/>
          </a:p>
        </p:txBody>
      </p:sp>
      <p:sp>
        <p:nvSpPr>
          <p:cNvPr id="20" name="Rectangle 19"/>
          <p:cNvSpPr/>
          <p:nvPr/>
        </p:nvSpPr>
        <p:spPr>
          <a:xfrm>
            <a:off x="678180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6796454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6796454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1153227" y="446047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StorageFile</a:t>
            </a:r>
            <a:endParaRPr lang="en-SG" sz="1050" dirty="0"/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321738" y="4617731"/>
            <a:ext cx="104782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12" idx="0"/>
            <a:endCxn id="14" idx="1"/>
          </p:cNvCxnSpPr>
          <p:nvPr/>
        </p:nvCxnSpPr>
        <p:spPr>
          <a:xfrm rot="5400000" flipH="1" flipV="1">
            <a:off x="1053404" y="3352664"/>
            <a:ext cx="567640" cy="221152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809847" y="4297627"/>
            <a:ext cx="530702" cy="141745"/>
          </a:xfrm>
          <a:prstGeom prst="bentConnector2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06" idx="3"/>
            <a:endCxn id="15" idx="1"/>
          </p:cNvCxnSpPr>
          <p:nvPr/>
        </p:nvCxnSpPr>
        <p:spPr>
          <a:xfrm flipV="1">
            <a:off x="3230192" y="3205940"/>
            <a:ext cx="450854" cy="712546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323019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19" idx="0"/>
            <a:endCxn id="79" idx="2"/>
          </p:cNvCxnSpPr>
          <p:nvPr/>
        </p:nvCxnSpPr>
        <p:spPr>
          <a:xfrm rot="5400000" flipH="1" flipV="1">
            <a:off x="5197424" y="3866003"/>
            <a:ext cx="973365" cy="127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638480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6384802" y="4522091"/>
            <a:ext cx="411652" cy="1470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6384802" y="4522091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5219458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0" name="Flowchart: Decision 89"/>
          <p:cNvSpPr/>
          <p:nvPr/>
        </p:nvSpPr>
        <p:spPr>
          <a:xfrm>
            <a:off x="6148754" y="443540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4610342" y="313195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457394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299414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Straight Arrow Connector 113"/>
          <p:cNvCxnSpPr>
            <a:stCxn id="97" idx="3"/>
            <a:endCxn id="79" idx="1"/>
          </p:cNvCxnSpPr>
          <p:nvPr/>
        </p:nvCxnSpPr>
        <p:spPr>
          <a:xfrm flipV="1">
            <a:off x="4846390" y="3205940"/>
            <a:ext cx="373068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480998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12" idx="3"/>
            <a:endCxn id="13" idx="1"/>
          </p:cNvCxnSpPr>
          <p:nvPr/>
        </p:nvCxnSpPr>
        <p:spPr>
          <a:xfrm>
            <a:off x="1691296" y="3920440"/>
            <a:ext cx="37355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2258278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&lt;&lt;interface&gt;&gt;</a:t>
            </a:r>
          </a:p>
          <a:p>
            <a:pPr algn="ctr"/>
            <a:r>
              <a:rPr lang="en-US" sz="1050" dirty="0" err="1" smtClean="0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stCxn id="9" idx="3"/>
            <a:endCxn id="129" idx="1"/>
          </p:cNvCxnSpPr>
          <p:nvPr/>
        </p:nvCxnSpPr>
        <p:spPr>
          <a:xfrm flipV="1">
            <a:off x="1691295" y="5313788"/>
            <a:ext cx="566983" cy="123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6200000">
            <a:off x="3619386" y="5226026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4456082" y="4085763"/>
            <a:ext cx="614343" cy="1841706"/>
          </a:xfrm>
          <a:prstGeom prst="bentConnector2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2566828" y="1356188"/>
            <a:ext cx="1611867" cy="44464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{abstract}</a:t>
            </a:r>
            <a:br>
              <a:rPr lang="en-US" sz="1050" dirty="0"/>
            </a:br>
            <a:r>
              <a:rPr lang="en-US" sz="1050" dirty="0"/>
              <a:t>Command</a:t>
            </a:r>
            <a:endParaRPr lang="en-SG" sz="1050" dirty="0"/>
          </a:p>
        </p:txBody>
      </p:sp>
      <p:sp>
        <p:nvSpPr>
          <p:cNvPr id="50" name="Rectangle 49"/>
          <p:cNvSpPr/>
          <p:nvPr/>
        </p:nvSpPr>
        <p:spPr>
          <a:xfrm flipH="1">
            <a:off x="472440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472440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472440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413120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435421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435421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435421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472440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435421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stCxn id="14" idx="0"/>
            <a:endCxn id="46" idx="1"/>
          </p:cNvCxnSpPr>
          <p:nvPr/>
        </p:nvCxnSpPr>
        <p:spPr>
          <a:xfrm rot="5400000" flipH="1" flipV="1">
            <a:off x="1452229" y="1891441"/>
            <a:ext cx="1427532" cy="801666"/>
          </a:xfrm>
          <a:prstGeom prst="bentConnector2">
            <a:avLst/>
          </a:prstGeom>
          <a:ln w="19050"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632132" y="1812364"/>
            <a:ext cx="2293164" cy="1576229"/>
          </a:xfrm>
          <a:prstGeom prst="bentConnector3">
            <a:avLst>
              <a:gd name="adj1" fmla="val 100051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179516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121920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276665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rot="5400000" flipH="1" flipV="1">
            <a:off x="-394396" y="2133468"/>
            <a:ext cx="2853643" cy="373549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678180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638480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6384802" y="8741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Messages</a:t>
            </a:r>
            <a:endParaRPr lang="en-SG" sz="1050" dirty="0"/>
          </a:p>
        </p:txBody>
      </p:sp>
      <p:sp>
        <p:nvSpPr>
          <p:cNvPr id="98" name="Rectangle 97"/>
          <p:cNvSpPr/>
          <p:nvPr/>
        </p:nvSpPr>
        <p:spPr>
          <a:xfrm>
            <a:off x="7592520" y="8741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Utils</a:t>
            </a:r>
            <a:endParaRPr lang="en-SG" sz="1050" dirty="0"/>
          </a:p>
        </p:txBody>
      </p:sp>
      <p:sp>
        <p:nvSpPr>
          <p:cNvPr id="99" name="Rectangle 98"/>
          <p:cNvSpPr/>
          <p:nvPr/>
        </p:nvSpPr>
        <p:spPr>
          <a:xfrm>
            <a:off x="366687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2356763" y="4455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2082523" y="4629020"/>
            <a:ext cx="274240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6896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68420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69944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8644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0168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1692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/>
          <p:nvPr/>
        </p:nvSpPr>
        <p:spPr>
          <a:xfrm>
            <a:off x="1009446" y="3810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3" name="Rectangle 21"/>
          <p:cNvSpPr/>
          <p:nvPr/>
        </p:nvSpPr>
        <p:spPr>
          <a:xfrm>
            <a:off x="2600202" y="441428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Unit</a:t>
            </a:r>
            <a:endParaRPr lang="en-SG" sz="1050" dirty="0"/>
          </a:p>
        </p:txBody>
      </p:sp>
      <p:cxnSp>
        <p:nvCxnSpPr>
          <p:cNvPr id="4" name="Elbow Connector 70"/>
          <p:cNvCxnSpPr>
            <a:stCxn id="5" idx="3"/>
            <a:endCxn id="3" idx="1"/>
          </p:cNvCxnSpPr>
          <p:nvPr/>
        </p:nvCxnSpPr>
        <p:spPr>
          <a:xfrm>
            <a:off x="2188550" y="3983380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" name="Flowchart: Decision 89"/>
          <p:cNvSpPr/>
          <p:nvPr/>
        </p:nvSpPr>
        <p:spPr>
          <a:xfrm>
            <a:off x="1952502" y="3896690"/>
            <a:ext cx="236048" cy="173380"/>
          </a:xfrm>
          <a:prstGeom prst="flowChartDecision">
            <a:avLst/>
          </a:prstGeom>
          <a:solidFill>
            <a:schemeClr val="accent4"/>
          </a:solidFill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 21"/>
          <p:cNvSpPr/>
          <p:nvPr/>
        </p:nvSpPr>
        <p:spPr>
          <a:xfrm>
            <a:off x="2600202" y="49134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Postal code</a:t>
            </a:r>
            <a:endParaRPr lang="en-SG" sz="1050" dirty="0"/>
          </a:p>
        </p:txBody>
      </p:sp>
      <p:sp>
        <p:nvSpPr>
          <p:cNvPr id="7" name="Rectangle 21"/>
          <p:cNvSpPr/>
          <p:nvPr/>
        </p:nvSpPr>
        <p:spPr>
          <a:xfrm>
            <a:off x="2600202" y="389669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Street</a:t>
            </a:r>
            <a:endParaRPr lang="en-SG" sz="1050" dirty="0"/>
          </a:p>
        </p:txBody>
      </p:sp>
      <p:sp>
        <p:nvSpPr>
          <p:cNvPr id="8" name="Rectangle 21"/>
          <p:cNvSpPr/>
          <p:nvPr/>
        </p:nvSpPr>
        <p:spPr>
          <a:xfrm>
            <a:off x="2600202" y="3352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Block</a:t>
            </a:r>
            <a:endParaRPr lang="en-SG" sz="1050" dirty="0"/>
          </a:p>
        </p:txBody>
      </p:sp>
      <p:cxnSp>
        <p:nvCxnSpPr>
          <p:cNvPr id="9" name="Elbow Connector 70"/>
          <p:cNvCxnSpPr>
            <a:stCxn id="5" idx="3"/>
            <a:endCxn id="8" idx="1"/>
          </p:cNvCxnSpPr>
          <p:nvPr/>
        </p:nvCxnSpPr>
        <p:spPr>
          <a:xfrm flipV="1">
            <a:off x="2188550" y="3526180"/>
            <a:ext cx="411652" cy="4572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2" name="Elbow Connector 70"/>
          <p:cNvCxnSpPr>
            <a:stCxn id="5" idx="3"/>
            <a:endCxn id="6" idx="1"/>
          </p:cNvCxnSpPr>
          <p:nvPr/>
        </p:nvCxnSpPr>
        <p:spPr>
          <a:xfrm>
            <a:off x="2188550" y="3983380"/>
            <a:ext cx="411652" cy="110344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" name="Elbow Connector 70"/>
          <p:cNvCxnSpPr>
            <a:stCxn id="5" idx="3"/>
            <a:endCxn id="7" idx="1"/>
          </p:cNvCxnSpPr>
          <p:nvPr/>
        </p:nvCxnSpPr>
        <p:spPr>
          <a:xfrm>
            <a:off x="2188550" y="3983380"/>
            <a:ext cx="411652" cy="8669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3" name="Rectangle 6"/>
          <p:cNvSpPr/>
          <p:nvPr/>
        </p:nvSpPr>
        <p:spPr>
          <a:xfrm>
            <a:off x="5471135" y="736094"/>
            <a:ext cx="929296" cy="342611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/>
              <a:t>Contact</a:t>
            </a:r>
            <a:endParaRPr lang="en-SG" sz="1050" dirty="0"/>
          </a:p>
        </p:txBody>
      </p:sp>
      <p:sp>
        <p:nvSpPr>
          <p:cNvPr id="14" name="Rectangle 19"/>
          <p:cNvSpPr/>
          <p:nvPr/>
        </p:nvSpPr>
        <p:spPr>
          <a:xfrm>
            <a:off x="4343400" y="12954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16" name="Rectangle 20"/>
          <p:cNvSpPr/>
          <p:nvPr/>
        </p:nvSpPr>
        <p:spPr>
          <a:xfrm>
            <a:off x="4358054" y="175492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17" name="Rectangle 21"/>
          <p:cNvSpPr/>
          <p:nvPr/>
        </p:nvSpPr>
        <p:spPr>
          <a:xfrm>
            <a:off x="4358054" y="221212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18" name="Isosceles Triangle 24"/>
          <p:cNvSpPr/>
          <p:nvPr/>
        </p:nvSpPr>
        <p:spPr>
          <a:xfrm>
            <a:off x="5812912" y="108024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9" name="Elbow Connector 25"/>
          <p:cNvCxnSpPr>
            <a:stCxn id="18" idx="3"/>
            <a:endCxn id="16" idx="3"/>
          </p:cNvCxnSpPr>
          <p:nvPr/>
        </p:nvCxnSpPr>
        <p:spPr>
          <a:xfrm rot="5400000">
            <a:off x="5281487" y="1261626"/>
            <a:ext cx="6725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0" name="Elbow Connector 26"/>
          <p:cNvCxnSpPr>
            <a:stCxn id="18" idx="3"/>
            <a:endCxn id="14" idx="3"/>
          </p:cNvCxnSpPr>
          <p:nvPr/>
        </p:nvCxnSpPr>
        <p:spPr>
          <a:xfrm rot="5400000">
            <a:off x="5503922" y="1024537"/>
            <a:ext cx="213017" cy="675468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1" name="Elbow Connector 29"/>
          <p:cNvCxnSpPr>
            <a:stCxn id="18" idx="3"/>
            <a:endCxn id="17" idx="3"/>
          </p:cNvCxnSpPr>
          <p:nvPr/>
        </p:nvCxnSpPr>
        <p:spPr>
          <a:xfrm rot="5400000">
            <a:off x="5052887" y="1490226"/>
            <a:ext cx="11297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2" name="Rectangle 6"/>
          <p:cNvSpPr/>
          <p:nvPr/>
        </p:nvSpPr>
        <p:spPr>
          <a:xfrm>
            <a:off x="6132002" y="4597467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/>
              <a:t>&lt;&lt;interface&gt;&gt; Printable</a:t>
            </a:r>
            <a:endParaRPr lang="en-SG" sz="1050" dirty="0"/>
          </a:p>
        </p:txBody>
      </p:sp>
      <p:sp>
        <p:nvSpPr>
          <p:cNvPr id="23" name="Rectangle 19"/>
          <p:cNvSpPr/>
          <p:nvPr/>
        </p:nvSpPr>
        <p:spPr>
          <a:xfrm>
            <a:off x="4481146" y="446782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24" name="Rectangle 20"/>
          <p:cNvSpPr/>
          <p:nvPr/>
        </p:nvSpPr>
        <p:spPr>
          <a:xfrm>
            <a:off x="4481146" y="48628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25" name="Rectangle 21"/>
          <p:cNvSpPr/>
          <p:nvPr/>
        </p:nvSpPr>
        <p:spPr>
          <a:xfrm>
            <a:off x="4481146" y="5257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26" name="Isosceles Triangle 24"/>
          <p:cNvSpPr/>
          <p:nvPr/>
        </p:nvSpPr>
        <p:spPr>
          <a:xfrm rot="5400000">
            <a:off x="5896110" y="4726825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7" name="Elbow Connector 25"/>
          <p:cNvCxnSpPr>
            <a:stCxn id="26" idx="3"/>
            <a:endCxn id="24" idx="3"/>
          </p:cNvCxnSpPr>
          <p:nvPr/>
        </p:nvCxnSpPr>
        <p:spPr>
          <a:xfrm rot="10800000" flipV="1">
            <a:off x="5410443" y="4814586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8" name="Elbow Connector 26"/>
          <p:cNvCxnSpPr>
            <a:stCxn id="26" idx="3"/>
            <a:endCxn id="23" idx="3"/>
          </p:cNvCxnSpPr>
          <p:nvPr/>
        </p:nvCxnSpPr>
        <p:spPr>
          <a:xfrm rot="10800000">
            <a:off x="5410443" y="4641207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9" name="Elbow Connector 29"/>
          <p:cNvCxnSpPr>
            <a:stCxn id="26" idx="3"/>
            <a:endCxn id="25" idx="3"/>
          </p:cNvCxnSpPr>
          <p:nvPr/>
        </p:nvCxnSpPr>
        <p:spPr>
          <a:xfrm rot="10800000" flipV="1">
            <a:off x="5410443" y="4814586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0" name="Rectangle 21"/>
          <p:cNvSpPr/>
          <p:nvPr/>
        </p:nvSpPr>
        <p:spPr>
          <a:xfrm>
            <a:off x="4481146" y="40728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Name</a:t>
            </a:r>
            <a:endParaRPr lang="en-SG" sz="1050" dirty="0"/>
          </a:p>
        </p:txBody>
      </p:sp>
      <p:cxnSp>
        <p:nvCxnSpPr>
          <p:cNvPr id="31" name="Elbow Connector 26"/>
          <p:cNvCxnSpPr>
            <a:stCxn id="26" idx="3"/>
            <a:endCxn id="30" idx="3"/>
          </p:cNvCxnSpPr>
          <p:nvPr/>
        </p:nvCxnSpPr>
        <p:spPr>
          <a:xfrm rot="10800000">
            <a:off x="5410443" y="4246221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3" name="Rectangle 6"/>
          <p:cNvSpPr/>
          <p:nvPr/>
        </p:nvSpPr>
        <p:spPr>
          <a:xfrm>
            <a:off x="6132002" y="4925292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4" name="Rectangle 6"/>
          <p:cNvSpPr/>
          <p:nvPr/>
        </p:nvSpPr>
        <p:spPr>
          <a:xfrm>
            <a:off x="6132002" y="5043684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+ </a:t>
            </a:r>
            <a:r>
              <a:rPr lang="en-US" sz="1050" dirty="0" err="1" smtClean="0"/>
              <a:t>getPrintableString</a:t>
            </a:r>
            <a:r>
              <a:rPr lang="en-US" sz="1050" dirty="0" smtClean="0"/>
              <a:t>(): String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245465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59</Words>
  <Application>Microsoft Office PowerPoint</Application>
  <PresentationFormat>On-screen Show (4:3)</PresentationFormat>
  <Paragraphs>42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AddressBook – Level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Damith Chatura Rajapakse</cp:lastModifiedBy>
  <cp:revision>15</cp:revision>
  <dcterms:created xsi:type="dcterms:W3CDTF">2016-07-22T14:33:02Z</dcterms:created>
  <dcterms:modified xsi:type="dcterms:W3CDTF">2016-08-28T09:16:28Z</dcterms:modified>
</cp:coreProperties>
</file>