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9535" y="3476971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sp>
        <p:nvSpPr>
          <p:cNvPr id="25" name="Isosceles Triangle 24"/>
          <p:cNvSpPr/>
          <p:nvPr/>
        </p:nvSpPr>
        <p:spPr>
          <a:xfrm>
            <a:off x="8251312" y="3821117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6" name="Elbow Connector 25"/>
          <p:cNvCxnSpPr>
            <a:stCxn id="25" idx="3"/>
            <a:endCxn id="21" idx="3"/>
          </p:cNvCxnSpPr>
          <p:nvPr/>
        </p:nvCxnSpPr>
        <p:spPr>
          <a:xfrm rot="5400000">
            <a:off x="7719887" y="4002503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25" idx="3"/>
            <a:endCxn id="20" idx="3"/>
          </p:cNvCxnSpPr>
          <p:nvPr/>
        </p:nvCxnSpPr>
        <p:spPr>
          <a:xfrm rot="5400000">
            <a:off x="7942322" y="3765414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Elbow Connector 29"/>
          <p:cNvCxnSpPr>
            <a:stCxn id="25" idx="3"/>
            <a:endCxn id="22" idx="3"/>
          </p:cNvCxnSpPr>
          <p:nvPr/>
        </p:nvCxnSpPr>
        <p:spPr>
          <a:xfrm rot="5400000">
            <a:off x="7491287" y="4231103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2004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373780"/>
            <a:ext cx="396998" cy="114831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2438400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4029156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3617504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3381456" y="3896690"/>
            <a:ext cx="236048" cy="173380"/>
          </a:xfrm>
          <a:prstGeom prst="flowChartDecision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4029156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4029156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4029156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3617504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3617504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3617504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43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9</cp:revision>
  <dcterms:created xsi:type="dcterms:W3CDTF">2016-07-22T14:33:02Z</dcterms:created>
  <dcterms:modified xsi:type="dcterms:W3CDTF">2016-08-25T10:17:39Z</dcterms:modified>
</cp:coreProperties>
</file>