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77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lass"/>
          <p:cNvGrpSpPr/>
          <p:nvPr/>
        </p:nvGrpSpPr>
        <p:grpSpPr>
          <a:xfrm>
            <a:off x="7909535" y="2470250"/>
            <a:ext cx="929665" cy="857890"/>
            <a:chOff x="899135" y="2502132"/>
            <a:chExt cx="1152585" cy="1063600"/>
          </a:xfrm>
          <a:effectLst/>
        </p:grpSpPr>
        <p:sp>
          <p:nvSpPr>
            <p:cNvPr id="5" name="Rectangle 4"/>
            <p:cNvSpPr/>
            <p:nvPr/>
          </p:nvSpPr>
          <p:spPr>
            <a:xfrm>
              <a:off x="899592" y="2502132"/>
              <a:ext cx="1152128" cy="216024"/>
            </a:xfrm>
            <a:prstGeom prst="rect">
              <a:avLst/>
            </a:prstGeom>
            <a:ln w="19050"/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Contact</a:t>
              </a:r>
              <a:endParaRPr lang="en-SG" sz="105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99135" y="2716204"/>
              <a:ext cx="1152128" cy="424764"/>
            </a:xfrm>
            <a:prstGeom prst="rect">
              <a:avLst/>
            </a:prstGeom>
            <a:ln w="19050"/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 err="1" smtClean="0"/>
                <a:t>isPrivate</a:t>
              </a:r>
              <a:endParaRPr lang="en-SG" sz="10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99135" y="3140968"/>
              <a:ext cx="1152128" cy="424764"/>
            </a:xfrm>
            <a:prstGeom prst="rect">
              <a:avLst/>
            </a:prstGeom>
            <a:ln w="19050"/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SG" sz="1050" dirty="0" err="1" smtClean="0"/>
                <a:t>getAsText</a:t>
              </a:r>
              <a:r>
                <a:rPr lang="en-SG" sz="1050" dirty="0" smtClean="0"/>
                <a:t>()</a:t>
              </a:r>
              <a:endParaRPr lang="en-SG" sz="105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1999" y="46502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762000" y="32556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Main</a:t>
            </a:r>
            <a:endParaRPr lang="en-SG" sz="1050" dirty="0"/>
          </a:p>
        </p:txBody>
      </p:sp>
      <p:sp>
        <p:nvSpPr>
          <p:cNvPr id="13" name="Rectangle 12"/>
          <p:cNvSpPr/>
          <p:nvPr/>
        </p:nvSpPr>
        <p:spPr>
          <a:xfrm>
            <a:off x="2064848" y="32556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600200" y="24726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681046" y="25411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654669" y="386124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5219458" y="386124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781800" y="354483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796454" y="421198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796454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1510138" y="396903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StorageFile</a:t>
            </a:r>
            <a:endParaRPr lang="en-SG" sz="1050" dirty="0"/>
          </a:p>
        </p:txBody>
      </p:sp>
      <p:sp>
        <p:nvSpPr>
          <p:cNvPr id="25" name="Isosceles Triangle 24"/>
          <p:cNvSpPr/>
          <p:nvPr/>
        </p:nvSpPr>
        <p:spPr>
          <a:xfrm>
            <a:off x="8251312" y="3329677"/>
            <a:ext cx="270504" cy="175523"/>
          </a:xfrm>
          <a:prstGeom prst="triangle">
            <a:avLst/>
          </a:prstGeom>
          <a:noFill/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Elbow Connector 25"/>
          <p:cNvCxnSpPr>
            <a:stCxn id="25" idx="3"/>
            <a:endCxn id="21" idx="3"/>
          </p:cNvCxnSpPr>
          <p:nvPr/>
        </p:nvCxnSpPr>
        <p:spPr>
          <a:xfrm rot="5400000">
            <a:off x="7616077" y="3614873"/>
            <a:ext cx="88016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stCxn id="25" idx="3"/>
            <a:endCxn id="20" idx="3"/>
          </p:cNvCxnSpPr>
          <p:nvPr/>
        </p:nvCxnSpPr>
        <p:spPr>
          <a:xfrm rot="5400000">
            <a:off x="7942322" y="3273974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Elbow Connector 29"/>
          <p:cNvCxnSpPr>
            <a:stCxn id="25" idx="3"/>
            <a:endCxn id="22" idx="3"/>
          </p:cNvCxnSpPr>
          <p:nvPr/>
        </p:nvCxnSpPr>
        <p:spPr>
          <a:xfrm rot="5400000">
            <a:off x="7245567" y="3985383"/>
            <a:ext cx="162118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12" idx="2"/>
            <a:endCxn id="9" idx="0"/>
          </p:cNvCxnSpPr>
          <p:nvPr/>
        </p:nvCxnSpPr>
        <p:spPr>
          <a:xfrm rot="5400000">
            <a:off x="702738" y="4126290"/>
            <a:ext cx="1047820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1108624" y="2764044"/>
            <a:ext cx="609600" cy="37355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12" idx="2"/>
            <a:endCxn id="23" idx="1"/>
          </p:cNvCxnSpPr>
          <p:nvPr/>
        </p:nvCxnSpPr>
        <p:spPr>
          <a:xfrm rot="16200000" flipH="1">
            <a:off x="1098378" y="3730650"/>
            <a:ext cx="540030" cy="28349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3230192" y="271450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3230192" y="3427046"/>
            <a:ext cx="424477" cy="607579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18" idx="2"/>
          </p:cNvCxnSpPr>
          <p:nvPr/>
        </p:nvCxnSpPr>
        <p:spPr>
          <a:xfrm rot="5400000" flipH="1" flipV="1">
            <a:off x="5370804" y="3547943"/>
            <a:ext cx="62660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6384802" y="371821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6384802" y="4030651"/>
            <a:ext cx="411652" cy="35470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6384802" y="4030651"/>
            <a:ext cx="411652" cy="109572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grpSp>
        <p:nvGrpSpPr>
          <p:cNvPr id="83" name="Group 82"/>
          <p:cNvGrpSpPr/>
          <p:nvPr/>
        </p:nvGrpSpPr>
        <p:grpSpPr>
          <a:xfrm>
            <a:off x="5219458" y="2541120"/>
            <a:ext cx="929296" cy="693520"/>
            <a:chOff x="5219458" y="2541120"/>
            <a:chExt cx="929296" cy="693520"/>
          </a:xfrm>
          <a:effectLst/>
        </p:grpSpPr>
        <p:sp>
          <p:nvSpPr>
            <p:cNvPr id="18" name="Rectangle 17"/>
            <p:cNvSpPr/>
            <p:nvPr/>
          </p:nvSpPr>
          <p:spPr>
            <a:xfrm>
              <a:off x="5219458" y="2887880"/>
              <a:ext cx="929296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50" dirty="0" smtClean="0"/>
                <a:t>Description</a:t>
              </a:r>
              <a:endParaRPr lang="en-SG" sz="105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219458" y="2541120"/>
              <a:ext cx="929296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Tag</a:t>
              </a:r>
              <a:endParaRPr lang="en-SG" sz="1050" dirty="0"/>
            </a:p>
          </p:txBody>
        </p:sp>
      </p:grpSp>
      <p:sp>
        <p:nvSpPr>
          <p:cNvPr id="90" name="Flowchart: Decision 89"/>
          <p:cNvSpPr/>
          <p:nvPr/>
        </p:nvSpPr>
        <p:spPr>
          <a:xfrm>
            <a:off x="6148754" y="3943961"/>
            <a:ext cx="236048" cy="173380"/>
          </a:xfrm>
          <a:prstGeom prst="flowChartDecision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610342" y="264051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551363" y="394793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994144" y="3340356"/>
            <a:ext cx="236048" cy="173380"/>
          </a:xfrm>
          <a:prstGeom prst="flowChartDecision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846390" y="271450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787411" y="4034625"/>
            <a:ext cx="43204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691296" y="3429000"/>
            <a:ext cx="37355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2258278" y="464896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&lt;&lt;interface&gt;&gt;</a:t>
            </a:r>
          </a:p>
          <a:p>
            <a:pPr algn="ctr"/>
            <a:r>
              <a:rPr lang="en-US" sz="1050" dirty="0" err="1" smtClean="0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691295" y="4822348"/>
            <a:ext cx="566983" cy="1232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619386" y="4734586"/>
            <a:ext cx="270504" cy="175523"/>
          </a:xfrm>
          <a:prstGeom prst="triangle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456082" y="359432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AddressBook – Level 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RAJAPAKSE, Damith Chatura</cp:lastModifiedBy>
  <cp:revision>3</cp:revision>
  <dcterms:created xsi:type="dcterms:W3CDTF">2016-07-22T14:33:02Z</dcterms:created>
  <dcterms:modified xsi:type="dcterms:W3CDTF">2016-07-22T15:15:44Z</dcterms:modified>
</cp:coreProperties>
</file>