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4460471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4453840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6605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279769" y="4460471"/>
            <a:ext cx="92929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627219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66" idx="0"/>
            <a:endCxn id="14" idx="2"/>
          </p:cNvCxnSpPr>
          <p:nvPr/>
        </p:nvCxnSpPr>
        <p:spPr>
          <a:xfrm rot="5400000" flipH="1" flipV="1">
            <a:off x="2767642" y="3331295"/>
            <a:ext cx="394264" cy="4372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561954" y="4276287"/>
            <a:ext cx="366647" cy="1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367652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562214"/>
            <a:ext cx="3371728" cy="1751574"/>
          </a:xfrm>
          <a:prstGeom prst="bentConnector3">
            <a:avLst>
              <a:gd name="adj1" fmla="val 28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503763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587433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2870479" y="1891441"/>
            <a:ext cx="1427532" cy="80166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2" y="893420"/>
            <a:ext cx="2332648" cy="2303409"/>
          </a:xfrm>
          <a:prstGeom prst="bentConnector3">
            <a:avLst>
              <a:gd name="adj1" fmla="val 637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9065" y="4629020"/>
            <a:ext cx="565948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3196829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4009554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47064"/>
            <a:ext cx="67185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082066" y="3920440"/>
            <a:ext cx="401032" cy="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2535580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3046073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754780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654998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410191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4364135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</p:cNvCxnSpPr>
          <p:nvPr/>
        </p:nvCxnSpPr>
        <p:spPr>
          <a:xfrm>
            <a:off x="1974786" y="3370209"/>
            <a:ext cx="539814" cy="368571"/>
          </a:xfrm>
          <a:prstGeom prst="bentConnector3">
            <a:avLst>
              <a:gd name="adj1" fmla="val 99563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  <a:endCxn id="66" idx="1"/>
          </p:cNvCxnSpPr>
          <p:nvPr/>
        </p:nvCxnSpPr>
        <p:spPr>
          <a:xfrm flipV="1">
            <a:off x="1725304" y="3920444"/>
            <a:ext cx="684904" cy="70677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45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AddressBook – Level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18</cp:revision>
  <dcterms:created xsi:type="dcterms:W3CDTF">2016-07-22T14:33:02Z</dcterms:created>
  <dcterms:modified xsi:type="dcterms:W3CDTF">2016-09-03T16:40:40Z</dcterms:modified>
</cp:coreProperties>
</file>