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88" r:id="rId3"/>
    <p:sldId id="289" r:id="rId4"/>
    <p:sldId id="290" r:id="rId5"/>
    <p:sldId id="292" r:id="rId6"/>
    <p:sldId id="293" r:id="rId7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</p14:sldIdLst>
        </p14:section>
        <p14:section name="Spring 手撸专栏" id="{DE7B3B2C-4312-411F-A72F-D84EC3184882}">
          <p14:sldIdLst>
            <p14:sldId id="288"/>
            <p14:sldId id="289"/>
            <p14:sldId id="290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27" autoAdjust="0"/>
  </p:normalViewPr>
  <p:slideViewPr>
    <p:cSldViewPr snapToGrid="0">
      <p:cViewPr>
        <p:scale>
          <a:sx n="200" d="100"/>
          <a:sy n="200" d="100"/>
        </p:scale>
        <p:origin x="172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2021/06/02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29580" y="14584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接箭头连接符 40"/>
          <p:cNvCxnSpPr>
            <a:stCxn id="19" idx="3"/>
            <a:endCxn id="35" idx="2"/>
          </p:cNvCxnSpPr>
          <p:nvPr/>
        </p:nvCxnSpPr>
        <p:spPr>
          <a:xfrm>
            <a:off x="3286125" y="1562422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90532" y="742950"/>
            <a:ext cx="509588" cy="257175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871656" y="742950"/>
            <a:ext cx="785814" cy="819150"/>
          </a:xfrm>
          <a:prstGeom prst="roundRect">
            <a:avLst>
              <a:gd name="adj" fmla="val 483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1094" y="742950"/>
            <a:ext cx="509588" cy="257175"/>
          </a:xfrm>
          <a:prstGeom prst="roundRect">
            <a:avLst>
              <a:gd name="adj" fmla="val 10394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</a:p>
        </p:txBody>
      </p:sp>
      <p:cxnSp>
        <p:nvCxnSpPr>
          <p:cNvPr id="10" name="直接箭头连接符 9"/>
          <p:cNvCxnSpPr>
            <a:stCxn id="3" idx="3"/>
            <a:endCxn id="8" idx="1"/>
          </p:cNvCxnSpPr>
          <p:nvPr/>
        </p:nvCxnSpPr>
        <p:spPr>
          <a:xfrm>
            <a:off x="1000120" y="871538"/>
            <a:ext cx="180974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3"/>
          </p:cNvCxnSpPr>
          <p:nvPr/>
        </p:nvCxnSpPr>
        <p:spPr>
          <a:xfrm flipV="1">
            <a:off x="1690682" y="871537"/>
            <a:ext cx="180974" cy="1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 rot="5400000">
            <a:off x="1044174" y="506018"/>
            <a:ext cx="97628" cy="1195387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0532" y="1183483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38487" y="81439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138487" y="115149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138487" y="1320051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138487" y="1488603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138487" y="1657155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138487" y="1825707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138487" y="1994259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507580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788568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069556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50545" y="982276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>
            <a:stCxn id="16" idx="3"/>
            <a:endCxn id="23" idx="1"/>
          </p:cNvCxnSpPr>
          <p:nvPr/>
        </p:nvCxnSpPr>
        <p:spPr>
          <a:xfrm flipV="1">
            <a:off x="3286125" y="1056095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3655218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3"/>
            <a:endCxn id="25" idx="1"/>
          </p:cNvCxnSpPr>
          <p:nvPr/>
        </p:nvCxnSpPr>
        <p:spPr>
          <a:xfrm>
            <a:off x="3936206" y="1056095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6" idx="1"/>
          </p:cNvCxnSpPr>
          <p:nvPr/>
        </p:nvCxnSpPr>
        <p:spPr>
          <a:xfrm>
            <a:off x="4217194" y="1056095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510018" y="14794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770350" y="1299137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770350" y="1787609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065624" y="162163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4065624" y="1976041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4" name="曲线连接符 43"/>
          <p:cNvCxnSpPr>
            <a:stCxn id="35" idx="6"/>
            <a:endCxn id="36" idx="2"/>
          </p:cNvCxnSpPr>
          <p:nvPr/>
        </p:nvCxnSpPr>
        <p:spPr>
          <a:xfrm flipV="1">
            <a:off x="3675874" y="1382065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5" idx="6"/>
            <a:endCxn id="37" idx="2"/>
          </p:cNvCxnSpPr>
          <p:nvPr/>
        </p:nvCxnSpPr>
        <p:spPr>
          <a:xfrm>
            <a:off x="3675874" y="1562422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37" idx="6"/>
            <a:endCxn id="38" idx="2"/>
          </p:cNvCxnSpPr>
          <p:nvPr/>
        </p:nvCxnSpPr>
        <p:spPr>
          <a:xfrm flipV="1">
            <a:off x="3936206" y="1704567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37" idx="6"/>
            <a:endCxn id="39" idx="2"/>
          </p:cNvCxnSpPr>
          <p:nvPr/>
        </p:nvCxnSpPr>
        <p:spPr>
          <a:xfrm>
            <a:off x="3936206" y="1870537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左大括号 50"/>
          <p:cNvSpPr/>
          <p:nvPr/>
        </p:nvSpPr>
        <p:spPr>
          <a:xfrm>
            <a:off x="2993616" y="814395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721535" y="1128545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53"/>
          <p:cNvCxnSpPr>
            <a:stCxn id="7" idx="3"/>
          </p:cNvCxnSpPr>
          <p:nvPr/>
        </p:nvCxnSpPr>
        <p:spPr>
          <a:xfrm>
            <a:off x="2657470" y="1152525"/>
            <a:ext cx="13811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2795586" y="742958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138487" y="982947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90532" y="1953465"/>
            <a:ext cx="2166938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60" name="直接箭头连接符 59"/>
          <p:cNvCxnSpPr>
            <a:stCxn id="7" idx="2"/>
          </p:cNvCxnSpPr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191389" y="1611550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</p:spTree>
    <p:extLst>
      <p:ext uri="{BB962C8B-B14F-4D97-AF65-F5344CB8AC3E}">
        <p14:creationId xmlns:p14="http://schemas.microsoft.com/office/powerpoint/2010/main" val="10003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/>
          <p:cNvCxnSpPr/>
          <p:nvPr/>
        </p:nvCxnSpPr>
        <p:spPr>
          <a:xfrm>
            <a:off x="2264563" y="1562100"/>
            <a:ext cx="0" cy="391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885944" y="738913"/>
            <a:ext cx="1095381" cy="904150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947851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474109" y="1210401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947851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474109" y="1415915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12" name="直接箭头连接符 11"/>
          <p:cNvCxnSpPr>
            <a:stCxn id="16" idx="3"/>
            <a:endCxn id="28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4" name="直接箭头连接符 23"/>
          <p:cNvCxnSpPr>
            <a:stCxn id="41" idx="3"/>
            <a:endCxn id="20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3"/>
            <a:endCxn id="21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" idx="3"/>
            <a:endCxn id="22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2" idx="3"/>
            <a:endCxn id="23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33" name="曲线连接符 32"/>
          <p:cNvCxnSpPr>
            <a:stCxn id="28" idx="6"/>
            <a:endCxn id="29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8" idx="6"/>
            <a:endCxn id="30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30" idx="6"/>
            <a:endCxn id="31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30" idx="6"/>
            <a:endCxn id="32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左大括号 36"/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5" name="直接箭头连接符 44"/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3"/>
          </p:cNvCxnSpPr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85718" y="1953465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229620" y="1650679"/>
            <a:ext cx="644728" cy="238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produces</a:t>
            </a:r>
          </a:p>
        </p:txBody>
      </p:sp>
      <p:sp>
        <p:nvSpPr>
          <p:cNvPr id="59" name="椭圆 58"/>
          <p:cNvSpPr/>
          <p:nvPr/>
        </p:nvSpPr>
        <p:spPr>
          <a:xfrm>
            <a:off x="1832271" y="1147454"/>
            <a:ext cx="1180239" cy="470139"/>
          </a:xfrm>
          <a:prstGeom prst="ellipse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1" name="直接箭头连接符 60"/>
          <p:cNvCxnSpPr>
            <a:stCxn id="62" idx="3"/>
            <a:endCxn id="59" idx="2"/>
          </p:cNvCxnSpPr>
          <p:nvPr/>
        </p:nvCxnSpPr>
        <p:spPr>
          <a:xfrm flipV="1">
            <a:off x="1297218" y="1382524"/>
            <a:ext cx="535053" cy="3233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86630" y="1598186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/>
              <a:t>主要对容器功能的完善</a:t>
            </a:r>
          </a:p>
        </p:txBody>
      </p:sp>
      <p:sp>
        <p:nvSpPr>
          <p:cNvPr id="65" name="右大括号 64"/>
          <p:cNvSpPr/>
          <p:nvPr/>
        </p:nvSpPr>
        <p:spPr>
          <a:xfrm rot="5400000">
            <a:off x="806588" y="557250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38121" y="1353226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7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14DFF45-ABD8-F34E-8924-87BFB0879B46}"/>
              </a:ext>
            </a:extLst>
          </p:cNvPr>
          <p:cNvSpPr/>
          <p:nvPr/>
        </p:nvSpPr>
        <p:spPr>
          <a:xfrm>
            <a:off x="85718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定义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7E11CF-CAEF-B84E-8F36-81835CF3E780}"/>
              </a:ext>
            </a:extLst>
          </p:cNvPr>
          <p:cNvSpPr txBox="1"/>
          <p:nvPr/>
        </p:nvSpPr>
        <p:spPr>
          <a:xfrm>
            <a:off x="85719" y="957991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Class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AEF0E03-21E1-3D45-8EED-A07A8755E749}"/>
              </a:ext>
            </a:extLst>
          </p:cNvPr>
          <p:cNvSpPr/>
          <p:nvPr/>
        </p:nvSpPr>
        <p:spPr>
          <a:xfrm>
            <a:off x="985831" y="740931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8F2D76-4835-804F-B006-3D541D7E34B5}"/>
              </a:ext>
            </a:extLst>
          </p:cNvPr>
          <p:cNvSpPr txBox="1"/>
          <p:nvPr/>
        </p:nvSpPr>
        <p:spPr>
          <a:xfrm>
            <a:off x="985832" y="965281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R</a:t>
            </a:r>
            <a:r>
              <a:rPr lang="zh-CN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egister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6" name="直接箭头连接符 44">
            <a:extLst>
              <a:ext uri="{FF2B5EF4-FFF2-40B4-BE49-F238E27FC236}">
                <a16:creationId xmlns:a16="http://schemas.microsoft.com/office/drawing/2014/main" id="{6023D15B-E1AE-BD45-809C-3BDA45FA2F9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690561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38B6016F-7FBB-7E4D-8A76-35DF9101F6DE}"/>
              </a:ext>
            </a:extLst>
          </p:cNvPr>
          <p:cNvSpPr/>
          <p:nvPr/>
        </p:nvSpPr>
        <p:spPr>
          <a:xfrm>
            <a:off x="1885943" y="740931"/>
            <a:ext cx="1095381" cy="1085043"/>
          </a:xfrm>
          <a:prstGeom prst="roundRect">
            <a:avLst>
              <a:gd name="adj" fmla="val 37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en-US" altLang="zh-CN" b="1">
              <a:solidFill>
                <a:schemeClr val="bg1"/>
              </a:solidFill>
            </a:endParaRPr>
          </a:p>
          <a:p>
            <a:pPr algn="ctr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93E98A5-0001-8442-A4E8-843FA497E6DA}"/>
              </a:ext>
            </a:extLst>
          </p:cNvPr>
          <p:cNvSpPr/>
          <p:nvPr/>
        </p:nvSpPr>
        <p:spPr>
          <a:xfrm>
            <a:off x="85717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1F63AA-58DE-DD4D-8BDA-DEB98E73EB42}"/>
              </a:ext>
            </a:extLst>
          </p:cNvPr>
          <p:cNvSpPr txBox="1"/>
          <p:nvPr/>
        </p:nvSpPr>
        <p:spPr>
          <a:xfrm>
            <a:off x="85718" y="1577646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BD08566-8299-5845-9510-C1D5CE6C142A}"/>
              </a:ext>
            </a:extLst>
          </p:cNvPr>
          <p:cNvSpPr/>
          <p:nvPr/>
        </p:nvSpPr>
        <p:spPr>
          <a:xfrm>
            <a:off x="985830" y="1360586"/>
            <a:ext cx="604843" cy="471488"/>
          </a:xfrm>
          <a:prstGeom prst="roundRect">
            <a:avLst>
              <a:gd name="adj" fmla="val 85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A0EE89-5AE2-4442-8389-44A508D09457}"/>
              </a:ext>
            </a:extLst>
          </p:cNvPr>
          <p:cNvSpPr txBox="1"/>
          <p:nvPr/>
        </p:nvSpPr>
        <p:spPr>
          <a:xfrm>
            <a:off x="985831" y="1584936"/>
            <a:ext cx="6048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8AB9A7A-AE4E-0141-B60A-B28FDEDCC04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90560" y="1596329"/>
            <a:ext cx="29527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6">
            <a:extLst>
              <a:ext uri="{FF2B5EF4-FFF2-40B4-BE49-F238E27FC236}">
                <a16:creationId xmlns:a16="http://schemas.microsoft.com/office/drawing/2014/main" id="{3B7AC490-DDEC-A243-9A06-8E3B2551ADBC}"/>
              </a:ext>
            </a:extLst>
          </p:cNvPr>
          <p:cNvCxnSpPr/>
          <p:nvPr/>
        </p:nvCxnSpPr>
        <p:spPr>
          <a:xfrm>
            <a:off x="1590674" y="976675"/>
            <a:ext cx="29527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46">
            <a:extLst>
              <a:ext uri="{FF2B5EF4-FFF2-40B4-BE49-F238E27FC236}">
                <a16:creationId xmlns:a16="http://schemas.microsoft.com/office/drawing/2014/main" id="{EC93D5FE-894A-AB4C-979A-73D5FCEA7A0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90673" y="1596330"/>
            <a:ext cx="29527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0A66F10-2919-4547-B75C-07687D805C01}"/>
              </a:ext>
            </a:extLst>
          </p:cNvPr>
          <p:cNvSpPr/>
          <p:nvPr/>
        </p:nvSpPr>
        <p:spPr>
          <a:xfrm>
            <a:off x="1885943" y="827057"/>
            <a:ext cx="1095381" cy="3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Spring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2C713FE-40D8-3B46-A73B-D8ACECE3E7FE}"/>
              </a:ext>
            </a:extLst>
          </p:cNvPr>
          <p:cNvSpPr/>
          <p:nvPr/>
        </p:nvSpPr>
        <p:spPr>
          <a:xfrm>
            <a:off x="1941899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单例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A4628AE-000F-E649-8B5E-8366E01D7271}"/>
              </a:ext>
            </a:extLst>
          </p:cNvPr>
          <p:cNvSpPr/>
          <p:nvPr/>
        </p:nvSpPr>
        <p:spPr>
          <a:xfrm>
            <a:off x="2468157" y="1379422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缓存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4B2DF24-A10C-8E4A-8A88-70056B07CE31}"/>
              </a:ext>
            </a:extLst>
          </p:cNvPr>
          <p:cNvSpPr/>
          <p:nvPr/>
        </p:nvSpPr>
        <p:spPr>
          <a:xfrm>
            <a:off x="1941899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实例化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CCC6322-D3BB-CE43-9DC8-ADC9A058FE58}"/>
              </a:ext>
            </a:extLst>
          </p:cNvPr>
          <p:cNvSpPr/>
          <p:nvPr/>
        </p:nvSpPr>
        <p:spPr>
          <a:xfrm>
            <a:off x="2468157" y="1584936"/>
            <a:ext cx="457211" cy="156437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tx1"/>
                </a:solidFill>
                <a:latin typeface="+mj-ea"/>
                <a:ea typeface="+mj-ea"/>
              </a:rPr>
              <a:t>异常</a:t>
            </a:r>
          </a:p>
        </p:txBody>
      </p:sp>
      <p:cxnSp>
        <p:nvCxnSpPr>
          <p:cNvPr id="27" name="直接箭头连接符 11">
            <a:extLst>
              <a:ext uri="{FF2B5EF4-FFF2-40B4-BE49-F238E27FC236}">
                <a16:creationId xmlns:a16="http://schemas.microsoft.com/office/drawing/2014/main" id="{ED92496C-93E3-304D-8ADA-57FEA3BD76B7}"/>
              </a:ext>
            </a:extLst>
          </p:cNvPr>
          <p:cNvCxnSpPr>
            <a:stCxn id="31" idx="3"/>
            <a:endCxn id="43" idx="2"/>
          </p:cNvCxnSpPr>
          <p:nvPr/>
        </p:nvCxnSpPr>
        <p:spPr>
          <a:xfrm>
            <a:off x="3636401" y="1558377"/>
            <a:ext cx="223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65644A6-C654-3D42-9895-75617E206899}"/>
              </a:ext>
            </a:extLst>
          </p:cNvPr>
          <p:cNvSpPr/>
          <p:nvPr/>
        </p:nvSpPr>
        <p:spPr>
          <a:xfrm>
            <a:off x="3488763" y="81035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1C0C3F05-1042-9748-85DD-B535266644C0}"/>
              </a:ext>
            </a:extLst>
          </p:cNvPr>
          <p:cNvSpPr/>
          <p:nvPr/>
        </p:nvSpPr>
        <p:spPr>
          <a:xfrm>
            <a:off x="3488763" y="114745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AF480B8E-528B-1948-8317-8C971B724055}"/>
              </a:ext>
            </a:extLst>
          </p:cNvPr>
          <p:cNvSpPr/>
          <p:nvPr/>
        </p:nvSpPr>
        <p:spPr>
          <a:xfrm>
            <a:off x="3488763" y="1316006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A78A74B8-77B1-D84A-8331-23EA6C076813}"/>
              </a:ext>
            </a:extLst>
          </p:cNvPr>
          <p:cNvSpPr/>
          <p:nvPr/>
        </p:nvSpPr>
        <p:spPr>
          <a:xfrm>
            <a:off x="3488763" y="1484558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F858E066-6B4E-2941-BF8A-38CC9F5B58C4}"/>
              </a:ext>
            </a:extLst>
          </p:cNvPr>
          <p:cNvSpPr/>
          <p:nvPr/>
        </p:nvSpPr>
        <p:spPr>
          <a:xfrm>
            <a:off x="3488763" y="1653110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0AF7E97A-95DD-BD4B-84F0-1817364CA1B7}"/>
              </a:ext>
            </a:extLst>
          </p:cNvPr>
          <p:cNvSpPr/>
          <p:nvPr/>
        </p:nvSpPr>
        <p:spPr>
          <a:xfrm>
            <a:off x="3488763" y="1821662"/>
            <a:ext cx="147638" cy="14763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latin typeface="+mj-ea"/>
                <a:ea typeface="+mj-ea"/>
              </a:rPr>
              <a:t>…</a:t>
            </a:r>
            <a:endParaRPr lang="zh-CN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278D9F65-F69B-CC4A-8930-BD3279AF930B}"/>
              </a:ext>
            </a:extLst>
          </p:cNvPr>
          <p:cNvSpPr/>
          <p:nvPr/>
        </p:nvSpPr>
        <p:spPr>
          <a:xfrm>
            <a:off x="3488763" y="1990214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E6A3ADCD-C856-9244-8A06-221E439EA9FB}"/>
              </a:ext>
            </a:extLst>
          </p:cNvPr>
          <p:cNvSpPr/>
          <p:nvPr/>
        </p:nvSpPr>
        <p:spPr>
          <a:xfrm>
            <a:off x="3857856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1E96175F-B3BA-034D-93BC-3C83A03E983B}"/>
              </a:ext>
            </a:extLst>
          </p:cNvPr>
          <p:cNvSpPr/>
          <p:nvPr/>
        </p:nvSpPr>
        <p:spPr>
          <a:xfrm>
            <a:off x="4138844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AEF27A1F-96B6-4743-992D-B5F7299BDBFF}"/>
              </a:ext>
            </a:extLst>
          </p:cNvPr>
          <p:cNvSpPr/>
          <p:nvPr/>
        </p:nvSpPr>
        <p:spPr>
          <a:xfrm>
            <a:off x="4419832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EA098F9C-5564-DB4B-A53E-D1C40214B501}"/>
              </a:ext>
            </a:extLst>
          </p:cNvPr>
          <p:cNvSpPr/>
          <p:nvPr/>
        </p:nvSpPr>
        <p:spPr>
          <a:xfrm>
            <a:off x="4700821" y="978231"/>
            <a:ext cx="147638" cy="14763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39" name="直接箭头连接符 23">
            <a:extLst>
              <a:ext uri="{FF2B5EF4-FFF2-40B4-BE49-F238E27FC236}">
                <a16:creationId xmlns:a16="http://schemas.microsoft.com/office/drawing/2014/main" id="{0693DAEB-003F-2A4A-8749-5E3FEC4369AF}"/>
              </a:ext>
            </a:extLst>
          </p:cNvPr>
          <p:cNvCxnSpPr>
            <a:stCxn id="56" idx="3"/>
            <a:endCxn id="35" idx="1"/>
          </p:cNvCxnSpPr>
          <p:nvPr/>
        </p:nvCxnSpPr>
        <p:spPr>
          <a:xfrm flipV="1">
            <a:off x="3636401" y="1052050"/>
            <a:ext cx="221455" cy="6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4">
            <a:extLst>
              <a:ext uri="{FF2B5EF4-FFF2-40B4-BE49-F238E27FC236}">
                <a16:creationId xmlns:a16="http://schemas.microsoft.com/office/drawing/2014/main" id="{266B32FD-DA60-BA44-B038-723533BF4F2F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4005494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25">
            <a:extLst>
              <a:ext uri="{FF2B5EF4-FFF2-40B4-BE49-F238E27FC236}">
                <a16:creationId xmlns:a16="http://schemas.microsoft.com/office/drawing/2014/main" id="{CC6CCA07-5D1D-3541-ADF9-D3C7D48F20B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4286482" y="1052050"/>
            <a:ext cx="13335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6">
            <a:extLst>
              <a:ext uri="{FF2B5EF4-FFF2-40B4-BE49-F238E27FC236}">
                <a16:creationId xmlns:a16="http://schemas.microsoft.com/office/drawing/2014/main" id="{8CDF863F-D0D8-8C4F-981B-980F36C99B27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4567470" y="1052050"/>
            <a:ext cx="13335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A66916B-8E99-6749-94C6-9B65F2B142F5}"/>
              </a:ext>
            </a:extLst>
          </p:cNvPr>
          <p:cNvSpPr/>
          <p:nvPr/>
        </p:nvSpPr>
        <p:spPr>
          <a:xfrm>
            <a:off x="3860294" y="1475449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25E5026-24F6-1843-947E-E3562FF1D905}"/>
              </a:ext>
            </a:extLst>
          </p:cNvPr>
          <p:cNvSpPr/>
          <p:nvPr/>
        </p:nvSpPr>
        <p:spPr>
          <a:xfrm>
            <a:off x="4120626" y="1295092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9D04D92-2393-7140-81F4-A49E15564629}"/>
              </a:ext>
            </a:extLst>
          </p:cNvPr>
          <p:cNvSpPr/>
          <p:nvPr/>
        </p:nvSpPr>
        <p:spPr>
          <a:xfrm>
            <a:off x="4120626" y="1783564"/>
            <a:ext cx="165856" cy="1658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89765F9-2944-7D41-A0A5-FE19CA9A900A}"/>
              </a:ext>
            </a:extLst>
          </p:cNvPr>
          <p:cNvSpPr/>
          <p:nvPr/>
        </p:nvSpPr>
        <p:spPr>
          <a:xfrm>
            <a:off x="4415900" y="1617594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C1AA5DBA-83AD-9641-AA9C-AE6A9BFFB24D}"/>
              </a:ext>
            </a:extLst>
          </p:cNvPr>
          <p:cNvSpPr/>
          <p:nvPr/>
        </p:nvSpPr>
        <p:spPr>
          <a:xfrm>
            <a:off x="4415900" y="1971996"/>
            <a:ext cx="165856" cy="1658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">
              <a:solidFill>
                <a:srgbClr val="FF0000"/>
              </a:solidFill>
            </a:endParaRPr>
          </a:p>
        </p:txBody>
      </p: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3E72F5E-8112-1346-9C88-AD38D5DED395}"/>
              </a:ext>
            </a:extLst>
          </p:cNvPr>
          <p:cNvCxnSpPr>
            <a:stCxn id="43" idx="6"/>
            <a:endCxn id="44" idx="2"/>
          </p:cNvCxnSpPr>
          <p:nvPr/>
        </p:nvCxnSpPr>
        <p:spPr>
          <a:xfrm flipV="1">
            <a:off x="4026150" y="1378020"/>
            <a:ext cx="94476" cy="180357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E33601AF-23ED-F548-92A3-95437083C27E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4026150" y="1558377"/>
            <a:ext cx="94476" cy="308115"/>
          </a:xfrm>
          <a:prstGeom prst="curved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3417C0B2-20D4-A24F-9317-A180918DE5B1}"/>
              </a:ext>
            </a:extLst>
          </p:cNvPr>
          <p:cNvCxnSpPr>
            <a:stCxn id="45" idx="6"/>
            <a:endCxn id="46" idx="2"/>
          </p:cNvCxnSpPr>
          <p:nvPr/>
        </p:nvCxnSpPr>
        <p:spPr>
          <a:xfrm flipV="1">
            <a:off x="4286482" y="1700522"/>
            <a:ext cx="129418" cy="1659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639CD5BA-76B2-7C4C-BB62-1F5CCD2CADA7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>
            <a:off x="4286482" y="1866492"/>
            <a:ext cx="129418" cy="1884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CE84F411-3A61-5449-995D-961D594E1D23}"/>
              </a:ext>
            </a:extLst>
          </p:cNvPr>
          <p:cNvSpPr/>
          <p:nvPr/>
        </p:nvSpPr>
        <p:spPr>
          <a:xfrm>
            <a:off x="3343892" y="810350"/>
            <a:ext cx="105995" cy="1327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D031BA7-4D0A-6B41-9613-10D8B5E0F2C7}"/>
              </a:ext>
            </a:extLst>
          </p:cNvPr>
          <p:cNvSpPr txBox="1"/>
          <p:nvPr/>
        </p:nvSpPr>
        <p:spPr>
          <a:xfrm>
            <a:off x="3071811" y="1124500"/>
            <a:ext cx="331181" cy="7014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>
                <a:latin typeface="+mj-ea"/>
                <a:ea typeface="+mj-ea"/>
              </a:rPr>
              <a:t>哈希容器桶</a:t>
            </a:r>
          </a:p>
        </p:txBody>
      </p:sp>
      <p:cxnSp>
        <p:nvCxnSpPr>
          <p:cNvPr id="54" name="直接箭头连接符 38">
            <a:extLst>
              <a:ext uri="{FF2B5EF4-FFF2-40B4-BE49-F238E27FC236}">
                <a16:creationId xmlns:a16="http://schemas.microsoft.com/office/drawing/2014/main" id="{267EBC51-AB0E-BC4C-8D6D-FC05D2A92731}"/>
              </a:ext>
            </a:extLst>
          </p:cNvPr>
          <p:cNvCxnSpPr/>
          <p:nvPr/>
        </p:nvCxnSpPr>
        <p:spPr>
          <a:xfrm>
            <a:off x="2714625" y="1148480"/>
            <a:ext cx="43123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556C4B7F-91C5-EB4D-B6C6-CE9E3E08B224}"/>
              </a:ext>
            </a:extLst>
          </p:cNvPr>
          <p:cNvSpPr/>
          <p:nvPr/>
        </p:nvSpPr>
        <p:spPr>
          <a:xfrm>
            <a:off x="3145862" y="738913"/>
            <a:ext cx="1800228" cy="1485900"/>
          </a:xfrm>
          <a:prstGeom prst="roundRect">
            <a:avLst>
              <a:gd name="adj" fmla="val 4488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4CF1FD05-CB20-D94A-9D65-A6AE7B1E5FD4}"/>
              </a:ext>
            </a:extLst>
          </p:cNvPr>
          <p:cNvSpPr/>
          <p:nvPr/>
        </p:nvSpPr>
        <p:spPr>
          <a:xfrm>
            <a:off x="3488763" y="978902"/>
            <a:ext cx="147638" cy="14763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4BB8F864-81A6-374F-B0BC-1268A319A883}"/>
              </a:ext>
            </a:extLst>
          </p:cNvPr>
          <p:cNvSpPr/>
          <p:nvPr/>
        </p:nvSpPr>
        <p:spPr>
          <a:xfrm>
            <a:off x="85717" y="1968340"/>
            <a:ext cx="2893840" cy="275393"/>
          </a:xfrm>
          <a:prstGeom prst="roundRect">
            <a:avLst>
              <a:gd name="adj" fmla="val 8500"/>
            </a:avLst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00B050"/>
                </a:solidFill>
              </a:rPr>
              <a:t>Fully configured system</a:t>
            </a:r>
          </a:p>
          <a:p>
            <a:pPr algn="ctr"/>
            <a:r>
              <a:rPr lang="en-US" altLang="zh-CN">
                <a:solidFill>
                  <a:srgbClr val="00B050"/>
                </a:solidFill>
              </a:rPr>
              <a:t>Ready for Use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585533FC-94F8-1543-B8D0-625A45AFE6C4}"/>
              </a:ext>
            </a:extLst>
          </p:cNvPr>
          <p:cNvSpPr/>
          <p:nvPr/>
        </p:nvSpPr>
        <p:spPr>
          <a:xfrm rot="16200000">
            <a:off x="806586" y="-65306"/>
            <a:ext cx="72746" cy="1495425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CC1FA34-2398-2E48-9008-96C622CDE77B}"/>
              </a:ext>
            </a:extLst>
          </p:cNvPr>
          <p:cNvSpPr txBox="1"/>
          <p:nvPr/>
        </p:nvSpPr>
        <p:spPr>
          <a:xfrm>
            <a:off x="238120" y="420817"/>
            <a:ext cx="1200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rgbClr val="006666"/>
                </a:solidFill>
                <a:latin typeface="+mj-ea"/>
                <a:ea typeface="+mj-ea"/>
              </a:rPr>
              <a:t>业务对象 </a:t>
            </a:r>
            <a:r>
              <a:rPr lang="en-US" altLang="zh-CN" sz="800">
                <a:solidFill>
                  <a:srgbClr val="006666"/>
                </a:solidFill>
                <a:latin typeface="+mj-ea"/>
                <a:ea typeface="+mj-ea"/>
              </a:rPr>
              <a:t>POJOs Bean</a:t>
            </a:r>
            <a:endParaRPr lang="zh-CN" altLang="en-US" sz="800">
              <a:solidFill>
                <a:srgbClr val="00666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408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81644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1645" y="1217228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63603" y="1000168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3602" y="1219107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1644" y="1840724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63602" y="1868591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10" name="直接箭头连接符 9"/>
          <p:cNvCxnSpPr>
            <a:stCxn id="3" idx="3"/>
            <a:endCxn id="5" idx="1"/>
          </p:cNvCxnSpPr>
          <p:nvPr/>
        </p:nvCxnSpPr>
        <p:spPr>
          <a:xfrm>
            <a:off x="1086487" y="1235912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</p:cNvCxnSpPr>
          <p:nvPr/>
        </p:nvCxnSpPr>
        <p:spPr>
          <a:xfrm>
            <a:off x="1766025" y="1471656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2370868" y="1841797"/>
            <a:ext cx="49488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2370868" y="2309208"/>
            <a:ext cx="49488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25" name="曲线连接符 24"/>
          <p:cNvCxnSpPr>
            <a:stCxn id="7" idx="3"/>
            <a:endCxn id="20" idx="1"/>
          </p:cNvCxnSpPr>
          <p:nvPr/>
        </p:nvCxnSpPr>
        <p:spPr>
          <a:xfrm flipV="1">
            <a:off x="2068446" y="1958117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3"/>
            <a:endCxn id="23" idx="1"/>
          </p:cNvCxnSpPr>
          <p:nvPr/>
        </p:nvCxnSpPr>
        <p:spPr>
          <a:xfrm>
            <a:off x="2068446" y="2192888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890872" y="1841797"/>
            <a:ext cx="1289920" cy="232640"/>
          </a:xfrm>
          <a:prstGeom prst="roundRect">
            <a:avLst>
              <a:gd name="adj" fmla="val 85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890873" y="2309208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70296" y="104874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10654" y="1517180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56529" y="2323010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</p:spTree>
    <p:extLst>
      <p:ext uri="{BB962C8B-B14F-4D97-AF65-F5344CB8AC3E}">
        <p14:creationId xmlns:p14="http://schemas.microsoft.com/office/powerpoint/2010/main" val="275206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1644" y="538255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获取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1645" y="755315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Get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63603" y="538255"/>
            <a:ext cx="604843" cy="471488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单例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3602" y="757194"/>
            <a:ext cx="60484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Singleton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81644" y="1378811"/>
            <a:ext cx="1586802" cy="704327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>
                <a:solidFill>
                  <a:schemeClr val="bg1"/>
                </a:solidFill>
                <a:latin typeface="+mj-ea"/>
                <a:ea typeface="+mj-ea"/>
              </a:rPr>
              <a:t>创建对象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3602" y="1406678"/>
            <a:ext cx="638573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Agency FB" panose="020B0503020202020204" pitchFamily="34" charset="0"/>
              </a:rPr>
              <a:t>CreateBean</a:t>
            </a:r>
            <a:endParaRPr lang="zh-CN" altLang="en-US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8" name="直接箭头连接符 7"/>
          <p:cNvCxnSpPr>
            <a:stCxn id="2" idx="3"/>
            <a:endCxn id="4" idx="1"/>
          </p:cNvCxnSpPr>
          <p:nvPr/>
        </p:nvCxnSpPr>
        <p:spPr>
          <a:xfrm>
            <a:off x="1086487" y="773999"/>
            <a:ext cx="377116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1766025" y="1009743"/>
            <a:ext cx="1501" cy="369068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370868" y="1379884"/>
            <a:ext cx="49488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JDK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370868" y="1847295"/>
            <a:ext cx="49488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bg1"/>
                </a:solidFill>
                <a:latin typeface="+mj-ea"/>
                <a:ea typeface="+mj-ea"/>
              </a:rPr>
              <a:t>Cglib</a:t>
            </a:r>
          </a:p>
        </p:txBody>
      </p:sp>
      <p:cxnSp>
        <p:nvCxnSpPr>
          <p:cNvPr id="12" name="曲线连接符 11"/>
          <p:cNvCxnSpPr>
            <a:stCxn id="6" idx="3"/>
            <a:endCxn id="10" idx="1"/>
          </p:cNvCxnSpPr>
          <p:nvPr/>
        </p:nvCxnSpPr>
        <p:spPr>
          <a:xfrm flipV="1">
            <a:off x="2068446" y="1496204"/>
            <a:ext cx="302422" cy="234771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3"/>
            <a:endCxn id="11" idx="1"/>
          </p:cNvCxnSpPr>
          <p:nvPr/>
        </p:nvCxnSpPr>
        <p:spPr>
          <a:xfrm>
            <a:off x="2068446" y="1730975"/>
            <a:ext cx="302422" cy="232640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2890872" y="1379884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DeclaredConstructor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90873" y="1847295"/>
            <a:ext cx="1289920" cy="232640"/>
          </a:xfrm>
          <a:prstGeom prst="roundRect">
            <a:avLst>
              <a:gd name="adj" fmla="val 85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enhancer.create(</a:t>
            </a:r>
            <a:r>
              <a:rPr lang="en-US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…</a:t>
            </a:r>
            <a:r>
              <a:rPr lang="zh-CN" altLang="zh-CN" sz="90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endParaRPr lang="zh-CN" altLang="zh-CN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70296" y="586833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10654" y="1055267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/>
              <a:t>args</a:t>
            </a:r>
            <a:endParaRPr lang="zh-CN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54260" y="1847245"/>
            <a:ext cx="1640193" cy="2388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solidFill>
                  <a:schemeClr val="bg1"/>
                </a:solidFill>
                <a:latin typeface="Agency FB" panose="020B0503020202020204" pitchFamily="34" charset="0"/>
              </a:rPr>
              <a:t>AbstractAutowireCapableBeanFactory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370868" y="2379913"/>
            <a:ext cx="494880" cy="762777"/>
          </a:xfrm>
          <a:prstGeom prst="roundRect">
            <a:avLst>
              <a:gd name="adj" fmla="val 653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属性填充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5" name="肘形连接符 24"/>
          <p:cNvCxnSpPr>
            <a:stCxn id="6" idx="2"/>
            <a:endCxn id="19" idx="1"/>
          </p:cNvCxnSpPr>
          <p:nvPr/>
        </p:nvCxnSpPr>
        <p:spPr>
          <a:xfrm rot="16200000" flipH="1">
            <a:off x="1483874" y="1874308"/>
            <a:ext cx="678164" cy="1095823"/>
          </a:xfrm>
          <a:prstGeom prst="bentConnector2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890871" y="2377310"/>
            <a:ext cx="1289919" cy="237304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基础属性</a:t>
            </a:r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int</a:t>
            </a:r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、</a:t>
            </a:r>
            <a:r>
              <a:rPr lang="en-US" altLang="zh-CN" sz="800" smtClean="0">
                <a:solidFill>
                  <a:schemeClr val="bg1"/>
                </a:solidFill>
                <a:latin typeface="+mj-ea"/>
                <a:ea typeface="+mj-ea"/>
              </a:rPr>
              <a:t>String</a:t>
            </a:r>
            <a:r>
              <a:rPr lang="en-US" altLang="zh-CN" sz="900" smtClean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890871" y="2641348"/>
            <a:ext cx="1289919" cy="501343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>
                <a:solidFill>
                  <a:schemeClr val="bg1"/>
                </a:solidFill>
                <a:latin typeface="+mj-ea"/>
                <a:ea typeface="+mj-ea"/>
              </a:rPr>
              <a:t>对象属性，引用类型</a:t>
            </a:r>
            <a:endParaRPr lang="en-US" altLang="zh-CN" sz="9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214763" y="2560989"/>
            <a:ext cx="1109031" cy="1973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 smtClean="0">
                <a:solidFill>
                  <a:srgbClr val="000000"/>
                </a:solidFill>
                <a:latin typeface="+mj-ea"/>
                <a:ea typeface="+mj-ea"/>
              </a:rPr>
              <a:t>PropertyValue</a:t>
            </a:r>
            <a:r>
              <a:rPr lang="en-US" altLang="zh-CN" sz="900" smtClean="0">
                <a:solidFill>
                  <a:srgbClr val="000000"/>
                </a:solidFill>
                <a:latin typeface="+mj-ea"/>
                <a:ea typeface="+mj-ea"/>
              </a:rPr>
              <a:t>s</a:t>
            </a:r>
            <a:endParaRPr lang="zh-CN" altLang="en-US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2890871" y="2967039"/>
            <a:ext cx="1289919" cy="175654"/>
          </a:xfrm>
          <a:prstGeom prst="roundRect">
            <a:avLst>
              <a:gd name="adj" fmla="val 71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900">
                <a:solidFill>
                  <a:schemeClr val="bg1">
                    <a:lumMod val="95000"/>
                  </a:schemeClr>
                </a:solidFill>
                <a:latin typeface="宋体" panose="02010600030101010101" pitchFamily="2" charset="-122"/>
              </a:rPr>
              <a:t>BeanReference</a:t>
            </a:r>
            <a:endParaRPr lang="en-US" altLang="zh-CN" sz="90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689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59043</TotalTime>
  <Words>321</Words>
  <Application>Microsoft Office PowerPoint</Application>
  <PresentationFormat>自定义</PresentationFormat>
  <Paragraphs>111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方正舒体</vt:lpstr>
      <vt:lpstr>黑体</vt:lpstr>
      <vt:lpstr>宋体</vt:lpstr>
      <vt:lpstr>Agency FB</vt:lpstr>
      <vt:lpstr>Arial</vt:lpstr>
      <vt:lpstr>Calibri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付政委</cp:lastModifiedBy>
  <cp:revision>2404</cp:revision>
  <dcterms:created xsi:type="dcterms:W3CDTF">2019-12-17T12:03:56Z</dcterms:created>
  <dcterms:modified xsi:type="dcterms:W3CDTF">2021-06-02T08:45:33Z</dcterms:modified>
</cp:coreProperties>
</file>