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</p14:sldIdLst>
        </p14:section>
        <p14:section name="Spring 手撸专栏" id="{DE7B3B2C-4312-411F-A72F-D84EC3184882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46" autoAdjust="0"/>
  </p:normalViewPr>
  <p:slideViewPr>
    <p:cSldViewPr snapToGrid="0">
      <p:cViewPr>
        <p:scale>
          <a:sx n="200" d="100"/>
          <a:sy n="200" d="100"/>
        </p:scale>
        <p:origin x="177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29580" y="14584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>
            <a:stCxn id="19" idx="3"/>
            <a:endCxn id="35" idx="2"/>
          </p:cNvCxnSpPr>
          <p:nvPr/>
        </p:nvCxnSpPr>
        <p:spPr>
          <a:xfrm>
            <a:off x="3286125" y="1562422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90532" y="742950"/>
            <a:ext cx="509588" cy="257175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71656" y="742950"/>
            <a:ext cx="785814" cy="819150"/>
          </a:xfrm>
          <a:prstGeom prst="roundRect">
            <a:avLst>
              <a:gd name="adj" fmla="val 48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Container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1094" y="742950"/>
            <a:ext cx="509588" cy="257175"/>
          </a:xfrm>
          <a:prstGeom prst="roundRect">
            <a:avLst>
              <a:gd name="adj" fmla="val 10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1000120" y="871538"/>
            <a:ext cx="180974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1690682" y="871537"/>
            <a:ext cx="180974" cy="1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1044174" y="506018"/>
            <a:ext cx="97628" cy="1195387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0532" y="1183483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 smtClean="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38487" y="81439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38487" y="115149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38487" y="1320051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38487" y="1488603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38487" y="165715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8487" y="1825707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38487" y="199425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07580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8568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9556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0545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16" idx="3"/>
            <a:endCxn id="23" idx="1"/>
          </p:cNvCxnSpPr>
          <p:nvPr/>
        </p:nvCxnSpPr>
        <p:spPr>
          <a:xfrm flipV="1">
            <a:off x="3286125" y="1056095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3655218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5" idx="1"/>
          </p:cNvCxnSpPr>
          <p:nvPr/>
        </p:nvCxnSpPr>
        <p:spPr>
          <a:xfrm>
            <a:off x="3936206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>
            <a:off x="4217194" y="1056095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510018" y="14794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70350" y="1299137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70350" y="1787609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65624" y="162163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65624" y="1976041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4" name="曲线连接符 43"/>
          <p:cNvCxnSpPr>
            <a:stCxn id="35" idx="6"/>
            <a:endCxn id="36" idx="2"/>
          </p:cNvCxnSpPr>
          <p:nvPr/>
        </p:nvCxnSpPr>
        <p:spPr>
          <a:xfrm flipV="1">
            <a:off x="3675874" y="1382065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5" idx="6"/>
            <a:endCxn id="37" idx="2"/>
          </p:cNvCxnSpPr>
          <p:nvPr/>
        </p:nvCxnSpPr>
        <p:spPr>
          <a:xfrm>
            <a:off x="3675874" y="1562422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7" idx="6"/>
            <a:endCxn id="38" idx="2"/>
          </p:cNvCxnSpPr>
          <p:nvPr/>
        </p:nvCxnSpPr>
        <p:spPr>
          <a:xfrm flipV="1">
            <a:off x="3936206" y="1704567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7" idx="6"/>
            <a:endCxn id="39" idx="2"/>
          </p:cNvCxnSpPr>
          <p:nvPr/>
        </p:nvCxnSpPr>
        <p:spPr>
          <a:xfrm>
            <a:off x="3936206" y="1870537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2993616" y="814395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21535" y="1128545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+mj-ea"/>
                <a:ea typeface="+mj-ea"/>
              </a:rPr>
              <a:t>哈希容器桶</a:t>
            </a:r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54" name="直接箭头连接符 53"/>
          <p:cNvCxnSpPr>
            <a:stCxn id="7" idx="3"/>
          </p:cNvCxnSpPr>
          <p:nvPr/>
        </p:nvCxnSpPr>
        <p:spPr>
          <a:xfrm>
            <a:off x="2657470" y="1152525"/>
            <a:ext cx="13811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795586" y="742958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38487" y="982947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90532" y="1953465"/>
            <a:ext cx="2166938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</a:t>
            </a:r>
            <a:r>
              <a:rPr lang="en-US" altLang="zh-CN">
                <a:solidFill>
                  <a:srgbClr val="00B050"/>
                </a:solidFill>
              </a:rPr>
              <a:t>configured </a:t>
            </a:r>
            <a:r>
              <a:rPr lang="en-US" altLang="zh-CN" smtClean="0">
                <a:solidFill>
                  <a:srgbClr val="00B050"/>
                </a:solidFill>
              </a:rPr>
              <a:t>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60" name="直接箭头连接符 59"/>
          <p:cNvCxnSpPr>
            <a:stCxn id="7" idx="2"/>
          </p:cNvCxnSpPr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191389" y="1611550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100037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55740</TotalTime>
  <Words>189</Words>
  <Application>Microsoft Office PowerPoint</Application>
  <PresentationFormat>自定义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方正舒体</vt:lpstr>
      <vt:lpstr>黑体</vt:lpstr>
      <vt:lpstr>宋体</vt:lpstr>
      <vt:lpstr>Arial</vt:lpstr>
      <vt:lpstr>Calibri</vt:lpstr>
      <vt:lpstr>Cambria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付政委</cp:lastModifiedBy>
  <cp:revision>2339</cp:revision>
  <dcterms:created xsi:type="dcterms:W3CDTF">2019-12-17T12:03:56Z</dcterms:created>
  <dcterms:modified xsi:type="dcterms:W3CDTF">2021-05-19T03:26:31Z</dcterms:modified>
</cp:coreProperties>
</file>