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dd84141b6899463e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7" r:id="rId2"/>
    <p:sldId id="288" r:id="rId3"/>
    <p:sldId id="289" r:id="rId4"/>
    <p:sldId id="290" r:id="rId5"/>
    <p:sldId id="292" r:id="rId6"/>
    <p:sldId id="293" r:id="rId7"/>
    <p:sldId id="294" r:id="rId8"/>
    <p:sldId id="295" r:id="rId9"/>
  </p:sldIdLst>
  <p:sldSz cx="5040313" cy="3600450"/>
  <p:notesSz cx="6858000" cy="9144000"/>
  <p:defaultTextStyle>
    <a:defPPr>
      <a:defRPr lang="zh-CN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参考标准" id="{B31B90C0-5D5C-CC44-91AE-5FEC509FADEB}">
          <p14:sldIdLst>
            <p14:sldId id="287"/>
          </p14:sldIdLst>
        </p14:section>
        <p14:section name="Spring 手撸专栏" id="{DE7B3B2C-4312-411F-A72F-D84EC3184882}">
          <p14:sldIdLst>
            <p14:sldId id="288"/>
            <p14:sldId id="289"/>
            <p14:sldId id="290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d" initials="s" lastIdx="11" clrIdx="0">
    <p:extLst>
      <p:ext uri="{19B8F6BF-5375-455C-9EA6-DF929625EA0E}">
        <p15:presenceInfo xmlns:p15="http://schemas.microsoft.com/office/powerpoint/2012/main" userId="sy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27" autoAdjust="0"/>
  </p:normalViewPr>
  <p:slideViewPr>
    <p:cSldViewPr snapToGrid="0">
      <p:cViewPr varScale="1">
        <p:scale>
          <a:sx n="203" d="100"/>
          <a:sy n="203" d="100"/>
        </p:scale>
        <p:origin x="16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C481-15AF-45CA-8376-B9BCE636A15E}" type="datetimeFigureOut">
              <a:rPr lang="zh-CN" altLang="en-US" smtClean="0"/>
              <a:t>2021/06/16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315C-DE2B-45F3-9BBE-174F0A7A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0039" y="589241"/>
            <a:ext cx="3780235" cy="1253490"/>
          </a:xfrm>
          <a:prstGeom prst="rect">
            <a:avLst/>
          </a:prstGeom>
        </p:spPr>
        <p:txBody>
          <a:bodyPr anchor="b"/>
          <a:lstStyle>
            <a:lvl1pPr algn="ctr"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039" y="1891070"/>
            <a:ext cx="3780235" cy="869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93"/>
            </a:lvl1pPr>
            <a:lvl2pPr marL="188996" indent="0" algn="ctr">
              <a:buNone/>
              <a:defRPr sz="827"/>
            </a:lvl2pPr>
            <a:lvl3pPr marL="377994" indent="0" algn="ctr">
              <a:buNone/>
              <a:defRPr sz="743"/>
            </a:lvl3pPr>
            <a:lvl4pPr marL="566990" indent="0" algn="ctr">
              <a:buNone/>
              <a:defRPr sz="661"/>
            </a:lvl4pPr>
            <a:lvl5pPr marL="755987" indent="0" algn="ctr">
              <a:buNone/>
              <a:defRPr sz="661"/>
            </a:lvl5pPr>
            <a:lvl6pPr marL="944983" indent="0" algn="ctr">
              <a:buNone/>
              <a:defRPr sz="661"/>
            </a:lvl6pPr>
            <a:lvl7pPr marL="1133981" indent="0" algn="ctr">
              <a:buNone/>
              <a:defRPr sz="661"/>
            </a:lvl7pPr>
            <a:lvl8pPr marL="1322977" indent="0" algn="ctr">
              <a:buNone/>
              <a:defRPr sz="661"/>
            </a:lvl8pPr>
            <a:lvl9pPr marL="1511975" indent="0" algn="ctr">
              <a:buNone/>
              <a:defRPr sz="661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7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7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06975" y="191690"/>
            <a:ext cx="1086817" cy="30512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4" y="191690"/>
            <a:ext cx="3197449" cy="30512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896" y="897614"/>
            <a:ext cx="4347270" cy="1497687"/>
          </a:xfrm>
          <a:prstGeom prst="rect">
            <a:avLst/>
          </a:prstGeom>
        </p:spPr>
        <p:txBody>
          <a:bodyPr anchor="b"/>
          <a:lstStyle>
            <a:lvl1pPr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896" y="2409469"/>
            <a:ext cx="4347270" cy="78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93">
                <a:solidFill>
                  <a:schemeClr val="tx1">
                    <a:tint val="75000"/>
                  </a:schemeClr>
                </a:solidFill>
              </a:defRPr>
            </a:lvl1pPr>
            <a:lvl2pPr marL="18899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7994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6990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598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4983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398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297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197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6525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1659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178" y="882611"/>
            <a:ext cx="2132288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8996" indent="0">
              <a:buNone/>
              <a:defRPr sz="827" b="1"/>
            </a:lvl2pPr>
            <a:lvl3pPr marL="377994" indent="0">
              <a:buNone/>
              <a:defRPr sz="743" b="1"/>
            </a:lvl3pPr>
            <a:lvl4pPr marL="566990" indent="0">
              <a:buNone/>
              <a:defRPr sz="661" b="1"/>
            </a:lvl4pPr>
            <a:lvl5pPr marL="755987" indent="0">
              <a:buNone/>
              <a:defRPr sz="661" b="1"/>
            </a:lvl5pPr>
            <a:lvl6pPr marL="944983" indent="0">
              <a:buNone/>
              <a:defRPr sz="661" b="1"/>
            </a:lvl6pPr>
            <a:lvl7pPr marL="1133981" indent="0">
              <a:buNone/>
              <a:defRPr sz="661" b="1"/>
            </a:lvl7pPr>
            <a:lvl8pPr marL="1322977" indent="0">
              <a:buNone/>
              <a:defRPr sz="661" b="1"/>
            </a:lvl8pPr>
            <a:lvl9pPr marL="151197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78" y="1315165"/>
            <a:ext cx="2132288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51658" y="882611"/>
            <a:ext cx="2142790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8996" indent="0">
              <a:buNone/>
              <a:defRPr sz="827" b="1"/>
            </a:lvl2pPr>
            <a:lvl3pPr marL="377994" indent="0">
              <a:buNone/>
              <a:defRPr sz="743" b="1"/>
            </a:lvl3pPr>
            <a:lvl4pPr marL="566990" indent="0">
              <a:buNone/>
              <a:defRPr sz="661" b="1"/>
            </a:lvl4pPr>
            <a:lvl5pPr marL="755987" indent="0">
              <a:buNone/>
              <a:defRPr sz="661" b="1"/>
            </a:lvl5pPr>
            <a:lvl6pPr marL="944983" indent="0">
              <a:buNone/>
              <a:defRPr sz="661" b="1"/>
            </a:lvl6pPr>
            <a:lvl7pPr marL="1133981" indent="0">
              <a:buNone/>
              <a:defRPr sz="661" b="1"/>
            </a:lvl7pPr>
            <a:lvl8pPr marL="1322977" indent="0">
              <a:buNone/>
              <a:defRPr sz="661" b="1"/>
            </a:lvl8pPr>
            <a:lvl9pPr marL="151197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51658" y="1315165"/>
            <a:ext cx="2142790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1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790" y="518400"/>
            <a:ext cx="2551658" cy="2558653"/>
          </a:xfrm>
          <a:prstGeom prst="rect">
            <a:avLst/>
          </a:prstGeo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3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8996" indent="0">
              <a:buNone/>
              <a:defRPr sz="580"/>
            </a:lvl2pPr>
            <a:lvl3pPr marL="377994" indent="0">
              <a:buNone/>
              <a:defRPr sz="496"/>
            </a:lvl3pPr>
            <a:lvl4pPr marL="566990" indent="0">
              <a:buNone/>
              <a:defRPr sz="413"/>
            </a:lvl4pPr>
            <a:lvl5pPr marL="755987" indent="0">
              <a:buNone/>
              <a:defRPr sz="413"/>
            </a:lvl5pPr>
            <a:lvl6pPr marL="944983" indent="0">
              <a:buNone/>
              <a:defRPr sz="413"/>
            </a:lvl6pPr>
            <a:lvl7pPr marL="1133981" indent="0">
              <a:buNone/>
              <a:defRPr sz="413"/>
            </a:lvl7pPr>
            <a:lvl8pPr marL="1322977" indent="0">
              <a:buNone/>
              <a:defRPr sz="413"/>
            </a:lvl8pPr>
            <a:lvl9pPr marL="151197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1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2790" y="518400"/>
            <a:ext cx="2551658" cy="255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188996" indent="0">
              <a:buNone/>
              <a:defRPr sz="1158"/>
            </a:lvl2pPr>
            <a:lvl3pPr marL="377994" indent="0">
              <a:buNone/>
              <a:defRPr sz="993"/>
            </a:lvl3pPr>
            <a:lvl4pPr marL="566990" indent="0">
              <a:buNone/>
              <a:defRPr sz="827"/>
            </a:lvl4pPr>
            <a:lvl5pPr marL="755987" indent="0">
              <a:buNone/>
              <a:defRPr sz="827"/>
            </a:lvl5pPr>
            <a:lvl6pPr marL="944983" indent="0">
              <a:buNone/>
              <a:defRPr sz="827"/>
            </a:lvl6pPr>
            <a:lvl7pPr marL="1133981" indent="0">
              <a:buNone/>
              <a:defRPr sz="827"/>
            </a:lvl7pPr>
            <a:lvl8pPr marL="1322977" indent="0">
              <a:buNone/>
              <a:defRPr sz="827"/>
            </a:lvl8pPr>
            <a:lvl9pPr marL="1511975" indent="0">
              <a:buNone/>
              <a:defRPr sz="82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8996" indent="0">
              <a:buNone/>
              <a:defRPr sz="580"/>
            </a:lvl2pPr>
            <a:lvl3pPr marL="377994" indent="0">
              <a:buNone/>
              <a:defRPr sz="496"/>
            </a:lvl3pPr>
            <a:lvl4pPr marL="566990" indent="0">
              <a:buNone/>
              <a:defRPr sz="413"/>
            </a:lvl4pPr>
            <a:lvl5pPr marL="755987" indent="0">
              <a:buNone/>
              <a:defRPr sz="413"/>
            </a:lvl5pPr>
            <a:lvl6pPr marL="944983" indent="0">
              <a:buNone/>
              <a:defRPr sz="413"/>
            </a:lvl6pPr>
            <a:lvl7pPr marL="1133981" indent="0">
              <a:buNone/>
              <a:defRPr sz="413"/>
            </a:lvl7pPr>
            <a:lvl8pPr marL="1322977" indent="0">
              <a:buNone/>
              <a:defRPr sz="413"/>
            </a:lvl8pPr>
            <a:lvl9pPr marL="151197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5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 userDrawn="1"/>
        </p:nvSpPr>
        <p:spPr>
          <a:xfrm rot="19612160">
            <a:off x="-142207" y="-3676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4" name="文本框 73"/>
          <p:cNvSpPr txBox="1"/>
          <p:nvPr userDrawn="1"/>
        </p:nvSpPr>
        <p:spPr>
          <a:xfrm rot="19612160">
            <a:off x="-221752" y="-591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5" name="文本框 74"/>
          <p:cNvSpPr txBox="1"/>
          <p:nvPr userDrawn="1"/>
        </p:nvSpPr>
        <p:spPr>
          <a:xfrm rot="19612160">
            <a:off x="-201866" y="1942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6" name="文本框 75"/>
          <p:cNvSpPr txBox="1"/>
          <p:nvPr userDrawn="1"/>
        </p:nvSpPr>
        <p:spPr>
          <a:xfrm rot="19612160">
            <a:off x="-181979" y="44884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7" name="文本框 76"/>
          <p:cNvSpPr txBox="1"/>
          <p:nvPr userDrawn="1"/>
        </p:nvSpPr>
        <p:spPr>
          <a:xfrm rot="19612160">
            <a:off x="-201864" y="723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8" name="文本框 77"/>
          <p:cNvSpPr txBox="1"/>
          <p:nvPr userDrawn="1"/>
        </p:nvSpPr>
        <p:spPr>
          <a:xfrm rot="19612160">
            <a:off x="-191921" y="9975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 rot="19612160">
            <a:off x="-181980" y="13060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1" name="文本框 80"/>
          <p:cNvSpPr txBox="1"/>
          <p:nvPr userDrawn="1"/>
        </p:nvSpPr>
        <p:spPr>
          <a:xfrm rot="19612160">
            <a:off x="2542706" y="23842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2" name="文本框 81"/>
          <p:cNvSpPr txBox="1"/>
          <p:nvPr userDrawn="1"/>
        </p:nvSpPr>
        <p:spPr>
          <a:xfrm rot="19612160">
            <a:off x="-181980" y="19099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3" name="文本框 82"/>
          <p:cNvSpPr txBox="1"/>
          <p:nvPr userDrawn="1"/>
        </p:nvSpPr>
        <p:spPr>
          <a:xfrm rot="19612160">
            <a:off x="-172039" y="224603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4" name="文本框 83"/>
          <p:cNvSpPr txBox="1"/>
          <p:nvPr userDrawn="1"/>
        </p:nvSpPr>
        <p:spPr>
          <a:xfrm rot="19612160">
            <a:off x="-181980" y="25821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5" name="文本框 84"/>
          <p:cNvSpPr txBox="1"/>
          <p:nvPr userDrawn="1"/>
        </p:nvSpPr>
        <p:spPr>
          <a:xfrm rot="19612160">
            <a:off x="-191923" y="289419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 rot="19612160">
            <a:off x="-56083" y="309019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7" name="文本框 86"/>
          <p:cNvSpPr txBox="1"/>
          <p:nvPr userDrawn="1"/>
        </p:nvSpPr>
        <p:spPr>
          <a:xfrm rot="19612160">
            <a:off x="780044" y="-4132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8" name="文本框 87"/>
          <p:cNvSpPr txBox="1"/>
          <p:nvPr userDrawn="1"/>
        </p:nvSpPr>
        <p:spPr>
          <a:xfrm rot="19612160">
            <a:off x="799731" y="-159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9" name="文本框 88"/>
          <p:cNvSpPr txBox="1"/>
          <p:nvPr userDrawn="1"/>
        </p:nvSpPr>
        <p:spPr>
          <a:xfrm rot="19612160">
            <a:off x="780043" y="941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0" name="文本框 89"/>
          <p:cNvSpPr txBox="1"/>
          <p:nvPr userDrawn="1"/>
        </p:nvSpPr>
        <p:spPr>
          <a:xfrm rot="19612160">
            <a:off x="816964" y="3487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1" name="文本框 90"/>
          <p:cNvSpPr txBox="1"/>
          <p:nvPr userDrawn="1"/>
        </p:nvSpPr>
        <p:spPr>
          <a:xfrm rot="19612160">
            <a:off x="798504" y="68133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 rot="19612160">
            <a:off x="834197" y="98242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3" name="文本框 92"/>
          <p:cNvSpPr txBox="1"/>
          <p:nvPr userDrawn="1"/>
        </p:nvSpPr>
        <p:spPr>
          <a:xfrm rot="19612160">
            <a:off x="851430" y="126381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4" name="文本框 93"/>
          <p:cNvSpPr txBox="1"/>
          <p:nvPr userDrawn="1"/>
        </p:nvSpPr>
        <p:spPr>
          <a:xfrm rot="19612160">
            <a:off x="824256" y="162059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5" name="文本框 94"/>
          <p:cNvSpPr txBox="1"/>
          <p:nvPr userDrawn="1"/>
        </p:nvSpPr>
        <p:spPr>
          <a:xfrm rot="19612160">
            <a:off x="832872" y="195503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 rot="19612160">
            <a:off x="822930" y="227369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7" name="文本框 96"/>
          <p:cNvSpPr txBox="1"/>
          <p:nvPr userDrawn="1"/>
        </p:nvSpPr>
        <p:spPr>
          <a:xfrm rot="19612160">
            <a:off x="975863" y="243994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8" name="文本框 97"/>
          <p:cNvSpPr txBox="1"/>
          <p:nvPr userDrawn="1"/>
        </p:nvSpPr>
        <p:spPr>
          <a:xfrm rot="19612160">
            <a:off x="518332" y="30357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9" name="文本框 98"/>
          <p:cNvSpPr txBox="1"/>
          <p:nvPr userDrawn="1"/>
        </p:nvSpPr>
        <p:spPr>
          <a:xfrm rot="19612160">
            <a:off x="1594130" y="23699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0" name="文本框 99"/>
          <p:cNvSpPr txBox="1"/>
          <p:nvPr userDrawn="1"/>
        </p:nvSpPr>
        <p:spPr>
          <a:xfrm rot="19612160">
            <a:off x="973321" y="3052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1" name="文本框 100"/>
          <p:cNvSpPr txBox="1"/>
          <p:nvPr userDrawn="1"/>
        </p:nvSpPr>
        <p:spPr>
          <a:xfrm rot="19612160">
            <a:off x="1980943" y="240387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2" name="文本框 101"/>
          <p:cNvSpPr txBox="1"/>
          <p:nvPr userDrawn="1"/>
        </p:nvSpPr>
        <p:spPr>
          <a:xfrm rot="19612160">
            <a:off x="1523087" y="305050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3" name="文本框 102"/>
          <p:cNvSpPr txBox="1"/>
          <p:nvPr userDrawn="1"/>
        </p:nvSpPr>
        <p:spPr>
          <a:xfrm rot="19612160">
            <a:off x="-29580" y="14584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4" name="文本框 103"/>
          <p:cNvSpPr txBox="1"/>
          <p:nvPr userDrawn="1"/>
        </p:nvSpPr>
        <p:spPr>
          <a:xfrm rot="19612160">
            <a:off x="2098407" y="30488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5" name="文本框 104"/>
          <p:cNvSpPr txBox="1"/>
          <p:nvPr userDrawn="1"/>
        </p:nvSpPr>
        <p:spPr>
          <a:xfrm rot="19612160">
            <a:off x="3117869" y="237092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6" name="文本框 105"/>
          <p:cNvSpPr txBox="1"/>
          <p:nvPr userDrawn="1"/>
        </p:nvSpPr>
        <p:spPr>
          <a:xfrm rot="19612160">
            <a:off x="2594919" y="30640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 rot="19612160">
            <a:off x="3622146" y="238655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 rot="19612160">
            <a:off x="3138878" y="308767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9" name="文本框 108"/>
          <p:cNvSpPr txBox="1"/>
          <p:nvPr userDrawn="1"/>
        </p:nvSpPr>
        <p:spPr>
          <a:xfrm rot="19612160">
            <a:off x="4158496" y="241792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0" name="文本框 109"/>
          <p:cNvSpPr txBox="1"/>
          <p:nvPr userDrawn="1"/>
        </p:nvSpPr>
        <p:spPr>
          <a:xfrm rot="19612160">
            <a:off x="3622789" y="30720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1" name="文本框 110"/>
          <p:cNvSpPr txBox="1"/>
          <p:nvPr userDrawn="1"/>
        </p:nvSpPr>
        <p:spPr>
          <a:xfrm rot="19612160">
            <a:off x="4580372" y="246375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2" name="文本框 111"/>
          <p:cNvSpPr txBox="1"/>
          <p:nvPr userDrawn="1"/>
        </p:nvSpPr>
        <p:spPr>
          <a:xfrm rot="19612160">
            <a:off x="4137487" y="305646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3" name="文本框 112"/>
          <p:cNvSpPr txBox="1"/>
          <p:nvPr userDrawn="1"/>
        </p:nvSpPr>
        <p:spPr>
          <a:xfrm rot="19612160">
            <a:off x="4559361" y="30564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4" name="文本框 113"/>
          <p:cNvSpPr txBox="1"/>
          <p:nvPr userDrawn="1"/>
        </p:nvSpPr>
        <p:spPr>
          <a:xfrm rot="19612160">
            <a:off x="1778987" y="-2466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5" name="文本框 114"/>
          <p:cNvSpPr txBox="1"/>
          <p:nvPr userDrawn="1"/>
        </p:nvSpPr>
        <p:spPr>
          <a:xfrm rot="19612160">
            <a:off x="1821984" y="3944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 rot="19612160">
            <a:off x="1856064" y="33015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7" name="文本框 116"/>
          <p:cNvSpPr txBox="1"/>
          <p:nvPr userDrawn="1"/>
        </p:nvSpPr>
        <p:spPr>
          <a:xfrm rot="19612160">
            <a:off x="1868400" y="6346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 rot="19612160">
            <a:off x="1810138" y="97621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9" name="文本框 118"/>
          <p:cNvSpPr txBox="1"/>
          <p:nvPr userDrawn="1"/>
        </p:nvSpPr>
        <p:spPr>
          <a:xfrm rot="19612160">
            <a:off x="1824774" y="130608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 rot="19612160">
            <a:off x="1801190" y="16388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1" name="文本框 120"/>
          <p:cNvSpPr txBox="1"/>
          <p:nvPr userDrawn="1"/>
        </p:nvSpPr>
        <p:spPr>
          <a:xfrm rot="19612160">
            <a:off x="2014037" y="179219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2" name="文本框 121"/>
          <p:cNvSpPr txBox="1"/>
          <p:nvPr userDrawn="1"/>
        </p:nvSpPr>
        <p:spPr>
          <a:xfrm rot="19612160">
            <a:off x="2855393" y="66754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3" name="文本框 122"/>
          <p:cNvSpPr txBox="1"/>
          <p:nvPr userDrawn="1"/>
        </p:nvSpPr>
        <p:spPr>
          <a:xfrm rot="19612160">
            <a:off x="2784006" y="32450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4" name="文本框 123"/>
          <p:cNvSpPr txBox="1"/>
          <p:nvPr userDrawn="1"/>
        </p:nvSpPr>
        <p:spPr>
          <a:xfrm rot="19612160">
            <a:off x="2921017" y="-135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5" name="文本框 124"/>
          <p:cNvSpPr txBox="1"/>
          <p:nvPr userDrawn="1"/>
        </p:nvSpPr>
        <p:spPr>
          <a:xfrm rot="19612160">
            <a:off x="2821272" y="-2752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6" name="文本框 125"/>
          <p:cNvSpPr txBox="1"/>
          <p:nvPr userDrawn="1"/>
        </p:nvSpPr>
        <p:spPr>
          <a:xfrm rot="19612160">
            <a:off x="3754559" y="-2832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7" name="文本框 126"/>
          <p:cNvSpPr txBox="1"/>
          <p:nvPr userDrawn="1"/>
        </p:nvSpPr>
        <p:spPr>
          <a:xfrm rot="19612160">
            <a:off x="3836404" y="5732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8" name="文本框 127"/>
          <p:cNvSpPr txBox="1"/>
          <p:nvPr userDrawn="1"/>
        </p:nvSpPr>
        <p:spPr>
          <a:xfrm rot="19612160">
            <a:off x="2883751" y="9531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9" name="文本框 128"/>
          <p:cNvSpPr txBox="1"/>
          <p:nvPr userDrawn="1"/>
        </p:nvSpPr>
        <p:spPr>
          <a:xfrm rot="19612160">
            <a:off x="3932071" y="30089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0" name="文本框 129"/>
          <p:cNvSpPr txBox="1"/>
          <p:nvPr userDrawn="1"/>
        </p:nvSpPr>
        <p:spPr>
          <a:xfrm rot="19612160">
            <a:off x="3043394" y="114383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1" name="文本框 130"/>
          <p:cNvSpPr txBox="1"/>
          <p:nvPr userDrawn="1"/>
        </p:nvSpPr>
        <p:spPr>
          <a:xfrm rot="19612160">
            <a:off x="4043443" y="49700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2" name="文本框 131"/>
          <p:cNvSpPr txBox="1"/>
          <p:nvPr userDrawn="1"/>
        </p:nvSpPr>
        <p:spPr>
          <a:xfrm rot="19612160">
            <a:off x="2605244" y="172946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3" name="文本框 132"/>
          <p:cNvSpPr txBox="1"/>
          <p:nvPr userDrawn="1"/>
        </p:nvSpPr>
        <p:spPr>
          <a:xfrm rot="19612160">
            <a:off x="3628435" y="109069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 rot="19612160">
            <a:off x="4617721" y="4408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 rot="19612160">
            <a:off x="2972680" y="17765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6" name="文本框 135"/>
          <p:cNvSpPr txBox="1"/>
          <p:nvPr userDrawn="1"/>
        </p:nvSpPr>
        <p:spPr>
          <a:xfrm rot="19612160">
            <a:off x="4002424" y="113315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7" name="文本框 136"/>
          <p:cNvSpPr txBox="1"/>
          <p:nvPr userDrawn="1"/>
        </p:nvSpPr>
        <p:spPr>
          <a:xfrm rot="19612160">
            <a:off x="3549371" y="176823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8" name="文本框 137"/>
          <p:cNvSpPr txBox="1"/>
          <p:nvPr userDrawn="1"/>
        </p:nvSpPr>
        <p:spPr>
          <a:xfrm rot="19612160">
            <a:off x="4548480" y="113261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9" name="文本框 138"/>
          <p:cNvSpPr txBox="1"/>
          <p:nvPr userDrawn="1"/>
        </p:nvSpPr>
        <p:spPr>
          <a:xfrm rot="19612160">
            <a:off x="4079186" y="17573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0" name="文本框 139"/>
          <p:cNvSpPr txBox="1"/>
          <p:nvPr userDrawn="1"/>
        </p:nvSpPr>
        <p:spPr>
          <a:xfrm rot="19612160">
            <a:off x="4596502" y="175626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77994" rtl="0" eaLnBrk="1" latinLnBrk="0" hangingPunct="1">
        <a:lnSpc>
          <a:spcPct val="90000"/>
        </a:lnSpc>
        <a:spcBef>
          <a:spcPct val="0"/>
        </a:spcBef>
        <a:buNone/>
        <a:defRPr sz="18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497" indent="-94497" algn="l" defTabSz="3779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495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2pPr>
      <a:lvl3pPr marL="472491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489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50485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9483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8479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7476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6472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8996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7994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6990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5987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4983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3981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2977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11975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188" y="603874"/>
            <a:ext cx="3463926" cy="2574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画图说明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en-US" altLang="zh-CN" dirty="0"/>
              <a:t>PPT</a:t>
            </a:r>
            <a:r>
              <a:rPr lang="zh-CN" altLang="en-US" dirty="0"/>
              <a:t>文档的尺寸已改为</a:t>
            </a:r>
            <a:r>
              <a:rPr lang="en-US" altLang="zh-CN" dirty="0"/>
              <a:t>14mm×10mm</a:t>
            </a:r>
            <a:r>
              <a:rPr lang="zh-CN" altLang="en-US" dirty="0"/>
              <a:t>，插图在这个范围内绘制，大小就是标准的，排版时不用再进行缩放。可以保证图上线条的粗细和文字大小是一致的。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线条的线型请使用 1 磅，过粗和过细的印刷效果都不好。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箭头请设置为右图中格式。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所有字体，设置为中文黑体，英文为</a:t>
            </a:r>
            <a:r>
              <a:rPr lang="en-US" altLang="zh-CN" dirty="0"/>
              <a:t>Times New Roman</a:t>
            </a:r>
            <a:r>
              <a:rPr lang="zh-CN" altLang="en-US" dirty="0"/>
              <a:t>，全部</a:t>
            </a:r>
            <a:r>
              <a:rPr lang="en-US" altLang="zh-CN" dirty="0"/>
              <a:t>9</a:t>
            </a:r>
            <a:r>
              <a:rPr lang="zh-CN" altLang="en-US" dirty="0"/>
              <a:t>号字。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注意字体的加粗是有规范的，只有张量需要用加粗，例如矩阵和向量。其他字体请不要加粗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凡是需要填充颜色的区域，请设置为无轮廓，也就是去掉四周的轮廓线。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变量的字母为斜体，对应的数字为下角。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注意背景图不能有参考线，需要是纯色的白底。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01" y="141144"/>
            <a:ext cx="1299100" cy="9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7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箭头连接符 40"/>
          <p:cNvCxnSpPr>
            <a:stCxn id="19" idx="3"/>
            <a:endCxn id="35" idx="2"/>
          </p:cNvCxnSpPr>
          <p:nvPr/>
        </p:nvCxnSpPr>
        <p:spPr>
          <a:xfrm>
            <a:off x="3286125" y="1562422"/>
            <a:ext cx="2238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90532" y="742950"/>
            <a:ext cx="509588" cy="257175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定义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871656" y="742950"/>
            <a:ext cx="785814" cy="819150"/>
          </a:xfrm>
          <a:prstGeom prst="roundRect">
            <a:avLst>
              <a:gd name="adj" fmla="val 483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Spring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</a:rPr>
              <a:t>Container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81094" y="742950"/>
            <a:ext cx="509588" cy="257175"/>
          </a:xfrm>
          <a:prstGeom prst="roundRect">
            <a:avLst>
              <a:gd name="adj" fmla="val 10394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注册</a:t>
            </a:r>
          </a:p>
        </p:txBody>
      </p:sp>
      <p:cxnSp>
        <p:nvCxnSpPr>
          <p:cNvPr id="10" name="直接箭头连接符 9"/>
          <p:cNvCxnSpPr>
            <a:stCxn id="3" idx="3"/>
            <a:endCxn id="8" idx="1"/>
          </p:cNvCxnSpPr>
          <p:nvPr/>
        </p:nvCxnSpPr>
        <p:spPr>
          <a:xfrm>
            <a:off x="1000120" y="871538"/>
            <a:ext cx="180974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3"/>
          </p:cNvCxnSpPr>
          <p:nvPr/>
        </p:nvCxnSpPr>
        <p:spPr>
          <a:xfrm flipV="1">
            <a:off x="1690682" y="871537"/>
            <a:ext cx="180974" cy="1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大括号 12"/>
          <p:cNvSpPr/>
          <p:nvPr/>
        </p:nvSpPr>
        <p:spPr>
          <a:xfrm rot="5400000">
            <a:off x="1044174" y="506018"/>
            <a:ext cx="97628" cy="1195387"/>
          </a:xfrm>
          <a:prstGeom prst="righ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90532" y="1183483"/>
            <a:ext cx="1200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6666"/>
                </a:solidFill>
                <a:latin typeface="+mj-ea"/>
                <a:ea typeface="+mj-ea"/>
              </a:rPr>
              <a:t>业务对象 </a:t>
            </a:r>
            <a:r>
              <a:rPr lang="en-US" altLang="zh-CN" sz="800">
                <a:solidFill>
                  <a:srgbClr val="006666"/>
                </a:solidFill>
                <a:latin typeface="+mj-ea"/>
                <a:ea typeface="+mj-ea"/>
              </a:rPr>
              <a:t>POJOs Bean</a:t>
            </a:r>
            <a:endParaRPr lang="zh-CN" altLang="en-US" sz="800">
              <a:solidFill>
                <a:srgbClr val="006666"/>
              </a:solidFill>
              <a:latin typeface="+mj-ea"/>
              <a:ea typeface="+mj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138487" y="814395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0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138487" y="1151499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138487" y="1320051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138487" y="1488603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138487" y="1657155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38487" y="1825707"/>
            <a:ext cx="147638" cy="1476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zh-CN" altLang="en-US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138487" y="1994259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507580" y="982276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788568" y="982276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69556" y="982276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350545" y="982276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8" name="直接箭头连接符 27"/>
          <p:cNvCxnSpPr>
            <a:stCxn id="16" idx="3"/>
            <a:endCxn id="23" idx="1"/>
          </p:cNvCxnSpPr>
          <p:nvPr/>
        </p:nvCxnSpPr>
        <p:spPr>
          <a:xfrm flipV="1">
            <a:off x="3286125" y="1056095"/>
            <a:ext cx="221455" cy="6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3"/>
            <a:endCxn id="24" idx="1"/>
          </p:cNvCxnSpPr>
          <p:nvPr/>
        </p:nvCxnSpPr>
        <p:spPr>
          <a:xfrm>
            <a:off x="3655218" y="1056095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3"/>
            <a:endCxn id="25" idx="1"/>
          </p:cNvCxnSpPr>
          <p:nvPr/>
        </p:nvCxnSpPr>
        <p:spPr>
          <a:xfrm>
            <a:off x="3936206" y="1056095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3"/>
            <a:endCxn id="26" idx="1"/>
          </p:cNvCxnSpPr>
          <p:nvPr/>
        </p:nvCxnSpPr>
        <p:spPr>
          <a:xfrm>
            <a:off x="4217194" y="1056095"/>
            <a:ext cx="13335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510018" y="1479494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770350" y="1299137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770350" y="1787609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065624" y="1621639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065624" y="1976041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cxnSp>
        <p:nvCxnSpPr>
          <p:cNvPr id="44" name="曲线连接符 43"/>
          <p:cNvCxnSpPr>
            <a:stCxn id="35" idx="6"/>
            <a:endCxn id="36" idx="2"/>
          </p:cNvCxnSpPr>
          <p:nvPr/>
        </p:nvCxnSpPr>
        <p:spPr>
          <a:xfrm flipV="1">
            <a:off x="3675874" y="1382065"/>
            <a:ext cx="94476" cy="180357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35" idx="6"/>
            <a:endCxn id="37" idx="2"/>
          </p:cNvCxnSpPr>
          <p:nvPr/>
        </p:nvCxnSpPr>
        <p:spPr>
          <a:xfrm>
            <a:off x="3675874" y="1562422"/>
            <a:ext cx="94476" cy="308115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37" idx="6"/>
            <a:endCxn id="38" idx="2"/>
          </p:cNvCxnSpPr>
          <p:nvPr/>
        </p:nvCxnSpPr>
        <p:spPr>
          <a:xfrm flipV="1">
            <a:off x="3936206" y="1704567"/>
            <a:ext cx="129418" cy="1659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37" idx="6"/>
            <a:endCxn id="39" idx="2"/>
          </p:cNvCxnSpPr>
          <p:nvPr/>
        </p:nvCxnSpPr>
        <p:spPr>
          <a:xfrm>
            <a:off x="3936206" y="1870537"/>
            <a:ext cx="129418" cy="18843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左大括号 50"/>
          <p:cNvSpPr/>
          <p:nvPr/>
        </p:nvSpPr>
        <p:spPr>
          <a:xfrm>
            <a:off x="2993616" y="814395"/>
            <a:ext cx="105995" cy="13275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721535" y="1128545"/>
            <a:ext cx="331181" cy="7014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哈希容器桶</a:t>
            </a:r>
          </a:p>
        </p:txBody>
      </p:sp>
      <p:cxnSp>
        <p:nvCxnSpPr>
          <p:cNvPr id="54" name="直接箭头连接符 53"/>
          <p:cNvCxnSpPr>
            <a:stCxn id="7" idx="3"/>
          </p:cNvCxnSpPr>
          <p:nvPr/>
        </p:nvCxnSpPr>
        <p:spPr>
          <a:xfrm>
            <a:off x="2657470" y="1152525"/>
            <a:ext cx="13811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2795586" y="742958"/>
            <a:ext cx="1800228" cy="1485900"/>
          </a:xfrm>
          <a:prstGeom prst="roundRect">
            <a:avLst>
              <a:gd name="adj" fmla="val 4488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138487" y="982947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490532" y="1953465"/>
            <a:ext cx="2166938" cy="275393"/>
          </a:xfrm>
          <a:prstGeom prst="roundRect">
            <a:avLst>
              <a:gd name="adj" fmla="val 8500"/>
            </a:avLst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B050"/>
                </a:solidFill>
              </a:rPr>
              <a:t>Fully configured system</a:t>
            </a:r>
          </a:p>
          <a:p>
            <a:pPr algn="ctr"/>
            <a:r>
              <a:rPr lang="en-US" altLang="zh-CN">
                <a:solidFill>
                  <a:srgbClr val="00B050"/>
                </a:solidFill>
              </a:rPr>
              <a:t>Ready for Use</a:t>
            </a:r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60" name="直接箭头连接符 59"/>
          <p:cNvCxnSpPr>
            <a:stCxn id="7" idx="2"/>
          </p:cNvCxnSpPr>
          <p:nvPr/>
        </p:nvCxnSpPr>
        <p:spPr>
          <a:xfrm>
            <a:off x="2264563" y="1562100"/>
            <a:ext cx="0" cy="3913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191389" y="1611550"/>
            <a:ext cx="644728" cy="238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produces</a:t>
            </a:r>
          </a:p>
        </p:txBody>
      </p:sp>
    </p:spTree>
    <p:extLst>
      <p:ext uri="{BB962C8B-B14F-4D97-AF65-F5344CB8AC3E}">
        <p14:creationId xmlns:p14="http://schemas.microsoft.com/office/powerpoint/2010/main" val="100037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接箭头连接符 51"/>
          <p:cNvCxnSpPr/>
          <p:nvPr/>
        </p:nvCxnSpPr>
        <p:spPr>
          <a:xfrm>
            <a:off x="2264563" y="1562100"/>
            <a:ext cx="0" cy="3913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85718" y="740931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定义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719" y="957991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Class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5831" y="740931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注册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5832" y="965281"/>
            <a:ext cx="604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R</a:t>
            </a:r>
            <a:r>
              <a:rPr lang="zh-CN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egister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85944" y="738913"/>
            <a:ext cx="1095381" cy="904150"/>
          </a:xfrm>
          <a:prstGeom prst="roundRect">
            <a:avLst>
              <a:gd name="adj" fmla="val 378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Spring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</a:rPr>
              <a:t>Container</a:t>
            </a: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947851" y="1210401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单例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474109" y="1210401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缓存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947851" y="1415915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实例化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474109" y="1415915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异常</a:t>
            </a:r>
          </a:p>
        </p:txBody>
      </p:sp>
      <p:cxnSp>
        <p:nvCxnSpPr>
          <p:cNvPr id="12" name="直接箭头连接符 11"/>
          <p:cNvCxnSpPr>
            <a:stCxn id="16" idx="3"/>
            <a:endCxn id="28" idx="2"/>
          </p:cNvCxnSpPr>
          <p:nvPr/>
        </p:nvCxnSpPr>
        <p:spPr>
          <a:xfrm>
            <a:off x="3636401" y="1558377"/>
            <a:ext cx="2238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488763" y="810350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0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88763" y="1147454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488763" y="1316006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88763" y="1484558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488763" y="1653110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488763" y="1821662"/>
            <a:ext cx="147638" cy="1476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zh-CN" altLang="en-US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488763" y="1990214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857856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38844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419832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700821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4" name="直接箭头连接符 23"/>
          <p:cNvCxnSpPr>
            <a:stCxn id="41" idx="3"/>
            <a:endCxn id="20" idx="1"/>
          </p:cNvCxnSpPr>
          <p:nvPr/>
        </p:nvCxnSpPr>
        <p:spPr>
          <a:xfrm flipV="1">
            <a:off x="3636401" y="1052050"/>
            <a:ext cx="221455" cy="6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3"/>
            <a:endCxn id="21" idx="1"/>
          </p:cNvCxnSpPr>
          <p:nvPr/>
        </p:nvCxnSpPr>
        <p:spPr>
          <a:xfrm>
            <a:off x="4005494" y="1052050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1" idx="3"/>
            <a:endCxn id="22" idx="1"/>
          </p:cNvCxnSpPr>
          <p:nvPr/>
        </p:nvCxnSpPr>
        <p:spPr>
          <a:xfrm>
            <a:off x="4286482" y="1052050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3"/>
            <a:endCxn id="23" idx="1"/>
          </p:cNvCxnSpPr>
          <p:nvPr/>
        </p:nvCxnSpPr>
        <p:spPr>
          <a:xfrm>
            <a:off x="4567470" y="1052050"/>
            <a:ext cx="13335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3860294" y="1475449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120626" y="1295092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120626" y="1783564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415900" y="1617594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415900" y="1971996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cxnSp>
        <p:nvCxnSpPr>
          <p:cNvPr id="33" name="曲线连接符 32"/>
          <p:cNvCxnSpPr>
            <a:stCxn id="28" idx="6"/>
            <a:endCxn id="29" idx="2"/>
          </p:cNvCxnSpPr>
          <p:nvPr/>
        </p:nvCxnSpPr>
        <p:spPr>
          <a:xfrm flipV="1">
            <a:off x="4026150" y="1378020"/>
            <a:ext cx="94476" cy="180357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8" idx="6"/>
            <a:endCxn id="30" idx="2"/>
          </p:cNvCxnSpPr>
          <p:nvPr/>
        </p:nvCxnSpPr>
        <p:spPr>
          <a:xfrm>
            <a:off x="4026150" y="1558377"/>
            <a:ext cx="94476" cy="308115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30" idx="6"/>
            <a:endCxn id="31" idx="2"/>
          </p:cNvCxnSpPr>
          <p:nvPr/>
        </p:nvCxnSpPr>
        <p:spPr>
          <a:xfrm flipV="1">
            <a:off x="4286482" y="1700522"/>
            <a:ext cx="129418" cy="1659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30" idx="6"/>
            <a:endCxn id="32" idx="2"/>
          </p:cNvCxnSpPr>
          <p:nvPr/>
        </p:nvCxnSpPr>
        <p:spPr>
          <a:xfrm>
            <a:off x="4286482" y="1866492"/>
            <a:ext cx="129418" cy="18843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左大括号 36"/>
          <p:cNvSpPr/>
          <p:nvPr/>
        </p:nvSpPr>
        <p:spPr>
          <a:xfrm>
            <a:off x="3343892" y="810350"/>
            <a:ext cx="105995" cy="13275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071811" y="1124500"/>
            <a:ext cx="331181" cy="7014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哈希容器桶</a:t>
            </a: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714625" y="1148480"/>
            <a:ext cx="43123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145862" y="738913"/>
            <a:ext cx="1800228" cy="1485900"/>
          </a:xfrm>
          <a:prstGeom prst="roundRect">
            <a:avLst>
              <a:gd name="adj" fmla="val 4488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488763" y="978902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5" name="直接箭头连接符 44"/>
          <p:cNvCxnSpPr>
            <a:stCxn id="2" idx="3"/>
            <a:endCxn id="4" idx="1"/>
          </p:cNvCxnSpPr>
          <p:nvPr/>
        </p:nvCxnSpPr>
        <p:spPr>
          <a:xfrm>
            <a:off x="690561" y="976675"/>
            <a:ext cx="29527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3"/>
          </p:cNvCxnSpPr>
          <p:nvPr/>
        </p:nvCxnSpPr>
        <p:spPr>
          <a:xfrm>
            <a:off x="1590674" y="976675"/>
            <a:ext cx="29527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85718" y="1953465"/>
            <a:ext cx="2893840" cy="275393"/>
          </a:xfrm>
          <a:prstGeom prst="roundRect">
            <a:avLst>
              <a:gd name="adj" fmla="val 8500"/>
            </a:avLst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B050"/>
                </a:solidFill>
              </a:rPr>
              <a:t>Fully configured system</a:t>
            </a:r>
          </a:p>
          <a:p>
            <a:pPr algn="ctr"/>
            <a:r>
              <a:rPr lang="en-US" altLang="zh-CN">
                <a:solidFill>
                  <a:srgbClr val="00B050"/>
                </a:solidFill>
              </a:rPr>
              <a:t>Ready for Use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29620" y="1650679"/>
            <a:ext cx="644728" cy="238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produces</a:t>
            </a:r>
          </a:p>
        </p:txBody>
      </p:sp>
      <p:sp>
        <p:nvSpPr>
          <p:cNvPr id="59" name="椭圆 58"/>
          <p:cNvSpPr/>
          <p:nvPr/>
        </p:nvSpPr>
        <p:spPr>
          <a:xfrm>
            <a:off x="1832271" y="1147454"/>
            <a:ext cx="1180239" cy="470139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1" name="直接箭头连接符 60"/>
          <p:cNvCxnSpPr>
            <a:stCxn id="62" idx="3"/>
            <a:endCxn id="59" idx="2"/>
          </p:cNvCxnSpPr>
          <p:nvPr/>
        </p:nvCxnSpPr>
        <p:spPr>
          <a:xfrm flipV="1">
            <a:off x="1297218" y="1382524"/>
            <a:ext cx="535053" cy="32338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6630" y="1598186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/>
              <a:t>主要对容器功能的完善</a:t>
            </a:r>
          </a:p>
        </p:txBody>
      </p:sp>
      <p:sp>
        <p:nvSpPr>
          <p:cNvPr id="65" name="右大括号 64"/>
          <p:cNvSpPr/>
          <p:nvPr/>
        </p:nvSpPr>
        <p:spPr>
          <a:xfrm rot="5400000">
            <a:off x="806588" y="557250"/>
            <a:ext cx="72746" cy="1495425"/>
          </a:xfrm>
          <a:prstGeom prst="righ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238121" y="1353226"/>
            <a:ext cx="1200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6666"/>
                </a:solidFill>
                <a:latin typeface="+mj-ea"/>
                <a:ea typeface="+mj-ea"/>
              </a:rPr>
              <a:t>业务对象 </a:t>
            </a:r>
            <a:r>
              <a:rPr lang="en-US" altLang="zh-CN" sz="800">
                <a:solidFill>
                  <a:srgbClr val="006666"/>
                </a:solidFill>
                <a:latin typeface="+mj-ea"/>
                <a:ea typeface="+mj-ea"/>
              </a:rPr>
              <a:t>POJOs Bean</a:t>
            </a:r>
            <a:endParaRPr lang="zh-CN" altLang="en-US" sz="800">
              <a:solidFill>
                <a:srgbClr val="00666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37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814DFF45-ABD8-F34E-8924-87BFB0879B46}"/>
              </a:ext>
            </a:extLst>
          </p:cNvPr>
          <p:cNvSpPr/>
          <p:nvPr/>
        </p:nvSpPr>
        <p:spPr>
          <a:xfrm>
            <a:off x="85718" y="740931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定义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7E11CF-CAEF-B84E-8F36-81835CF3E780}"/>
              </a:ext>
            </a:extLst>
          </p:cNvPr>
          <p:cNvSpPr txBox="1"/>
          <p:nvPr/>
        </p:nvSpPr>
        <p:spPr>
          <a:xfrm>
            <a:off x="85719" y="957991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Class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AEF0E03-21E1-3D45-8EED-A07A8755E749}"/>
              </a:ext>
            </a:extLst>
          </p:cNvPr>
          <p:cNvSpPr/>
          <p:nvPr/>
        </p:nvSpPr>
        <p:spPr>
          <a:xfrm>
            <a:off x="985831" y="740931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注册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8F2D76-4835-804F-B006-3D541D7E34B5}"/>
              </a:ext>
            </a:extLst>
          </p:cNvPr>
          <p:cNvSpPr txBox="1"/>
          <p:nvPr/>
        </p:nvSpPr>
        <p:spPr>
          <a:xfrm>
            <a:off x="985832" y="965281"/>
            <a:ext cx="604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R</a:t>
            </a:r>
            <a:r>
              <a:rPr lang="zh-CN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egister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6" name="直接箭头连接符 44">
            <a:extLst>
              <a:ext uri="{FF2B5EF4-FFF2-40B4-BE49-F238E27FC236}">
                <a16:creationId xmlns:a16="http://schemas.microsoft.com/office/drawing/2014/main" id="{6023D15B-E1AE-BD45-809C-3BDA45FA2F91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690561" y="976675"/>
            <a:ext cx="29527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>
            <a:extLst>
              <a:ext uri="{FF2B5EF4-FFF2-40B4-BE49-F238E27FC236}">
                <a16:creationId xmlns:a16="http://schemas.microsoft.com/office/drawing/2014/main" id="{38B6016F-7FBB-7E4D-8A76-35DF9101F6DE}"/>
              </a:ext>
            </a:extLst>
          </p:cNvPr>
          <p:cNvSpPr/>
          <p:nvPr/>
        </p:nvSpPr>
        <p:spPr>
          <a:xfrm>
            <a:off x="1885943" y="740931"/>
            <a:ext cx="1095381" cy="1085043"/>
          </a:xfrm>
          <a:prstGeom prst="roundRect">
            <a:avLst>
              <a:gd name="adj" fmla="val 378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93E98A5-0001-8442-A4E8-843FA497E6DA}"/>
              </a:ext>
            </a:extLst>
          </p:cNvPr>
          <p:cNvSpPr/>
          <p:nvPr/>
        </p:nvSpPr>
        <p:spPr>
          <a:xfrm>
            <a:off x="85717" y="1360586"/>
            <a:ext cx="604843" cy="471488"/>
          </a:xfrm>
          <a:prstGeom prst="roundRect">
            <a:avLst>
              <a:gd name="adj" fmla="val 85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获取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1F63AA-58DE-DD4D-8BDA-DEB98E73EB42}"/>
              </a:ext>
            </a:extLst>
          </p:cNvPr>
          <p:cNvSpPr txBox="1"/>
          <p:nvPr/>
        </p:nvSpPr>
        <p:spPr>
          <a:xfrm>
            <a:off x="85718" y="1577646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Get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BD08566-8299-5845-9510-C1D5CE6C142A}"/>
              </a:ext>
            </a:extLst>
          </p:cNvPr>
          <p:cNvSpPr/>
          <p:nvPr/>
        </p:nvSpPr>
        <p:spPr>
          <a:xfrm>
            <a:off x="985830" y="1360586"/>
            <a:ext cx="604843" cy="471488"/>
          </a:xfrm>
          <a:prstGeom prst="roundRect">
            <a:avLst>
              <a:gd name="adj" fmla="val 85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单例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A0EE89-5AE2-4442-8389-44A508D09457}"/>
              </a:ext>
            </a:extLst>
          </p:cNvPr>
          <p:cNvSpPr txBox="1"/>
          <p:nvPr/>
        </p:nvSpPr>
        <p:spPr>
          <a:xfrm>
            <a:off x="985831" y="1584936"/>
            <a:ext cx="604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Singleton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8AB9A7A-AE4E-0141-B60A-B28FDEDCC04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90560" y="1596329"/>
            <a:ext cx="29527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6">
            <a:extLst>
              <a:ext uri="{FF2B5EF4-FFF2-40B4-BE49-F238E27FC236}">
                <a16:creationId xmlns:a16="http://schemas.microsoft.com/office/drawing/2014/main" id="{3B7AC490-DDEC-A243-9A06-8E3B2551ADBC}"/>
              </a:ext>
            </a:extLst>
          </p:cNvPr>
          <p:cNvCxnSpPr/>
          <p:nvPr/>
        </p:nvCxnSpPr>
        <p:spPr>
          <a:xfrm>
            <a:off x="1590674" y="976675"/>
            <a:ext cx="29527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46">
            <a:extLst>
              <a:ext uri="{FF2B5EF4-FFF2-40B4-BE49-F238E27FC236}">
                <a16:creationId xmlns:a16="http://schemas.microsoft.com/office/drawing/2014/main" id="{EC93D5FE-894A-AB4C-979A-73D5FCEA7A0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590673" y="1596330"/>
            <a:ext cx="29527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0A66F10-2919-4547-B75C-07687D805C01}"/>
              </a:ext>
            </a:extLst>
          </p:cNvPr>
          <p:cNvSpPr/>
          <p:nvPr/>
        </p:nvSpPr>
        <p:spPr>
          <a:xfrm>
            <a:off x="1885943" y="827057"/>
            <a:ext cx="1095381" cy="385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Spring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A2C713FE-40D8-3B46-A73B-D8ACECE3E7FE}"/>
              </a:ext>
            </a:extLst>
          </p:cNvPr>
          <p:cNvSpPr/>
          <p:nvPr/>
        </p:nvSpPr>
        <p:spPr>
          <a:xfrm>
            <a:off x="1941899" y="1379422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单例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A4628AE-000F-E649-8B5E-8366E01D7271}"/>
              </a:ext>
            </a:extLst>
          </p:cNvPr>
          <p:cNvSpPr/>
          <p:nvPr/>
        </p:nvSpPr>
        <p:spPr>
          <a:xfrm>
            <a:off x="2468157" y="1379422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缓存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64B2DF24-A10C-8E4A-8A88-70056B07CE31}"/>
              </a:ext>
            </a:extLst>
          </p:cNvPr>
          <p:cNvSpPr/>
          <p:nvPr/>
        </p:nvSpPr>
        <p:spPr>
          <a:xfrm>
            <a:off x="1941899" y="1584936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实例化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CCC6322-D3BB-CE43-9DC8-ADC9A058FE58}"/>
              </a:ext>
            </a:extLst>
          </p:cNvPr>
          <p:cNvSpPr/>
          <p:nvPr/>
        </p:nvSpPr>
        <p:spPr>
          <a:xfrm>
            <a:off x="2468157" y="1584936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异常</a:t>
            </a:r>
          </a:p>
        </p:txBody>
      </p:sp>
      <p:cxnSp>
        <p:nvCxnSpPr>
          <p:cNvPr id="27" name="直接箭头连接符 11">
            <a:extLst>
              <a:ext uri="{FF2B5EF4-FFF2-40B4-BE49-F238E27FC236}">
                <a16:creationId xmlns:a16="http://schemas.microsoft.com/office/drawing/2014/main" id="{ED92496C-93E3-304D-8ADA-57FEA3BD76B7}"/>
              </a:ext>
            </a:extLst>
          </p:cNvPr>
          <p:cNvCxnSpPr>
            <a:stCxn id="31" idx="3"/>
            <a:endCxn id="43" idx="2"/>
          </p:cNvCxnSpPr>
          <p:nvPr/>
        </p:nvCxnSpPr>
        <p:spPr>
          <a:xfrm>
            <a:off x="3636401" y="1558377"/>
            <a:ext cx="2238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D65644A6-C654-3D42-9895-75617E206899}"/>
              </a:ext>
            </a:extLst>
          </p:cNvPr>
          <p:cNvSpPr/>
          <p:nvPr/>
        </p:nvSpPr>
        <p:spPr>
          <a:xfrm>
            <a:off x="3488763" y="810350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0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1C0C3F05-1042-9748-85DD-B535266644C0}"/>
              </a:ext>
            </a:extLst>
          </p:cNvPr>
          <p:cNvSpPr/>
          <p:nvPr/>
        </p:nvSpPr>
        <p:spPr>
          <a:xfrm>
            <a:off x="3488763" y="1147454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AF480B8E-528B-1948-8317-8C971B724055}"/>
              </a:ext>
            </a:extLst>
          </p:cNvPr>
          <p:cNvSpPr/>
          <p:nvPr/>
        </p:nvSpPr>
        <p:spPr>
          <a:xfrm>
            <a:off x="3488763" y="1316006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A78A74B8-77B1-D84A-8331-23EA6C076813}"/>
              </a:ext>
            </a:extLst>
          </p:cNvPr>
          <p:cNvSpPr/>
          <p:nvPr/>
        </p:nvSpPr>
        <p:spPr>
          <a:xfrm>
            <a:off x="3488763" y="1484558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F858E066-6B4E-2941-BF8A-38CC9F5B58C4}"/>
              </a:ext>
            </a:extLst>
          </p:cNvPr>
          <p:cNvSpPr/>
          <p:nvPr/>
        </p:nvSpPr>
        <p:spPr>
          <a:xfrm>
            <a:off x="3488763" y="1653110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0AF7E97A-95DD-BD4B-84F0-1817364CA1B7}"/>
              </a:ext>
            </a:extLst>
          </p:cNvPr>
          <p:cNvSpPr/>
          <p:nvPr/>
        </p:nvSpPr>
        <p:spPr>
          <a:xfrm>
            <a:off x="3488763" y="1821662"/>
            <a:ext cx="147638" cy="1476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zh-CN" altLang="en-US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278D9F65-F69B-CC4A-8930-BD3279AF930B}"/>
              </a:ext>
            </a:extLst>
          </p:cNvPr>
          <p:cNvSpPr/>
          <p:nvPr/>
        </p:nvSpPr>
        <p:spPr>
          <a:xfrm>
            <a:off x="3488763" y="1990214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E6A3ADCD-C856-9244-8A06-221E439EA9FB}"/>
              </a:ext>
            </a:extLst>
          </p:cNvPr>
          <p:cNvSpPr/>
          <p:nvPr/>
        </p:nvSpPr>
        <p:spPr>
          <a:xfrm>
            <a:off x="3857856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1E96175F-B3BA-034D-93BC-3C83A03E983B}"/>
              </a:ext>
            </a:extLst>
          </p:cNvPr>
          <p:cNvSpPr/>
          <p:nvPr/>
        </p:nvSpPr>
        <p:spPr>
          <a:xfrm>
            <a:off x="4138844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AEF27A1F-96B6-4743-992D-B5F7299BDBFF}"/>
              </a:ext>
            </a:extLst>
          </p:cNvPr>
          <p:cNvSpPr/>
          <p:nvPr/>
        </p:nvSpPr>
        <p:spPr>
          <a:xfrm>
            <a:off x="4419832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EA098F9C-5564-DB4B-A53E-D1C40214B501}"/>
              </a:ext>
            </a:extLst>
          </p:cNvPr>
          <p:cNvSpPr/>
          <p:nvPr/>
        </p:nvSpPr>
        <p:spPr>
          <a:xfrm>
            <a:off x="4700821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接箭头连接符 23">
            <a:extLst>
              <a:ext uri="{FF2B5EF4-FFF2-40B4-BE49-F238E27FC236}">
                <a16:creationId xmlns:a16="http://schemas.microsoft.com/office/drawing/2014/main" id="{0693DAEB-003F-2A4A-8749-5E3FEC4369AF}"/>
              </a:ext>
            </a:extLst>
          </p:cNvPr>
          <p:cNvCxnSpPr>
            <a:stCxn id="56" idx="3"/>
            <a:endCxn id="35" idx="1"/>
          </p:cNvCxnSpPr>
          <p:nvPr/>
        </p:nvCxnSpPr>
        <p:spPr>
          <a:xfrm flipV="1">
            <a:off x="3636401" y="1052050"/>
            <a:ext cx="221455" cy="6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4">
            <a:extLst>
              <a:ext uri="{FF2B5EF4-FFF2-40B4-BE49-F238E27FC236}">
                <a16:creationId xmlns:a16="http://schemas.microsoft.com/office/drawing/2014/main" id="{266B32FD-DA60-BA44-B038-723533BF4F2F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4005494" y="1052050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25">
            <a:extLst>
              <a:ext uri="{FF2B5EF4-FFF2-40B4-BE49-F238E27FC236}">
                <a16:creationId xmlns:a16="http://schemas.microsoft.com/office/drawing/2014/main" id="{CC6CCA07-5D1D-3541-ADF9-D3C7D48F20BF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4286482" y="1052050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6">
            <a:extLst>
              <a:ext uri="{FF2B5EF4-FFF2-40B4-BE49-F238E27FC236}">
                <a16:creationId xmlns:a16="http://schemas.microsoft.com/office/drawing/2014/main" id="{8CDF863F-D0D8-8C4F-981B-980F36C99B27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4567470" y="1052050"/>
            <a:ext cx="13335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8A66916B-8E99-6749-94C6-9B65F2B142F5}"/>
              </a:ext>
            </a:extLst>
          </p:cNvPr>
          <p:cNvSpPr/>
          <p:nvPr/>
        </p:nvSpPr>
        <p:spPr>
          <a:xfrm>
            <a:off x="3860294" y="1475449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125E5026-24F6-1843-947E-E3562FF1D905}"/>
              </a:ext>
            </a:extLst>
          </p:cNvPr>
          <p:cNvSpPr/>
          <p:nvPr/>
        </p:nvSpPr>
        <p:spPr>
          <a:xfrm>
            <a:off x="4120626" y="1295092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9D04D92-2393-7140-81F4-A49E15564629}"/>
              </a:ext>
            </a:extLst>
          </p:cNvPr>
          <p:cNvSpPr/>
          <p:nvPr/>
        </p:nvSpPr>
        <p:spPr>
          <a:xfrm>
            <a:off x="4120626" y="1783564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89765F9-2944-7D41-A0A5-FE19CA9A900A}"/>
              </a:ext>
            </a:extLst>
          </p:cNvPr>
          <p:cNvSpPr/>
          <p:nvPr/>
        </p:nvSpPr>
        <p:spPr>
          <a:xfrm>
            <a:off x="4415900" y="1617594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1AA5DBA-83AD-9641-AA9C-AE6A9BFFB24D}"/>
              </a:ext>
            </a:extLst>
          </p:cNvPr>
          <p:cNvSpPr/>
          <p:nvPr/>
        </p:nvSpPr>
        <p:spPr>
          <a:xfrm>
            <a:off x="4415900" y="1971996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73E72F5E-8112-1346-9C88-AD38D5DED395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 flipV="1">
            <a:off x="4026150" y="1378020"/>
            <a:ext cx="94476" cy="180357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E33601AF-23ED-F548-92A3-95437083C27E}"/>
              </a:ext>
            </a:extLst>
          </p:cNvPr>
          <p:cNvCxnSpPr>
            <a:stCxn id="43" idx="6"/>
            <a:endCxn id="45" idx="2"/>
          </p:cNvCxnSpPr>
          <p:nvPr/>
        </p:nvCxnSpPr>
        <p:spPr>
          <a:xfrm>
            <a:off x="4026150" y="1558377"/>
            <a:ext cx="94476" cy="308115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>
            <a:extLst>
              <a:ext uri="{FF2B5EF4-FFF2-40B4-BE49-F238E27FC236}">
                <a16:creationId xmlns:a16="http://schemas.microsoft.com/office/drawing/2014/main" id="{3417C0B2-20D4-A24F-9317-A180918DE5B1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4286482" y="1700522"/>
            <a:ext cx="129418" cy="1659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639CD5BA-76B2-7C4C-BB62-1F5CCD2CADA7}"/>
              </a:ext>
            </a:extLst>
          </p:cNvPr>
          <p:cNvCxnSpPr>
            <a:stCxn id="45" idx="6"/>
            <a:endCxn id="47" idx="2"/>
          </p:cNvCxnSpPr>
          <p:nvPr/>
        </p:nvCxnSpPr>
        <p:spPr>
          <a:xfrm>
            <a:off x="4286482" y="1866492"/>
            <a:ext cx="129418" cy="18843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CE84F411-3A61-5449-995D-961D594E1D23}"/>
              </a:ext>
            </a:extLst>
          </p:cNvPr>
          <p:cNvSpPr/>
          <p:nvPr/>
        </p:nvSpPr>
        <p:spPr>
          <a:xfrm>
            <a:off x="3343892" y="810350"/>
            <a:ext cx="105995" cy="13275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D031BA7-4D0A-6B41-9613-10D8B5E0F2C7}"/>
              </a:ext>
            </a:extLst>
          </p:cNvPr>
          <p:cNvSpPr txBox="1"/>
          <p:nvPr/>
        </p:nvSpPr>
        <p:spPr>
          <a:xfrm>
            <a:off x="3071811" y="1124500"/>
            <a:ext cx="331181" cy="7014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哈希容器桶</a:t>
            </a:r>
          </a:p>
        </p:txBody>
      </p:sp>
      <p:cxnSp>
        <p:nvCxnSpPr>
          <p:cNvPr id="54" name="直接箭头连接符 38">
            <a:extLst>
              <a:ext uri="{FF2B5EF4-FFF2-40B4-BE49-F238E27FC236}">
                <a16:creationId xmlns:a16="http://schemas.microsoft.com/office/drawing/2014/main" id="{267EBC51-AB0E-BC4C-8D6D-FC05D2A92731}"/>
              </a:ext>
            </a:extLst>
          </p:cNvPr>
          <p:cNvCxnSpPr/>
          <p:nvPr/>
        </p:nvCxnSpPr>
        <p:spPr>
          <a:xfrm>
            <a:off x="2714625" y="1148480"/>
            <a:ext cx="43123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556C4B7F-91C5-EB4D-B6C6-CE9E3E08B224}"/>
              </a:ext>
            </a:extLst>
          </p:cNvPr>
          <p:cNvSpPr/>
          <p:nvPr/>
        </p:nvSpPr>
        <p:spPr>
          <a:xfrm>
            <a:off x="3145862" y="738913"/>
            <a:ext cx="1800228" cy="1485900"/>
          </a:xfrm>
          <a:prstGeom prst="roundRect">
            <a:avLst>
              <a:gd name="adj" fmla="val 4488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4CF1FD05-CB20-D94A-9D65-A6AE7B1E5FD4}"/>
              </a:ext>
            </a:extLst>
          </p:cNvPr>
          <p:cNvSpPr/>
          <p:nvPr/>
        </p:nvSpPr>
        <p:spPr>
          <a:xfrm>
            <a:off x="3488763" y="978902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4BB8F864-81A6-374F-B0BC-1268A319A883}"/>
              </a:ext>
            </a:extLst>
          </p:cNvPr>
          <p:cNvSpPr/>
          <p:nvPr/>
        </p:nvSpPr>
        <p:spPr>
          <a:xfrm>
            <a:off x="85717" y="1968340"/>
            <a:ext cx="2893840" cy="275393"/>
          </a:xfrm>
          <a:prstGeom prst="roundRect">
            <a:avLst>
              <a:gd name="adj" fmla="val 8500"/>
            </a:avLst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B050"/>
                </a:solidFill>
              </a:rPr>
              <a:t>Fully configured system</a:t>
            </a:r>
          </a:p>
          <a:p>
            <a:pPr algn="ctr"/>
            <a:r>
              <a:rPr lang="en-US" altLang="zh-CN">
                <a:solidFill>
                  <a:srgbClr val="00B050"/>
                </a:solidFill>
              </a:rPr>
              <a:t>Ready for Use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8" name="右大括号 57">
            <a:extLst>
              <a:ext uri="{FF2B5EF4-FFF2-40B4-BE49-F238E27FC236}">
                <a16:creationId xmlns:a16="http://schemas.microsoft.com/office/drawing/2014/main" id="{585533FC-94F8-1543-B8D0-625A45AFE6C4}"/>
              </a:ext>
            </a:extLst>
          </p:cNvPr>
          <p:cNvSpPr/>
          <p:nvPr/>
        </p:nvSpPr>
        <p:spPr>
          <a:xfrm rot="16200000">
            <a:off x="806586" y="-65306"/>
            <a:ext cx="72746" cy="1495425"/>
          </a:xfrm>
          <a:prstGeom prst="righ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CC1FA34-2398-2E48-9008-96C622CDE77B}"/>
              </a:ext>
            </a:extLst>
          </p:cNvPr>
          <p:cNvSpPr txBox="1"/>
          <p:nvPr/>
        </p:nvSpPr>
        <p:spPr>
          <a:xfrm>
            <a:off x="238120" y="420817"/>
            <a:ext cx="1200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6666"/>
                </a:solidFill>
                <a:latin typeface="+mj-ea"/>
                <a:ea typeface="+mj-ea"/>
              </a:rPr>
              <a:t>业务对象 </a:t>
            </a:r>
            <a:r>
              <a:rPr lang="en-US" altLang="zh-CN" sz="800">
                <a:solidFill>
                  <a:srgbClr val="006666"/>
                </a:solidFill>
                <a:latin typeface="+mj-ea"/>
                <a:ea typeface="+mj-ea"/>
              </a:rPr>
              <a:t>POJOs Bean</a:t>
            </a:r>
            <a:endParaRPr lang="zh-CN" altLang="en-US" sz="800">
              <a:solidFill>
                <a:srgbClr val="00666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408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81644" y="1000168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获取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1645" y="1217228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Get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63603" y="1000168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单例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3602" y="1219107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Singleton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1644" y="1840724"/>
            <a:ext cx="1586802" cy="704327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创建对象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63602" y="1868591"/>
            <a:ext cx="638573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CreateBean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直接箭头连接符 9"/>
          <p:cNvCxnSpPr>
            <a:stCxn id="3" idx="3"/>
            <a:endCxn id="5" idx="1"/>
          </p:cNvCxnSpPr>
          <p:nvPr/>
        </p:nvCxnSpPr>
        <p:spPr>
          <a:xfrm>
            <a:off x="1086487" y="1235912"/>
            <a:ext cx="377116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</p:cNvCxnSpPr>
          <p:nvPr/>
        </p:nvCxnSpPr>
        <p:spPr>
          <a:xfrm>
            <a:off x="1766025" y="1471656"/>
            <a:ext cx="1501" cy="369068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370868" y="1841797"/>
            <a:ext cx="494880" cy="232640"/>
          </a:xfrm>
          <a:prstGeom prst="roundRect">
            <a:avLst>
              <a:gd name="adj" fmla="val 854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JDK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370868" y="2309208"/>
            <a:ext cx="494880" cy="232640"/>
          </a:xfrm>
          <a:prstGeom prst="roundRect">
            <a:avLst>
              <a:gd name="adj" fmla="val 854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Cglib</a:t>
            </a:r>
          </a:p>
        </p:txBody>
      </p:sp>
      <p:cxnSp>
        <p:nvCxnSpPr>
          <p:cNvPr id="25" name="曲线连接符 24"/>
          <p:cNvCxnSpPr>
            <a:stCxn id="7" idx="3"/>
            <a:endCxn id="20" idx="1"/>
          </p:cNvCxnSpPr>
          <p:nvPr/>
        </p:nvCxnSpPr>
        <p:spPr>
          <a:xfrm flipV="1">
            <a:off x="2068446" y="1958117"/>
            <a:ext cx="302422" cy="234771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7" idx="3"/>
            <a:endCxn id="23" idx="1"/>
          </p:cNvCxnSpPr>
          <p:nvPr/>
        </p:nvCxnSpPr>
        <p:spPr>
          <a:xfrm>
            <a:off x="2068446" y="2192888"/>
            <a:ext cx="302422" cy="232640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2890872" y="1841797"/>
            <a:ext cx="1289920" cy="232640"/>
          </a:xfrm>
          <a:prstGeom prst="roundRect">
            <a:avLst>
              <a:gd name="adj" fmla="val 854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DeclaredConstructor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890873" y="2309208"/>
            <a:ext cx="1289920" cy="232640"/>
          </a:xfrm>
          <a:prstGeom prst="roundRect">
            <a:avLst>
              <a:gd name="adj" fmla="val 854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enhancer.create(</a:t>
            </a:r>
            <a:r>
              <a:rPr lang="en-US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…</a:t>
            </a:r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endParaRPr lang="zh-CN" altLang="zh-CN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70296" y="1048746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args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710654" y="1517180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args</a:t>
            </a:r>
            <a:endParaRPr lang="zh-CN" altLang="en-US"/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56529" y="2323010"/>
            <a:ext cx="1640193" cy="2388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>
                <a:solidFill>
                  <a:schemeClr val="bg1"/>
                </a:solidFill>
                <a:latin typeface="Agency FB" panose="020B0503020202020204" pitchFamily="34" charset="0"/>
              </a:rPr>
              <a:t>AbstractAutowireCapableBeanFactory</a:t>
            </a:r>
          </a:p>
        </p:txBody>
      </p:sp>
    </p:spTree>
    <p:extLst>
      <p:ext uri="{BB962C8B-B14F-4D97-AF65-F5344CB8AC3E}">
        <p14:creationId xmlns:p14="http://schemas.microsoft.com/office/powerpoint/2010/main" val="275206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81644" y="538255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获取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645" y="755315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Get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63603" y="538255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单例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3602" y="757194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Singleton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1644" y="1378811"/>
            <a:ext cx="1586802" cy="704327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创建对象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3602" y="1406678"/>
            <a:ext cx="638573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CreateBean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8" name="直接箭头连接符 7"/>
          <p:cNvCxnSpPr>
            <a:stCxn id="2" idx="3"/>
            <a:endCxn id="4" idx="1"/>
          </p:cNvCxnSpPr>
          <p:nvPr/>
        </p:nvCxnSpPr>
        <p:spPr>
          <a:xfrm>
            <a:off x="1086487" y="773999"/>
            <a:ext cx="377116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</p:cNvCxnSpPr>
          <p:nvPr/>
        </p:nvCxnSpPr>
        <p:spPr>
          <a:xfrm>
            <a:off x="1766025" y="1009743"/>
            <a:ext cx="1501" cy="369068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370868" y="1379884"/>
            <a:ext cx="494880" cy="232640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JDK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370868" y="1847295"/>
            <a:ext cx="494880" cy="232640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Cglib</a:t>
            </a:r>
          </a:p>
        </p:txBody>
      </p:sp>
      <p:cxnSp>
        <p:nvCxnSpPr>
          <p:cNvPr id="12" name="曲线连接符 11"/>
          <p:cNvCxnSpPr>
            <a:stCxn id="6" idx="3"/>
            <a:endCxn id="10" idx="1"/>
          </p:cNvCxnSpPr>
          <p:nvPr/>
        </p:nvCxnSpPr>
        <p:spPr>
          <a:xfrm flipV="1">
            <a:off x="2068446" y="1496204"/>
            <a:ext cx="302422" cy="234771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6" idx="3"/>
            <a:endCxn id="11" idx="1"/>
          </p:cNvCxnSpPr>
          <p:nvPr/>
        </p:nvCxnSpPr>
        <p:spPr>
          <a:xfrm>
            <a:off x="2068446" y="1730975"/>
            <a:ext cx="302422" cy="232640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890872" y="1379884"/>
            <a:ext cx="1289920" cy="232640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DeclaredConstructor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90873" y="1847295"/>
            <a:ext cx="1289920" cy="232640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enhancer.create(</a:t>
            </a:r>
            <a:r>
              <a:rPr lang="en-US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…</a:t>
            </a:r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endParaRPr lang="zh-CN" altLang="zh-CN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70296" y="586833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args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10654" y="1055267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args</a:t>
            </a:r>
            <a:endParaRPr lang="zh-CN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54260" y="1847245"/>
            <a:ext cx="1640193" cy="2388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>
                <a:solidFill>
                  <a:schemeClr val="bg1"/>
                </a:solidFill>
                <a:latin typeface="Agency FB" panose="020B0503020202020204" pitchFamily="34" charset="0"/>
              </a:rPr>
              <a:t>AbstractAutowireCapableBeanFactory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370868" y="2379913"/>
            <a:ext cx="494880" cy="762777"/>
          </a:xfrm>
          <a:prstGeom prst="roundRect">
            <a:avLst>
              <a:gd name="adj" fmla="val 653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属性填充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5" name="肘形连接符 24"/>
          <p:cNvCxnSpPr>
            <a:stCxn id="6" idx="2"/>
            <a:endCxn id="19" idx="1"/>
          </p:cNvCxnSpPr>
          <p:nvPr/>
        </p:nvCxnSpPr>
        <p:spPr>
          <a:xfrm rot="16200000" flipH="1">
            <a:off x="1483874" y="1874308"/>
            <a:ext cx="678164" cy="1095823"/>
          </a:xfrm>
          <a:prstGeom prst="bentConnector2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890871" y="2377310"/>
            <a:ext cx="1289919" cy="237304"/>
          </a:xfrm>
          <a:prstGeom prst="roundRect">
            <a:avLst>
              <a:gd name="adj" fmla="val 716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基础属性</a:t>
            </a:r>
            <a:r>
              <a:rPr lang="en-US" altLang="zh-CN" sz="90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zh-CN" sz="800" smtClean="0">
                <a:solidFill>
                  <a:schemeClr val="bg1"/>
                </a:solidFill>
                <a:latin typeface="+mj-ea"/>
                <a:ea typeface="+mj-ea"/>
              </a:rPr>
              <a:t>int</a:t>
            </a:r>
            <a:r>
              <a:rPr lang="zh-CN" altLang="en-US" sz="800" smtClean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800" smtClean="0">
                <a:solidFill>
                  <a:schemeClr val="bg1"/>
                </a:solidFill>
                <a:latin typeface="+mj-ea"/>
                <a:ea typeface="+mj-ea"/>
              </a:rPr>
              <a:t>String</a:t>
            </a:r>
            <a:r>
              <a:rPr lang="en-US" altLang="zh-CN" sz="90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890871" y="2641348"/>
            <a:ext cx="1289919" cy="501343"/>
          </a:xfrm>
          <a:prstGeom prst="roundRect">
            <a:avLst>
              <a:gd name="adj" fmla="val 716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对象属性，引用类型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214763" y="2560989"/>
            <a:ext cx="1109031" cy="1973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 smtClean="0">
                <a:solidFill>
                  <a:srgbClr val="000000"/>
                </a:solidFill>
                <a:latin typeface="+mj-ea"/>
                <a:ea typeface="+mj-ea"/>
              </a:rPr>
              <a:t>PropertyValue</a:t>
            </a:r>
            <a:r>
              <a:rPr lang="en-US" altLang="zh-CN" sz="900" smtClean="0">
                <a:solidFill>
                  <a:srgbClr val="000000"/>
                </a:solidFill>
                <a:latin typeface="+mj-ea"/>
                <a:ea typeface="+mj-ea"/>
              </a:rPr>
              <a:t>s</a:t>
            </a:r>
            <a:endParaRPr lang="zh-CN" altLang="en-US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890871" y="2967039"/>
            <a:ext cx="1289919" cy="175654"/>
          </a:xfrm>
          <a:prstGeom prst="roundRect">
            <a:avLst>
              <a:gd name="adj" fmla="val 716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</a:rPr>
              <a:t>BeanReference</a:t>
            </a:r>
            <a:endParaRPr lang="en-US" altLang="zh-CN" sz="90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689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22809" y="819992"/>
            <a:ext cx="919114" cy="329011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资源加载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91" y="877153"/>
            <a:ext cx="214687" cy="21468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471396" y="440801"/>
            <a:ext cx="757286" cy="271850"/>
          </a:xfrm>
          <a:prstGeom prst="roundRect">
            <a:avLst>
              <a:gd name="adj" fmla="val 8543"/>
            </a:avLst>
          </a:prstGeom>
          <a:noFill/>
          <a:ln w="317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ClassPath</a:t>
            </a:r>
            <a:endParaRPr lang="en-US" altLang="zh-CN" sz="9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71396" y="848573"/>
            <a:ext cx="757286" cy="271850"/>
          </a:xfrm>
          <a:prstGeom prst="roundRect">
            <a:avLst>
              <a:gd name="adj" fmla="val 8543"/>
            </a:avLst>
          </a:prstGeom>
          <a:noFill/>
          <a:ln w="317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File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471396" y="1256345"/>
            <a:ext cx="757286" cy="271850"/>
          </a:xfrm>
          <a:prstGeom prst="roundRect">
            <a:avLst>
              <a:gd name="adj" fmla="val 8543"/>
            </a:avLst>
          </a:prstGeom>
          <a:noFill/>
          <a:ln w="317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http</a:t>
            </a:r>
            <a:r>
              <a:rPr lang="zh-CN" altLang="en-US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文件</a:t>
            </a:r>
            <a:endParaRPr lang="en-US" altLang="zh-CN" sz="9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直接箭头连接符 9"/>
          <p:cNvCxnSpPr>
            <a:stCxn id="2" idx="3"/>
            <a:endCxn id="7" idx="1"/>
          </p:cNvCxnSpPr>
          <p:nvPr/>
        </p:nvCxnSpPr>
        <p:spPr>
          <a:xfrm>
            <a:off x="1941923" y="984498"/>
            <a:ext cx="529473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2" idx="3"/>
            <a:endCxn id="6" idx="1"/>
          </p:cNvCxnSpPr>
          <p:nvPr/>
        </p:nvCxnSpPr>
        <p:spPr>
          <a:xfrm flipV="1">
            <a:off x="1941923" y="576726"/>
            <a:ext cx="529473" cy="407772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2" idx="3"/>
            <a:endCxn id="8" idx="1"/>
          </p:cNvCxnSpPr>
          <p:nvPr/>
        </p:nvCxnSpPr>
        <p:spPr>
          <a:xfrm>
            <a:off x="1941923" y="984498"/>
            <a:ext cx="529473" cy="407772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022808" y="1839658"/>
            <a:ext cx="2205874" cy="329011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smtClean="0">
                <a:solidFill>
                  <a:schemeClr val="bg1"/>
                </a:solidFill>
                <a:latin typeface="+mj-ea"/>
                <a:ea typeface="+mj-ea"/>
              </a:rPr>
              <a:t>Xml</a:t>
            </a:r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操作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64" y="1894306"/>
            <a:ext cx="219714" cy="219714"/>
          </a:xfrm>
          <a:prstGeom prst="rect">
            <a:avLst/>
          </a:prstGeom>
        </p:spPr>
      </p:pic>
      <p:sp>
        <p:nvSpPr>
          <p:cNvPr id="20" name="圆角矩形 19"/>
          <p:cNvSpPr/>
          <p:nvPr/>
        </p:nvSpPr>
        <p:spPr>
          <a:xfrm>
            <a:off x="1383778" y="1895492"/>
            <a:ext cx="407315" cy="218528"/>
          </a:xfrm>
          <a:prstGeom prst="roundRect">
            <a:avLst>
              <a:gd name="adj" fmla="val 128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资源</a:t>
            </a:r>
            <a:endParaRPr lang="en-US" altLang="zh-CN" sz="8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835676" y="1895492"/>
            <a:ext cx="407315" cy="218528"/>
          </a:xfrm>
          <a:prstGeom prst="roundRect">
            <a:avLst>
              <a:gd name="adj" fmla="val 128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解析</a:t>
            </a:r>
            <a:endParaRPr lang="en-US" altLang="zh-CN" sz="8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287574" y="1895492"/>
            <a:ext cx="407315" cy="218528"/>
          </a:xfrm>
          <a:prstGeom prst="roundRect">
            <a:avLst>
              <a:gd name="adj" fmla="val 128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注册</a:t>
            </a:r>
            <a:endParaRPr lang="en-US" altLang="zh-CN" sz="8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22808" y="2521005"/>
            <a:ext cx="2205874" cy="329011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bg1"/>
                </a:solidFill>
                <a:latin typeface="+mj-ea"/>
                <a:ea typeface="+mj-ea"/>
              </a:rPr>
              <a:t>Spring Bean </a:t>
            </a:r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容器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7" name="直接箭头连接符 26"/>
          <p:cNvCxnSpPr>
            <a:stCxn id="24" idx="2"/>
          </p:cNvCxnSpPr>
          <p:nvPr/>
        </p:nvCxnSpPr>
        <p:spPr>
          <a:xfrm flipH="1">
            <a:off x="2491231" y="2114020"/>
            <a:ext cx="1" cy="406985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704733" y="2521004"/>
            <a:ext cx="602729" cy="329011"/>
          </a:xfrm>
          <a:prstGeom prst="roundRect">
            <a:avLst>
              <a:gd name="adj" fmla="val 8543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GetBean</a:t>
            </a:r>
          </a:p>
        </p:txBody>
      </p:sp>
      <p:cxnSp>
        <p:nvCxnSpPr>
          <p:cNvPr id="32" name="直接箭头连接符 31"/>
          <p:cNvCxnSpPr>
            <a:stCxn id="30" idx="1"/>
            <a:endCxn id="25" idx="3"/>
          </p:cNvCxnSpPr>
          <p:nvPr/>
        </p:nvCxnSpPr>
        <p:spPr>
          <a:xfrm flipH="1">
            <a:off x="3228682" y="2685510"/>
            <a:ext cx="4760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578989" y="1145342"/>
            <a:ext cx="0" cy="690655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1383778" y="1149003"/>
            <a:ext cx="0" cy="690655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027222" y="142085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smtClean="0">
                <a:solidFill>
                  <a:srgbClr val="006666"/>
                </a:solidFill>
                <a:latin typeface="+mj-ea"/>
                <a:ea typeface="+mj-ea"/>
              </a:rPr>
              <a:t>调用</a:t>
            </a:r>
            <a:endParaRPr lang="zh-CN" altLang="en-US">
              <a:solidFill>
                <a:srgbClr val="006666"/>
              </a:solidFill>
              <a:latin typeface="+mj-ea"/>
              <a:ea typeface="+mj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523402" y="141509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smtClean="0">
                <a:solidFill>
                  <a:srgbClr val="006666"/>
                </a:solidFill>
                <a:latin typeface="+mj-ea"/>
                <a:ea typeface="+mj-ea"/>
              </a:rPr>
              <a:t>返回</a:t>
            </a:r>
            <a:endParaRPr lang="zh-CN" altLang="en-US" sz="900">
              <a:solidFill>
                <a:srgbClr val="006666"/>
              </a:solidFill>
              <a:latin typeface="+mj-ea"/>
              <a:ea typeface="+mj-ea"/>
            </a:endParaRPr>
          </a:p>
        </p:txBody>
      </p:sp>
      <p:sp>
        <p:nvSpPr>
          <p:cNvPr id="46" name="左大括号 45"/>
          <p:cNvSpPr/>
          <p:nvPr/>
        </p:nvSpPr>
        <p:spPr>
          <a:xfrm>
            <a:off x="923924" y="819992"/>
            <a:ext cx="45719" cy="1348677"/>
          </a:xfrm>
          <a:prstGeom prst="lef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260810" y="1371245"/>
            <a:ext cx="705642" cy="331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6666"/>
                </a:solidFill>
              </a:rPr>
              <a:t>Spring.xml</a:t>
            </a:r>
          </a:p>
          <a:p>
            <a:pPr algn="ctr"/>
            <a:r>
              <a:rPr lang="zh-CN" altLang="en-US" sz="600" smtClean="0">
                <a:solidFill>
                  <a:srgbClr val="006666"/>
                </a:solidFill>
                <a:latin typeface="+mj-ea"/>
                <a:ea typeface="+mj-ea"/>
              </a:rPr>
              <a:t>资源处理</a:t>
            </a:r>
            <a:endParaRPr lang="zh-CN" altLang="en-US" sz="600">
              <a:solidFill>
                <a:srgbClr val="006666"/>
              </a:solidFill>
              <a:latin typeface="+mj-ea"/>
              <a:ea typeface="+mj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448667" y="223586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smtClean="0">
                <a:latin typeface="+mj-ea"/>
                <a:ea typeface="+mj-ea"/>
              </a:rPr>
              <a:t>Bean</a:t>
            </a:r>
            <a:r>
              <a:rPr lang="zh-CN" altLang="en-US" sz="600" smtClean="0">
                <a:latin typeface="+mj-ea"/>
                <a:ea typeface="+mj-ea"/>
              </a:rPr>
              <a:t>对象</a:t>
            </a:r>
            <a:endParaRPr lang="zh-CN" altLang="en-US" sz="600">
              <a:latin typeface="+mj-ea"/>
              <a:ea typeface="+mj-ea"/>
            </a:endParaRPr>
          </a:p>
        </p:txBody>
      </p:sp>
      <p:cxnSp>
        <p:nvCxnSpPr>
          <p:cNvPr id="50" name="直接箭头连接符 49"/>
          <p:cNvCxnSpPr>
            <a:stCxn id="51" idx="1"/>
            <a:endCxn id="8" idx="3"/>
          </p:cNvCxnSpPr>
          <p:nvPr/>
        </p:nvCxnSpPr>
        <p:spPr>
          <a:xfrm flipH="1" flipV="1">
            <a:off x="3228682" y="1392270"/>
            <a:ext cx="212719" cy="106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441401" y="1398998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smtClean="0">
                <a:latin typeface="+mj-ea"/>
                <a:ea typeface="+mj-ea"/>
              </a:rPr>
              <a:t>远程云文件</a:t>
            </a:r>
            <a:endParaRPr lang="zh-CN" altLang="en-US" sz="7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011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1"/>
          <p:cNvSpPr/>
          <p:nvPr/>
        </p:nvSpPr>
        <p:spPr>
          <a:xfrm rot="16200000">
            <a:off x="1481770" y="-304711"/>
            <a:ext cx="278091" cy="1877328"/>
          </a:xfrm>
          <a:prstGeom prst="round2SameRect">
            <a:avLst>
              <a:gd name="adj1" fmla="val 9887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24828" y="777712"/>
            <a:ext cx="334650" cy="14874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2150" y="476485"/>
            <a:ext cx="18773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应用上下文</a:t>
            </a:r>
            <a:endParaRPr lang="en-US" altLang="zh-CN" sz="9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zh-CN" sz="600" smtClean="0">
                <a:solidFill>
                  <a:srgbClr val="FFFFFF"/>
                </a:solidFill>
                <a:latin typeface="Bahnschrift SemiLight SemiConde" panose="020B0502040204020203" pitchFamily="34" charset="0"/>
              </a:rPr>
              <a:t>ClassPathXmlApplicationContet</a:t>
            </a:r>
            <a:endParaRPr lang="en-US" altLang="zh-CN" sz="900" smtClean="0">
              <a:solidFill>
                <a:srgbClr val="FFFFFF"/>
              </a:solidFill>
              <a:latin typeface="Bahnschrift SemiLight SemiConde" panose="020B0502040204020203" pitchFamily="34" charset="0"/>
              <a:ea typeface="+mj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92027" y="856186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smtClean="0">
                <a:solidFill>
                  <a:schemeClr val="bg1"/>
                </a:solidFill>
                <a:latin typeface="+mj-ea"/>
                <a:ea typeface="+mj-ea"/>
              </a:rPr>
              <a:t>XML </a:t>
            </a:r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文件</a:t>
            </a:r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292027" y="1226715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smtClean="0">
                <a:solidFill>
                  <a:schemeClr val="bg1"/>
                </a:solidFill>
                <a:latin typeface="+mj-ea"/>
                <a:ea typeface="+mj-ea"/>
              </a:rPr>
              <a:t>Bean</a:t>
            </a:r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定义</a:t>
            </a:r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03" y="1276457"/>
            <a:ext cx="198316" cy="198316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682153" y="856186"/>
            <a:ext cx="434165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加载</a:t>
            </a:r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79" y="890001"/>
            <a:ext cx="219714" cy="219714"/>
          </a:xfrm>
          <a:prstGeom prst="rect">
            <a:avLst/>
          </a:prstGeom>
        </p:spPr>
      </p:pic>
      <p:cxnSp>
        <p:nvCxnSpPr>
          <p:cNvPr id="25" name="直接箭头连接符 24"/>
          <p:cNvCxnSpPr>
            <a:stCxn id="17" idx="3"/>
            <a:endCxn id="8" idx="1"/>
          </p:cNvCxnSpPr>
          <p:nvPr/>
        </p:nvCxnSpPr>
        <p:spPr>
          <a:xfrm>
            <a:off x="1116318" y="1005086"/>
            <a:ext cx="175709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682152" y="1226715"/>
            <a:ext cx="434165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修改</a:t>
            </a:r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0" name="直接箭头连接符 29"/>
          <p:cNvCxnSpPr>
            <a:stCxn id="28" idx="3"/>
            <a:endCxn id="15" idx="1"/>
          </p:cNvCxnSpPr>
          <p:nvPr/>
        </p:nvCxnSpPr>
        <p:spPr>
          <a:xfrm>
            <a:off x="1116317" y="1375615"/>
            <a:ext cx="17571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1292027" y="1597243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smtClean="0">
                <a:solidFill>
                  <a:schemeClr val="bg1"/>
                </a:solidFill>
                <a:latin typeface="+mj-ea"/>
                <a:ea typeface="+mj-ea"/>
              </a:rPr>
              <a:t>Bean</a:t>
            </a:r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扩展</a:t>
            </a:r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82152" y="1597243"/>
            <a:ext cx="434165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注册</a:t>
            </a:r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4" name="直接箭头连接符 33"/>
          <p:cNvCxnSpPr>
            <a:stCxn id="33" idx="3"/>
            <a:endCxn id="31" idx="1"/>
          </p:cNvCxnSpPr>
          <p:nvPr/>
        </p:nvCxnSpPr>
        <p:spPr>
          <a:xfrm>
            <a:off x="1116317" y="1746143"/>
            <a:ext cx="17571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54" y="1620936"/>
            <a:ext cx="250414" cy="250414"/>
          </a:xfrm>
          <a:prstGeom prst="rect">
            <a:avLst/>
          </a:prstGeom>
        </p:spPr>
      </p:pic>
      <p:sp>
        <p:nvSpPr>
          <p:cNvPr id="37" name="圆角矩形 36"/>
          <p:cNvSpPr/>
          <p:nvPr/>
        </p:nvSpPr>
        <p:spPr>
          <a:xfrm>
            <a:off x="1292025" y="1967402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smtClean="0">
                <a:solidFill>
                  <a:schemeClr val="bg1"/>
                </a:solidFill>
                <a:latin typeface="+mj-ea"/>
                <a:ea typeface="+mj-ea"/>
              </a:rPr>
              <a:t>Bean</a:t>
            </a:r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对象</a:t>
            </a:r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82150" y="1967402"/>
            <a:ext cx="434165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6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接箭头连接符 38"/>
          <p:cNvCxnSpPr>
            <a:stCxn id="38" idx="3"/>
            <a:endCxn id="37" idx="1"/>
          </p:cNvCxnSpPr>
          <p:nvPr/>
        </p:nvCxnSpPr>
        <p:spPr>
          <a:xfrm>
            <a:off x="1116315" y="2116302"/>
            <a:ext cx="17571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78" y="2016300"/>
            <a:ext cx="200002" cy="200002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633775" y="200088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实例化</a:t>
            </a:r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34946" y="1132481"/>
            <a:ext cx="331181" cy="9246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+mj-ea"/>
                <a:ea typeface="+mj-ea"/>
              </a:rPr>
              <a:t>Spring </a:t>
            </a:r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 容器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3" name="左大括号 42"/>
          <p:cNvSpPr/>
          <p:nvPr/>
        </p:nvSpPr>
        <p:spPr>
          <a:xfrm>
            <a:off x="588056" y="856186"/>
            <a:ext cx="45719" cy="1409016"/>
          </a:xfrm>
          <a:prstGeom prst="lef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0" y="1433916"/>
            <a:ext cx="738331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6666"/>
                </a:solidFill>
                <a:effectLst/>
                <a:latin typeface="+mj-ea"/>
                <a:ea typeface="+mj-ea"/>
              </a:rPr>
              <a:t>refresh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6666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883078" y="1967402"/>
            <a:ext cx="825974" cy="297800"/>
          </a:xfrm>
          <a:prstGeom prst="roundRect">
            <a:avLst>
              <a:gd name="adj" fmla="val 8975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+mj-ea"/>
                <a:ea typeface="+mj-ea"/>
              </a:rPr>
              <a:t>CreateBean</a:t>
            </a:r>
            <a:endParaRPr lang="zh-CN" altLang="en-US" sz="9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7" name="直接箭头连接符 46"/>
          <p:cNvCxnSpPr>
            <a:stCxn id="37" idx="3"/>
            <a:endCxn id="45" idx="1"/>
          </p:cNvCxnSpPr>
          <p:nvPr/>
        </p:nvCxnSpPr>
        <p:spPr>
          <a:xfrm>
            <a:off x="2166375" y="2116302"/>
            <a:ext cx="716703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2883078" y="1455368"/>
            <a:ext cx="825974" cy="297800"/>
          </a:xfrm>
          <a:prstGeom prst="roundRect">
            <a:avLst>
              <a:gd name="adj" fmla="val 8975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>
                <a:solidFill>
                  <a:schemeClr val="tx1"/>
                </a:solidFill>
                <a:latin typeface="+mj-ea"/>
                <a:ea typeface="+mj-ea"/>
              </a:rPr>
              <a:t>前置处理</a:t>
            </a:r>
            <a:endParaRPr lang="zh-CN" altLang="en-US" sz="9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2883078" y="2479436"/>
            <a:ext cx="825974" cy="297800"/>
          </a:xfrm>
          <a:prstGeom prst="roundRect">
            <a:avLst>
              <a:gd name="adj" fmla="val 8975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>
                <a:solidFill>
                  <a:schemeClr val="tx1"/>
                </a:solidFill>
                <a:latin typeface="+mj-ea"/>
                <a:ea typeface="+mj-ea"/>
              </a:rPr>
              <a:t>后置处理</a:t>
            </a:r>
            <a:endParaRPr lang="zh-CN" altLang="en-US" sz="9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51" name="直接箭头连接符 50"/>
          <p:cNvCxnSpPr>
            <a:stCxn id="45" idx="0"/>
            <a:endCxn id="48" idx="2"/>
          </p:cNvCxnSpPr>
          <p:nvPr/>
        </p:nvCxnSpPr>
        <p:spPr>
          <a:xfrm flipV="1">
            <a:off x="3296065" y="1753168"/>
            <a:ext cx="0" cy="2142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5" idx="2"/>
            <a:endCxn id="49" idx="0"/>
          </p:cNvCxnSpPr>
          <p:nvPr/>
        </p:nvCxnSpPr>
        <p:spPr>
          <a:xfrm>
            <a:off x="3296065" y="2265202"/>
            <a:ext cx="0" cy="2142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大括号 62"/>
          <p:cNvSpPr/>
          <p:nvPr/>
        </p:nvSpPr>
        <p:spPr>
          <a:xfrm>
            <a:off x="3709052" y="1588098"/>
            <a:ext cx="105238" cy="1056405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 rot="5400000">
            <a:off x="3310396" y="1995581"/>
            <a:ext cx="128783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BeanPostProcessor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2707371" y="861358"/>
            <a:ext cx="18288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List&lt;BeanPostProcessor&gt; </a:t>
            </a:r>
            <a:r>
              <a:rPr kumimoji="0" lang="zh-CN" altLang="zh-CN" sz="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beanPostProcessors 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ArrayList&lt;BeanPostProcessor&gt;();</a:t>
            </a:r>
            <a:endParaRPr kumimoji="0" lang="zh-CN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2757340" y="1132481"/>
            <a:ext cx="17788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/>
          <p:cNvCxnSpPr>
            <a:stCxn id="31" idx="3"/>
            <a:endCxn id="79" idx="1"/>
          </p:cNvCxnSpPr>
          <p:nvPr/>
        </p:nvCxnSpPr>
        <p:spPr>
          <a:xfrm flipV="1">
            <a:off x="2166377" y="999858"/>
            <a:ext cx="540994" cy="746285"/>
          </a:xfrm>
          <a:prstGeom prst="curvedConnector3">
            <a:avLst>
              <a:gd name="adj1" fmla="val 39545"/>
            </a:avLst>
          </a:prstGeom>
          <a:ln>
            <a:solidFill>
              <a:srgbClr val="00666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4" idx="1"/>
          </p:cNvCxnSpPr>
          <p:nvPr/>
        </p:nvCxnSpPr>
        <p:spPr>
          <a:xfrm flipV="1">
            <a:off x="3954314" y="1132481"/>
            <a:ext cx="0" cy="34229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682149" y="2997638"/>
            <a:ext cx="434165" cy="297800"/>
          </a:xfrm>
          <a:prstGeom prst="roundRect">
            <a:avLst>
              <a:gd name="adj" fmla="val 897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加载</a:t>
            </a:r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1292025" y="2997638"/>
            <a:ext cx="434165" cy="297800"/>
          </a:xfrm>
          <a:prstGeom prst="roundRect">
            <a:avLst>
              <a:gd name="adj" fmla="val 897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注册</a:t>
            </a:r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1901901" y="2997638"/>
            <a:ext cx="434165" cy="297800"/>
          </a:xfrm>
          <a:prstGeom prst="roundRect">
            <a:avLst>
              <a:gd name="adj" fmla="val 897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修改</a:t>
            </a:r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2511777" y="2997638"/>
            <a:ext cx="434165" cy="297800"/>
          </a:xfrm>
          <a:prstGeom prst="roundRect">
            <a:avLst>
              <a:gd name="adj" fmla="val 897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3121653" y="2997638"/>
            <a:ext cx="434165" cy="297800"/>
          </a:xfrm>
          <a:prstGeom prst="roundRect">
            <a:avLst>
              <a:gd name="adj" fmla="val 897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扩展</a:t>
            </a:r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95" name="直接箭头连接符 94"/>
          <p:cNvCxnSpPr>
            <a:stCxn id="89" idx="3"/>
            <a:endCxn id="90" idx="1"/>
          </p:cNvCxnSpPr>
          <p:nvPr/>
        </p:nvCxnSpPr>
        <p:spPr>
          <a:xfrm>
            <a:off x="1116314" y="3146538"/>
            <a:ext cx="17571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90" idx="3"/>
            <a:endCxn id="91" idx="1"/>
          </p:cNvCxnSpPr>
          <p:nvPr/>
        </p:nvCxnSpPr>
        <p:spPr>
          <a:xfrm>
            <a:off x="1726190" y="3146538"/>
            <a:ext cx="17571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1" idx="3"/>
            <a:endCxn id="92" idx="1"/>
          </p:cNvCxnSpPr>
          <p:nvPr/>
        </p:nvCxnSpPr>
        <p:spPr>
          <a:xfrm>
            <a:off x="2336066" y="3146538"/>
            <a:ext cx="17571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2" idx="3"/>
            <a:endCxn id="93" idx="1"/>
          </p:cNvCxnSpPr>
          <p:nvPr/>
        </p:nvCxnSpPr>
        <p:spPr>
          <a:xfrm>
            <a:off x="2945942" y="3146538"/>
            <a:ext cx="17571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247984" y="3027114"/>
            <a:ext cx="550151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smtClean="0">
                <a:latin typeface="+mj-ea"/>
                <a:ea typeface="+mj-ea"/>
              </a:rPr>
              <a:t>过程：</a:t>
            </a:r>
            <a:endParaRPr lang="zh-CN" altLang="en-US" sz="900">
              <a:latin typeface="+mj-ea"/>
              <a:ea typeface="+mj-ea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815277" y="3316746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smtClean="0">
                <a:solidFill>
                  <a:srgbClr val="C00000"/>
                </a:solidFill>
                <a:latin typeface="+mj-ea"/>
                <a:ea typeface="+mj-ea"/>
              </a:rPr>
              <a:t>修改</a:t>
            </a:r>
            <a:r>
              <a:rPr lang="en-US" altLang="zh-CN" sz="800" smtClean="0">
                <a:solidFill>
                  <a:srgbClr val="C00000"/>
                </a:solidFill>
                <a:latin typeface="+mj-ea"/>
                <a:ea typeface="+mj-ea"/>
              </a:rPr>
              <a:t>Bean</a:t>
            </a:r>
            <a:r>
              <a:rPr lang="zh-CN" altLang="en-US" sz="800" smtClean="0">
                <a:solidFill>
                  <a:srgbClr val="C00000"/>
                </a:solidFill>
                <a:latin typeface="+mj-ea"/>
                <a:ea typeface="+mj-ea"/>
              </a:rPr>
              <a:t>的定义信息</a:t>
            </a:r>
            <a:endParaRPr lang="zh-CN" altLang="en-US" sz="80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3030498" y="3313853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smtClean="0">
                <a:solidFill>
                  <a:srgbClr val="C00000"/>
                </a:solidFill>
                <a:latin typeface="+mj-ea"/>
                <a:ea typeface="+mj-ea"/>
              </a:rPr>
              <a:t>扩展</a:t>
            </a:r>
            <a:r>
              <a:rPr lang="en-US" altLang="zh-CN" sz="800" smtClean="0">
                <a:solidFill>
                  <a:srgbClr val="C00000"/>
                </a:solidFill>
                <a:latin typeface="+mj-ea"/>
                <a:ea typeface="+mj-ea"/>
              </a:rPr>
              <a:t>Bean</a:t>
            </a:r>
            <a:r>
              <a:rPr lang="zh-CN" altLang="en-US" sz="800" smtClean="0">
                <a:solidFill>
                  <a:srgbClr val="C00000"/>
                </a:solidFill>
                <a:latin typeface="+mj-ea"/>
                <a:ea typeface="+mj-ea"/>
              </a:rPr>
              <a:t>的实例化信息</a:t>
            </a:r>
            <a:endParaRPr lang="zh-CN" altLang="en-US" sz="80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282804" y="2929233"/>
            <a:ext cx="3958282" cy="600063"/>
          </a:xfrm>
          <a:prstGeom prst="roundRect">
            <a:avLst>
              <a:gd name="adj" fmla="val 4099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463402" y="302711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实例化</a:t>
            </a:r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4567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59568</TotalTime>
  <Words>401</Words>
  <Application>Microsoft Office PowerPoint</Application>
  <PresentationFormat>自定义</PresentationFormat>
  <Paragraphs>152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方正舒体</vt:lpstr>
      <vt:lpstr>黑体</vt:lpstr>
      <vt:lpstr>宋体</vt:lpstr>
      <vt:lpstr>Agency FB</vt:lpstr>
      <vt:lpstr>Arial</vt:lpstr>
      <vt:lpstr>Bahnschrift SemiLight SemiConde</vt:lpstr>
      <vt:lpstr>Calibri</vt:lpstr>
      <vt:lpstr>Cambria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Xiaoliu</dc:creator>
  <cp:lastModifiedBy>付政委</cp:lastModifiedBy>
  <cp:revision>2526</cp:revision>
  <dcterms:created xsi:type="dcterms:W3CDTF">2019-12-17T12:03:56Z</dcterms:created>
  <dcterms:modified xsi:type="dcterms:W3CDTF">2021-06-16T10:44:12Z</dcterms:modified>
</cp:coreProperties>
</file>