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1D5AC-5CCD-4F0F-9F4D-BB697C4DA892}" type="datetimeFigureOut">
              <a:rPr lang="zh-TW" altLang="en-US" smtClean="0"/>
              <a:t>2014/7/22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7A86D-1883-4A12-B9EB-7BD50C9953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Get version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A86D-1883-4A12-B9EB-7BD50C995374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Get</a:t>
            </a:r>
            <a:r>
              <a:rPr lang="en-US" altLang="zh-TW" baseline="0" dirty="0" smtClean="0"/>
              <a:t> 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A86D-1883-4A12-B9EB-7BD50C995374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Read Memory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A86D-1883-4A12-B9EB-7BD50C995374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A86D-1883-4A12-B9EB-7BD50C995374}" type="slidenum">
              <a:rPr lang="zh-TW" altLang="en-US" smtClean="0"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Write Memory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A86D-1883-4A12-B9EB-7BD50C995374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Erase Memory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A86D-1883-4A12-B9EB-7BD50C995374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1478-2615-4630-A856-E53534483BA8}" type="datetimeFigureOut">
              <a:rPr lang="zh-TW" altLang="en-US" smtClean="0"/>
              <a:t>2014/7/21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E060-C4D6-49A9-9857-ECFFE89AB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1478-2615-4630-A856-E53534483BA8}" type="datetimeFigureOut">
              <a:rPr lang="zh-TW" altLang="en-US" smtClean="0"/>
              <a:t>2014/7/21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E060-C4D6-49A9-9857-ECFFE89AB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1478-2615-4630-A856-E53534483BA8}" type="datetimeFigureOut">
              <a:rPr lang="zh-TW" altLang="en-US" smtClean="0"/>
              <a:t>2014/7/21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E060-C4D6-49A9-9857-ECFFE89AB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1478-2615-4630-A856-E53534483BA8}" type="datetimeFigureOut">
              <a:rPr lang="zh-TW" altLang="en-US" smtClean="0"/>
              <a:t>2014/7/21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E060-C4D6-49A9-9857-ECFFE89AB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1478-2615-4630-A856-E53534483BA8}" type="datetimeFigureOut">
              <a:rPr lang="zh-TW" altLang="en-US" smtClean="0"/>
              <a:t>2014/7/21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E060-C4D6-49A9-9857-ECFFE89AB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1478-2615-4630-A856-E53534483BA8}" type="datetimeFigureOut">
              <a:rPr lang="zh-TW" altLang="en-US" smtClean="0"/>
              <a:t>2014/7/21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E060-C4D6-49A9-9857-ECFFE89AB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1478-2615-4630-A856-E53534483BA8}" type="datetimeFigureOut">
              <a:rPr lang="zh-TW" altLang="en-US" smtClean="0"/>
              <a:t>2014/7/21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E060-C4D6-49A9-9857-ECFFE89AB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1478-2615-4630-A856-E53534483BA8}" type="datetimeFigureOut">
              <a:rPr lang="zh-TW" altLang="en-US" smtClean="0"/>
              <a:t>2014/7/21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E060-C4D6-49A9-9857-ECFFE89AB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1478-2615-4630-A856-E53534483BA8}" type="datetimeFigureOut">
              <a:rPr lang="zh-TW" altLang="en-US" smtClean="0"/>
              <a:t>2014/7/21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E060-C4D6-49A9-9857-ECFFE89AB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1478-2615-4630-A856-E53534483BA8}" type="datetimeFigureOut">
              <a:rPr lang="zh-TW" altLang="en-US" smtClean="0"/>
              <a:t>2014/7/21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E060-C4D6-49A9-9857-ECFFE89AB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1478-2615-4630-A856-E53534483BA8}" type="datetimeFigureOut">
              <a:rPr lang="zh-TW" altLang="en-US" smtClean="0"/>
              <a:t>2014/7/21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E060-C4D6-49A9-9857-ECFFE89AB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71478-2615-4630-A856-E53534483BA8}" type="datetimeFigureOut">
              <a:rPr lang="zh-TW" altLang="en-US" smtClean="0"/>
              <a:t>2014/7/21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8E060-C4D6-49A9-9857-ECFFE89AB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群組 73"/>
          <p:cNvGrpSpPr/>
          <p:nvPr/>
        </p:nvGrpSpPr>
        <p:grpSpPr>
          <a:xfrm>
            <a:off x="971600" y="889047"/>
            <a:ext cx="7056784" cy="4534472"/>
            <a:chOff x="971600" y="889047"/>
            <a:chExt cx="7056784" cy="4534472"/>
          </a:xfrm>
        </p:grpSpPr>
        <p:sp>
          <p:nvSpPr>
            <p:cNvPr id="4" name="橢圓 3"/>
            <p:cNvSpPr/>
            <p:nvPr/>
          </p:nvSpPr>
          <p:spPr>
            <a:xfrm>
              <a:off x="5508104" y="1484785"/>
              <a:ext cx="914400" cy="914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S1</a:t>
              </a:r>
              <a:endParaRPr lang="zh-TW" altLang="en-US" dirty="0"/>
            </a:p>
          </p:txBody>
        </p:sp>
        <p:sp>
          <p:nvSpPr>
            <p:cNvPr id="5" name="橢圓 4"/>
            <p:cNvSpPr/>
            <p:nvPr/>
          </p:nvSpPr>
          <p:spPr>
            <a:xfrm>
              <a:off x="2627784" y="3450704"/>
              <a:ext cx="914400" cy="914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S3</a:t>
              </a:r>
              <a:endParaRPr lang="zh-TW" altLang="en-US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4139952" y="4509119"/>
              <a:ext cx="914400" cy="914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S4</a:t>
              </a:r>
              <a:endParaRPr lang="zh-TW" altLang="en-US" dirty="0"/>
            </a:p>
          </p:txBody>
        </p:sp>
        <p:cxnSp>
          <p:nvCxnSpPr>
            <p:cNvPr id="8" name="直線單箭頭接點 7"/>
            <p:cNvCxnSpPr>
              <a:stCxn id="4" idx="3"/>
              <a:endCxn id="5" idx="7"/>
            </p:cNvCxnSpPr>
            <p:nvPr/>
          </p:nvCxnSpPr>
          <p:spPr>
            <a:xfrm flipH="1">
              <a:off x="3408273" y="2265274"/>
              <a:ext cx="2233742" cy="13193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5" idx="5"/>
              <a:endCxn id="6" idx="1"/>
            </p:cNvCxnSpPr>
            <p:nvPr/>
          </p:nvCxnSpPr>
          <p:spPr>
            <a:xfrm>
              <a:off x="3408273" y="4231193"/>
              <a:ext cx="865590" cy="4118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7"/>
              <a:endCxn id="59" idx="3"/>
            </p:cNvCxnSpPr>
            <p:nvPr/>
          </p:nvCxnSpPr>
          <p:spPr>
            <a:xfrm flipV="1">
              <a:off x="4920441" y="4209489"/>
              <a:ext cx="721574" cy="4335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4139952" y="2852937"/>
              <a:ext cx="688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Erase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491880" y="4005064"/>
              <a:ext cx="1239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Write Flash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084168" y="2924945"/>
              <a:ext cx="850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Restart</a:t>
              </a:r>
              <a:endParaRPr lang="zh-TW" altLang="en-US" dirty="0"/>
            </a:p>
          </p:txBody>
        </p:sp>
        <p:sp>
          <p:nvSpPr>
            <p:cNvPr id="19" name="弧形 18"/>
            <p:cNvSpPr/>
            <p:nvPr/>
          </p:nvSpPr>
          <p:spPr>
            <a:xfrm rot="11944881">
              <a:off x="2392087" y="889047"/>
              <a:ext cx="914400" cy="914400"/>
            </a:xfrm>
            <a:prstGeom prst="arc">
              <a:avLst>
                <a:gd name="adj1" fmla="val 16200000"/>
                <a:gd name="adj2" fmla="val 1075560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弧形 19"/>
            <p:cNvSpPr/>
            <p:nvPr/>
          </p:nvSpPr>
          <p:spPr>
            <a:xfrm rot="5603006">
              <a:off x="2119246" y="3928574"/>
              <a:ext cx="914400" cy="914400"/>
            </a:xfrm>
            <a:prstGeom prst="arc">
              <a:avLst>
                <a:gd name="adj1" fmla="val 16200000"/>
                <a:gd name="adj2" fmla="val 1075560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067944" y="1844825"/>
              <a:ext cx="1056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Erase Fail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835696" y="4437112"/>
              <a:ext cx="1608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Write Flash Fail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384793" y="1691517"/>
              <a:ext cx="164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Update Flag = 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971600" y="3501008"/>
              <a:ext cx="164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Update Flag = 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6372200" y="3501008"/>
              <a:ext cx="164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Update Flag = 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直線單箭頭接點 28"/>
            <p:cNvCxnSpPr/>
            <p:nvPr/>
          </p:nvCxnSpPr>
          <p:spPr>
            <a:xfrm>
              <a:off x="5868144" y="2420889"/>
              <a:ext cx="0" cy="10081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stCxn id="4" idx="2"/>
              <a:endCxn id="38" idx="6"/>
            </p:cNvCxnSpPr>
            <p:nvPr/>
          </p:nvCxnSpPr>
          <p:spPr>
            <a:xfrm flipH="1">
              <a:off x="3542184" y="1941985"/>
              <a:ext cx="19659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stCxn id="38" idx="4"/>
              <a:endCxn id="5" idx="0"/>
            </p:cNvCxnSpPr>
            <p:nvPr/>
          </p:nvCxnSpPr>
          <p:spPr>
            <a:xfrm>
              <a:off x="3084984" y="2399185"/>
              <a:ext cx="0" cy="105151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/>
            <p:cNvSpPr txBox="1"/>
            <p:nvPr/>
          </p:nvSpPr>
          <p:spPr>
            <a:xfrm>
              <a:off x="1835696" y="1124745"/>
              <a:ext cx="1056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Erase Fail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2627784" y="2708921"/>
              <a:ext cx="688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Erase</a:t>
              </a:r>
              <a:endParaRPr lang="zh-TW" altLang="en-US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4886658" y="3068960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Time Out</a:t>
              </a:r>
              <a:endParaRPr lang="zh-TW" altLang="en-US" dirty="0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984193" y="1772817"/>
              <a:ext cx="164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Update Flag = 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9" name="橢圓 58"/>
            <p:cNvSpPr/>
            <p:nvPr/>
          </p:nvSpPr>
          <p:spPr>
            <a:xfrm>
              <a:off x="5508104" y="3429000"/>
              <a:ext cx="914400" cy="914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S5</a:t>
              </a:r>
              <a:endParaRPr lang="zh-TW" altLang="en-US" dirty="0"/>
            </a:p>
          </p:txBody>
        </p:sp>
        <p:cxnSp>
          <p:nvCxnSpPr>
            <p:cNvPr id="66" name="直線單箭頭接點 65"/>
            <p:cNvCxnSpPr>
              <a:stCxn id="59" idx="0"/>
              <a:endCxn id="4" idx="4"/>
            </p:cNvCxnSpPr>
            <p:nvPr/>
          </p:nvCxnSpPr>
          <p:spPr>
            <a:xfrm flipV="1">
              <a:off x="5965304" y="2399185"/>
              <a:ext cx="0" cy="10298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字方塊 68"/>
            <p:cNvSpPr txBox="1"/>
            <p:nvPr/>
          </p:nvSpPr>
          <p:spPr>
            <a:xfrm>
              <a:off x="5076056" y="4355812"/>
              <a:ext cx="1655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Set Update Flag</a:t>
              </a:r>
              <a:endParaRPr lang="zh-TW" altLang="en-US" dirty="0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5004048" y="4869159"/>
              <a:ext cx="164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Update Flag = 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橢圓 37"/>
            <p:cNvSpPr/>
            <p:nvPr/>
          </p:nvSpPr>
          <p:spPr>
            <a:xfrm>
              <a:off x="2627784" y="1484785"/>
              <a:ext cx="914400" cy="914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S2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群組 76"/>
          <p:cNvGrpSpPr/>
          <p:nvPr/>
        </p:nvGrpSpPr>
        <p:grpSpPr>
          <a:xfrm>
            <a:off x="899592" y="260648"/>
            <a:ext cx="7488832" cy="6408712"/>
            <a:chOff x="899592" y="260648"/>
            <a:chExt cx="7488832" cy="6408712"/>
          </a:xfrm>
        </p:grpSpPr>
        <p:cxnSp>
          <p:nvCxnSpPr>
            <p:cNvPr id="5" name="直線接點 4"/>
            <p:cNvCxnSpPr/>
            <p:nvPr/>
          </p:nvCxnSpPr>
          <p:spPr>
            <a:xfrm>
              <a:off x="4500120" y="260648"/>
              <a:ext cx="0" cy="64087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6" name="群組 75"/>
            <p:cNvGrpSpPr/>
            <p:nvPr/>
          </p:nvGrpSpPr>
          <p:grpSpPr>
            <a:xfrm>
              <a:off x="899592" y="260648"/>
              <a:ext cx="7488832" cy="5409892"/>
              <a:chOff x="899592" y="260648"/>
              <a:chExt cx="7488832" cy="540989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403648" y="1291076"/>
                <a:ext cx="2016224" cy="64807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Send GV command </a:t>
                </a:r>
                <a:endParaRPr lang="zh-TW" altLang="en-US" dirty="0"/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2123728" y="332656"/>
                <a:ext cx="6149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Host</a:t>
                </a:r>
                <a:endParaRPr lang="zh-TW" altLang="en-US" dirty="0"/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5724128" y="260648"/>
                <a:ext cx="811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Device</a:t>
                </a:r>
                <a:endParaRPr lang="zh-TW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5148064" y="1269372"/>
                <a:ext cx="2016224" cy="64807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Receive GV command</a:t>
                </a:r>
                <a:endParaRPr lang="zh-TW" altLang="en-US" dirty="0"/>
              </a:p>
            </p:txBody>
          </p:sp>
          <p:sp>
            <p:nvSpPr>
              <p:cNvPr id="9" name="流程圖: 決策 8"/>
              <p:cNvSpPr/>
              <p:nvPr/>
            </p:nvSpPr>
            <p:spPr>
              <a:xfrm>
                <a:off x="5004048" y="2456312"/>
                <a:ext cx="2304256" cy="756664"/>
              </a:xfrm>
              <a:prstGeom prst="flowChartDecision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Check Sum</a:t>
                </a:r>
                <a:endParaRPr lang="zh-TW" altLang="en-US" dirty="0"/>
              </a:p>
            </p:txBody>
          </p:sp>
          <p:cxnSp>
            <p:nvCxnSpPr>
              <p:cNvPr id="11" name="直線單箭頭接點 10"/>
              <p:cNvCxnSpPr>
                <a:stCxn id="3" idx="2"/>
                <a:endCxn id="9" idx="0"/>
              </p:cNvCxnSpPr>
              <p:nvPr/>
            </p:nvCxnSpPr>
            <p:spPr>
              <a:xfrm>
                <a:off x="6156176" y="1917444"/>
                <a:ext cx="0" cy="5388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矩形 11"/>
              <p:cNvSpPr/>
              <p:nvPr/>
            </p:nvSpPr>
            <p:spPr>
              <a:xfrm>
                <a:off x="5508104" y="3870340"/>
                <a:ext cx="1296144" cy="64807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Send ACK and Data </a:t>
                </a:r>
                <a:endParaRPr lang="zh-TW" altLang="en-US" dirty="0"/>
              </a:p>
            </p:txBody>
          </p:sp>
          <p:cxnSp>
            <p:nvCxnSpPr>
              <p:cNvPr id="13" name="直線單箭頭接點 12"/>
              <p:cNvCxnSpPr>
                <a:stCxn id="9" idx="2"/>
                <a:endCxn id="12" idx="0"/>
              </p:cNvCxnSpPr>
              <p:nvPr/>
            </p:nvCxnSpPr>
            <p:spPr>
              <a:xfrm>
                <a:off x="6156176" y="3212976"/>
                <a:ext cx="0" cy="6573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字方塊 15"/>
              <p:cNvSpPr txBox="1"/>
              <p:nvPr/>
            </p:nvSpPr>
            <p:spPr>
              <a:xfrm>
                <a:off x="5181357" y="3140968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Success</a:t>
                </a:r>
                <a:endParaRPr lang="zh-TW" altLang="en-US" dirty="0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7164288" y="2420888"/>
                <a:ext cx="655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Error</a:t>
                </a:r>
                <a:endParaRPr lang="zh-TW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308304" y="3870340"/>
                <a:ext cx="1080120" cy="64807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Send NACK</a:t>
                </a:r>
                <a:endParaRPr lang="zh-TW" altLang="en-US" dirty="0"/>
              </a:p>
            </p:txBody>
          </p:sp>
          <p:cxnSp>
            <p:nvCxnSpPr>
              <p:cNvPr id="20" name="圖案 19"/>
              <p:cNvCxnSpPr>
                <a:stCxn id="9" idx="3"/>
                <a:endCxn id="18" idx="0"/>
              </p:cNvCxnSpPr>
              <p:nvPr/>
            </p:nvCxnSpPr>
            <p:spPr>
              <a:xfrm>
                <a:off x="7308304" y="2834644"/>
                <a:ext cx="540060" cy="1035696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流程圖: 決策 21"/>
              <p:cNvSpPr/>
              <p:nvPr/>
            </p:nvSpPr>
            <p:spPr>
              <a:xfrm>
                <a:off x="1259632" y="3279396"/>
                <a:ext cx="2304256" cy="756664"/>
              </a:xfrm>
              <a:prstGeom prst="flowChartDecision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Check Sum</a:t>
                </a:r>
                <a:endParaRPr lang="zh-TW" altLang="en-US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403648" y="2307868"/>
                <a:ext cx="2016224" cy="64807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Receive command and data</a:t>
                </a:r>
                <a:endParaRPr lang="zh-TW" altLang="en-US" dirty="0"/>
              </a:p>
            </p:txBody>
          </p:sp>
          <p:sp>
            <p:nvSpPr>
              <p:cNvPr id="24" name="流程圖: 決策 23"/>
              <p:cNvSpPr/>
              <p:nvPr/>
            </p:nvSpPr>
            <p:spPr>
              <a:xfrm>
                <a:off x="1691680" y="4287508"/>
                <a:ext cx="1440160" cy="540640"/>
              </a:xfrm>
              <a:prstGeom prst="flowChartDecision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ACK?</a:t>
                </a:r>
                <a:endParaRPr lang="zh-TW" altLang="en-US" dirty="0"/>
              </a:p>
            </p:txBody>
          </p:sp>
          <p:cxnSp>
            <p:nvCxnSpPr>
              <p:cNvPr id="25" name="直線單箭頭接點 24"/>
              <p:cNvCxnSpPr>
                <a:stCxn id="2" idx="2"/>
                <a:endCxn id="23" idx="0"/>
              </p:cNvCxnSpPr>
              <p:nvPr/>
            </p:nvCxnSpPr>
            <p:spPr>
              <a:xfrm>
                <a:off x="2411760" y="1939148"/>
                <a:ext cx="0" cy="3687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/>
              <p:cNvCxnSpPr>
                <a:stCxn id="23" idx="2"/>
                <a:endCxn id="22" idx="0"/>
              </p:cNvCxnSpPr>
              <p:nvPr/>
            </p:nvCxnSpPr>
            <p:spPr>
              <a:xfrm>
                <a:off x="2411760" y="2955940"/>
                <a:ext cx="0" cy="3234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單箭頭接點 30"/>
              <p:cNvCxnSpPr>
                <a:stCxn id="22" idx="2"/>
                <a:endCxn id="24" idx="0"/>
              </p:cNvCxnSpPr>
              <p:nvPr/>
            </p:nvCxnSpPr>
            <p:spPr>
              <a:xfrm>
                <a:off x="2411760" y="4036060"/>
                <a:ext cx="0" cy="2514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字方塊 33"/>
              <p:cNvSpPr txBox="1"/>
              <p:nvPr/>
            </p:nvSpPr>
            <p:spPr>
              <a:xfrm>
                <a:off x="1364933" y="3954760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Success</a:t>
                </a:r>
                <a:endParaRPr lang="zh-TW" altLang="en-US" dirty="0"/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1043608" y="3171964"/>
                <a:ext cx="655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Error</a:t>
                </a:r>
                <a:endParaRPr lang="zh-TW" altLang="en-US" dirty="0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5724128" y="5116180"/>
                <a:ext cx="864096" cy="482352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End</a:t>
                </a:r>
                <a:endParaRPr lang="zh-TW" altLang="en-US" dirty="0"/>
              </a:p>
            </p:txBody>
          </p:sp>
          <p:cxnSp>
            <p:nvCxnSpPr>
              <p:cNvPr id="37" name="直線單箭頭接點 36"/>
              <p:cNvCxnSpPr>
                <a:stCxn id="12" idx="2"/>
                <a:endCxn id="36" idx="0"/>
              </p:cNvCxnSpPr>
              <p:nvPr/>
            </p:nvCxnSpPr>
            <p:spPr>
              <a:xfrm>
                <a:off x="6156176" y="4518412"/>
                <a:ext cx="0" cy="5977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圖案 39"/>
              <p:cNvCxnSpPr>
                <a:stCxn id="18" idx="2"/>
                <a:endCxn id="36" idx="6"/>
              </p:cNvCxnSpPr>
              <p:nvPr/>
            </p:nvCxnSpPr>
            <p:spPr>
              <a:xfrm rot="5400000">
                <a:off x="6798822" y="4307814"/>
                <a:ext cx="838944" cy="126014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單箭頭接點 47"/>
              <p:cNvCxnSpPr>
                <a:stCxn id="24" idx="2"/>
                <a:endCxn id="55" idx="0"/>
              </p:cNvCxnSpPr>
              <p:nvPr/>
            </p:nvCxnSpPr>
            <p:spPr>
              <a:xfrm>
                <a:off x="2411760" y="4828148"/>
                <a:ext cx="0" cy="3600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橢圓 54"/>
              <p:cNvSpPr/>
              <p:nvPr/>
            </p:nvSpPr>
            <p:spPr>
              <a:xfrm>
                <a:off x="1979712" y="5188188"/>
                <a:ext cx="864096" cy="482352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End</a:t>
                </a:r>
                <a:endParaRPr lang="zh-TW" altLang="en-US" dirty="0"/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>
                <a:off x="2483768" y="4756140"/>
                <a:ext cx="485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Yes</a:t>
                </a:r>
                <a:endParaRPr lang="zh-TW" altLang="en-US" dirty="0"/>
              </a:p>
            </p:txBody>
          </p:sp>
          <p:cxnSp>
            <p:nvCxnSpPr>
              <p:cNvPr id="60" name="圖案 59"/>
              <p:cNvCxnSpPr>
                <a:stCxn id="22" idx="1"/>
                <a:endCxn id="2" idx="1"/>
              </p:cNvCxnSpPr>
              <p:nvPr/>
            </p:nvCxnSpPr>
            <p:spPr>
              <a:xfrm rot="10800000" flipH="1">
                <a:off x="1259632" y="1615112"/>
                <a:ext cx="144016" cy="2042616"/>
              </a:xfrm>
              <a:prstGeom prst="bentConnector3">
                <a:avLst>
                  <a:gd name="adj1" fmla="val -158732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圖案 59"/>
              <p:cNvCxnSpPr>
                <a:stCxn id="24" idx="1"/>
                <a:endCxn id="2" idx="1"/>
              </p:cNvCxnSpPr>
              <p:nvPr/>
            </p:nvCxnSpPr>
            <p:spPr>
              <a:xfrm rot="10800000">
                <a:off x="1403648" y="1615112"/>
                <a:ext cx="288032" cy="2942716"/>
              </a:xfrm>
              <a:prstGeom prst="bentConnector3">
                <a:avLst>
                  <a:gd name="adj1" fmla="val 350696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文字方塊 73"/>
              <p:cNvSpPr txBox="1"/>
              <p:nvPr/>
            </p:nvSpPr>
            <p:spPr>
              <a:xfrm>
                <a:off x="899592" y="4612124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No</a:t>
                </a:r>
                <a:endParaRPr lang="zh-TW" altLang="en-US" dirty="0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/>
          <p:cNvGrpSpPr/>
          <p:nvPr/>
        </p:nvGrpSpPr>
        <p:grpSpPr>
          <a:xfrm>
            <a:off x="899592" y="260648"/>
            <a:ext cx="7488832" cy="6408712"/>
            <a:chOff x="899592" y="260648"/>
            <a:chExt cx="7488832" cy="6408712"/>
          </a:xfrm>
        </p:grpSpPr>
        <p:cxnSp>
          <p:nvCxnSpPr>
            <p:cNvPr id="5" name="直線接點 4"/>
            <p:cNvCxnSpPr/>
            <p:nvPr/>
          </p:nvCxnSpPr>
          <p:spPr>
            <a:xfrm>
              <a:off x="4500120" y="260648"/>
              <a:ext cx="0" cy="64087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1403648" y="1291076"/>
              <a:ext cx="2016224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Send GID command 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123728" y="332656"/>
              <a:ext cx="614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Host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724128" y="260648"/>
              <a:ext cx="811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Device</a:t>
              </a:r>
              <a:endParaRPr lang="zh-TW" altLang="en-US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5148064" y="1269372"/>
              <a:ext cx="2016224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Receive GID command</a:t>
              </a:r>
              <a:endParaRPr lang="zh-TW" altLang="en-US" dirty="0"/>
            </a:p>
          </p:txBody>
        </p:sp>
        <p:sp>
          <p:nvSpPr>
            <p:cNvPr id="9" name="流程圖: 決策 8"/>
            <p:cNvSpPr/>
            <p:nvPr/>
          </p:nvSpPr>
          <p:spPr>
            <a:xfrm>
              <a:off x="5004048" y="2456312"/>
              <a:ext cx="2304256" cy="756664"/>
            </a:xfrm>
            <a:prstGeom prst="flowChartDecisi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Check Sum</a:t>
              </a:r>
              <a:endParaRPr lang="zh-TW" altLang="en-US" dirty="0"/>
            </a:p>
          </p:txBody>
        </p:sp>
        <p:cxnSp>
          <p:nvCxnSpPr>
            <p:cNvPr id="11" name="直線單箭頭接點 10"/>
            <p:cNvCxnSpPr>
              <a:stCxn id="3" idx="2"/>
              <a:endCxn id="9" idx="0"/>
            </p:cNvCxnSpPr>
            <p:nvPr/>
          </p:nvCxnSpPr>
          <p:spPr>
            <a:xfrm>
              <a:off x="6156176" y="1917444"/>
              <a:ext cx="0" cy="5388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5436096" y="3870340"/>
              <a:ext cx="1440160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Send ACK and Data</a:t>
              </a:r>
              <a:endParaRPr lang="zh-TW" altLang="en-US" dirty="0"/>
            </a:p>
          </p:txBody>
        </p:sp>
        <p:cxnSp>
          <p:nvCxnSpPr>
            <p:cNvPr id="13" name="直線單箭頭接點 12"/>
            <p:cNvCxnSpPr>
              <a:stCxn id="9" idx="2"/>
              <a:endCxn id="12" idx="0"/>
            </p:cNvCxnSpPr>
            <p:nvPr/>
          </p:nvCxnSpPr>
          <p:spPr>
            <a:xfrm>
              <a:off x="6156176" y="3212976"/>
              <a:ext cx="0" cy="6573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5181357" y="3140968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Success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164288" y="2420888"/>
              <a:ext cx="655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Error</a:t>
              </a:r>
              <a:endParaRPr lang="zh-TW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7308304" y="3870340"/>
              <a:ext cx="1080120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Send NACK</a:t>
              </a:r>
              <a:endParaRPr lang="zh-TW" altLang="en-US" dirty="0"/>
            </a:p>
          </p:txBody>
        </p:sp>
        <p:cxnSp>
          <p:nvCxnSpPr>
            <p:cNvPr id="20" name="圖案 19"/>
            <p:cNvCxnSpPr>
              <a:stCxn id="9" idx="3"/>
              <a:endCxn id="18" idx="0"/>
            </p:cNvCxnSpPr>
            <p:nvPr/>
          </p:nvCxnSpPr>
          <p:spPr>
            <a:xfrm>
              <a:off x="7308304" y="2834644"/>
              <a:ext cx="540060" cy="103569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流程圖: 決策 21"/>
            <p:cNvSpPr/>
            <p:nvPr/>
          </p:nvSpPr>
          <p:spPr>
            <a:xfrm>
              <a:off x="1259632" y="3279396"/>
              <a:ext cx="2304256" cy="756664"/>
            </a:xfrm>
            <a:prstGeom prst="flowChartDecisi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Check Sum</a:t>
              </a:r>
              <a:endParaRPr lang="zh-TW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403648" y="2307868"/>
              <a:ext cx="2016224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Receive command and data</a:t>
              </a:r>
              <a:endParaRPr lang="zh-TW" altLang="en-US" dirty="0"/>
            </a:p>
          </p:txBody>
        </p:sp>
        <p:sp>
          <p:nvSpPr>
            <p:cNvPr id="24" name="流程圖: 決策 23"/>
            <p:cNvSpPr/>
            <p:nvPr/>
          </p:nvSpPr>
          <p:spPr>
            <a:xfrm>
              <a:off x="1691680" y="4287508"/>
              <a:ext cx="1440160" cy="540640"/>
            </a:xfrm>
            <a:prstGeom prst="flowChartDecisi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ACK?</a:t>
              </a:r>
              <a:endParaRPr lang="zh-TW" altLang="en-US" dirty="0"/>
            </a:p>
          </p:txBody>
        </p:sp>
        <p:cxnSp>
          <p:nvCxnSpPr>
            <p:cNvPr id="25" name="直線單箭頭接點 24"/>
            <p:cNvCxnSpPr>
              <a:stCxn id="2" idx="2"/>
              <a:endCxn id="23" idx="0"/>
            </p:cNvCxnSpPr>
            <p:nvPr/>
          </p:nvCxnSpPr>
          <p:spPr>
            <a:xfrm>
              <a:off x="2411760" y="1939148"/>
              <a:ext cx="0" cy="3687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>
              <a:stCxn id="23" idx="2"/>
              <a:endCxn id="22" idx="0"/>
            </p:cNvCxnSpPr>
            <p:nvPr/>
          </p:nvCxnSpPr>
          <p:spPr>
            <a:xfrm>
              <a:off x="2411760" y="2955940"/>
              <a:ext cx="0" cy="3234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stCxn id="22" idx="2"/>
              <a:endCxn id="24" idx="0"/>
            </p:cNvCxnSpPr>
            <p:nvPr/>
          </p:nvCxnSpPr>
          <p:spPr>
            <a:xfrm>
              <a:off x="2411760" y="4036060"/>
              <a:ext cx="0" cy="2514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/>
            <p:cNvSpPr txBox="1"/>
            <p:nvPr/>
          </p:nvSpPr>
          <p:spPr>
            <a:xfrm>
              <a:off x="1364933" y="395476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Success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043608" y="3171964"/>
              <a:ext cx="655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Error</a:t>
              </a:r>
              <a:endParaRPr lang="zh-TW" altLang="en-US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5724128" y="5116180"/>
              <a:ext cx="864096" cy="48235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End</a:t>
              </a:r>
              <a:endParaRPr lang="zh-TW" altLang="en-US" dirty="0"/>
            </a:p>
          </p:txBody>
        </p:sp>
        <p:cxnSp>
          <p:nvCxnSpPr>
            <p:cNvPr id="37" name="直線單箭頭接點 36"/>
            <p:cNvCxnSpPr>
              <a:stCxn id="12" idx="2"/>
              <a:endCxn id="36" idx="0"/>
            </p:cNvCxnSpPr>
            <p:nvPr/>
          </p:nvCxnSpPr>
          <p:spPr>
            <a:xfrm>
              <a:off x="6156176" y="4518412"/>
              <a:ext cx="0" cy="5977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圖案 39"/>
            <p:cNvCxnSpPr>
              <a:stCxn id="18" idx="2"/>
              <a:endCxn id="36" idx="6"/>
            </p:cNvCxnSpPr>
            <p:nvPr/>
          </p:nvCxnSpPr>
          <p:spPr>
            <a:xfrm rot="5400000">
              <a:off x="6798822" y="4307814"/>
              <a:ext cx="838944" cy="126014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24" idx="2"/>
              <a:endCxn id="55" idx="0"/>
            </p:cNvCxnSpPr>
            <p:nvPr/>
          </p:nvCxnSpPr>
          <p:spPr>
            <a:xfrm>
              <a:off x="2411760" y="4828148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橢圓 54"/>
            <p:cNvSpPr/>
            <p:nvPr/>
          </p:nvSpPr>
          <p:spPr>
            <a:xfrm>
              <a:off x="1979712" y="5188188"/>
              <a:ext cx="864096" cy="48235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End</a:t>
              </a:r>
              <a:endParaRPr lang="zh-TW" altLang="en-US" dirty="0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2483768" y="4756140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Yes</a:t>
              </a:r>
              <a:endParaRPr lang="zh-TW" altLang="en-US" dirty="0"/>
            </a:p>
          </p:txBody>
        </p:sp>
        <p:cxnSp>
          <p:nvCxnSpPr>
            <p:cNvPr id="60" name="圖案 59"/>
            <p:cNvCxnSpPr>
              <a:stCxn id="22" idx="1"/>
              <a:endCxn id="2" idx="1"/>
            </p:cNvCxnSpPr>
            <p:nvPr/>
          </p:nvCxnSpPr>
          <p:spPr>
            <a:xfrm rot="10800000" flipH="1">
              <a:off x="1259632" y="1615112"/>
              <a:ext cx="144016" cy="2042616"/>
            </a:xfrm>
            <a:prstGeom prst="bentConnector3">
              <a:avLst>
                <a:gd name="adj1" fmla="val -158732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圖案 59"/>
            <p:cNvCxnSpPr>
              <a:stCxn id="24" idx="1"/>
              <a:endCxn id="2" idx="1"/>
            </p:cNvCxnSpPr>
            <p:nvPr/>
          </p:nvCxnSpPr>
          <p:spPr>
            <a:xfrm rot="10800000">
              <a:off x="1403648" y="1615112"/>
              <a:ext cx="288032" cy="2942716"/>
            </a:xfrm>
            <a:prstGeom prst="bentConnector3">
              <a:avLst>
                <a:gd name="adj1" fmla="val 35069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字方塊 73"/>
            <p:cNvSpPr txBox="1"/>
            <p:nvPr/>
          </p:nvSpPr>
          <p:spPr>
            <a:xfrm>
              <a:off x="899592" y="4612124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No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7"/>
          <p:cNvGrpSpPr/>
          <p:nvPr/>
        </p:nvGrpSpPr>
        <p:grpSpPr>
          <a:xfrm>
            <a:off x="899592" y="260648"/>
            <a:ext cx="7488832" cy="6408712"/>
            <a:chOff x="899592" y="260648"/>
            <a:chExt cx="7488832" cy="6408712"/>
          </a:xfrm>
        </p:grpSpPr>
        <p:cxnSp>
          <p:nvCxnSpPr>
            <p:cNvPr id="5" name="直線接點 4"/>
            <p:cNvCxnSpPr/>
            <p:nvPr/>
          </p:nvCxnSpPr>
          <p:spPr>
            <a:xfrm>
              <a:off x="4500120" y="260648"/>
              <a:ext cx="0" cy="64087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1403648" y="1291076"/>
              <a:ext cx="2016224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Send RM command 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123728" y="332656"/>
              <a:ext cx="614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Host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724128" y="260648"/>
              <a:ext cx="811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Device</a:t>
              </a:r>
              <a:endParaRPr lang="zh-TW" altLang="en-US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5148064" y="1269372"/>
              <a:ext cx="2016224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Receive RM command</a:t>
              </a:r>
              <a:endParaRPr lang="zh-TW" altLang="en-US" dirty="0"/>
            </a:p>
          </p:txBody>
        </p:sp>
        <p:sp>
          <p:nvSpPr>
            <p:cNvPr id="9" name="流程圖: 決策 8"/>
            <p:cNvSpPr/>
            <p:nvPr/>
          </p:nvSpPr>
          <p:spPr>
            <a:xfrm>
              <a:off x="5004048" y="2456312"/>
              <a:ext cx="2304256" cy="756664"/>
            </a:xfrm>
            <a:prstGeom prst="flowChartDecisi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Check Sum</a:t>
              </a:r>
              <a:endParaRPr lang="zh-TW" altLang="en-US" dirty="0"/>
            </a:p>
          </p:txBody>
        </p:sp>
        <p:cxnSp>
          <p:nvCxnSpPr>
            <p:cNvPr id="11" name="直線單箭頭接點 10"/>
            <p:cNvCxnSpPr>
              <a:stCxn id="3" idx="2"/>
              <a:endCxn id="9" idx="0"/>
            </p:cNvCxnSpPr>
            <p:nvPr/>
          </p:nvCxnSpPr>
          <p:spPr>
            <a:xfrm>
              <a:off x="6156176" y="1917444"/>
              <a:ext cx="0" cy="5388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5436096" y="3870340"/>
              <a:ext cx="1440160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Send ACK and Data</a:t>
              </a:r>
              <a:endParaRPr lang="zh-TW" altLang="en-US" dirty="0"/>
            </a:p>
          </p:txBody>
        </p:sp>
        <p:cxnSp>
          <p:nvCxnSpPr>
            <p:cNvPr id="13" name="直線單箭頭接點 12"/>
            <p:cNvCxnSpPr>
              <a:stCxn id="9" idx="2"/>
              <a:endCxn id="12" idx="0"/>
            </p:cNvCxnSpPr>
            <p:nvPr/>
          </p:nvCxnSpPr>
          <p:spPr>
            <a:xfrm>
              <a:off x="6156176" y="3212976"/>
              <a:ext cx="0" cy="6573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5181357" y="3140968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Success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164288" y="2420888"/>
              <a:ext cx="655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Error</a:t>
              </a:r>
              <a:endParaRPr lang="zh-TW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7308304" y="3870340"/>
              <a:ext cx="1080120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Send NACK</a:t>
              </a:r>
              <a:endParaRPr lang="zh-TW" altLang="en-US" dirty="0"/>
            </a:p>
          </p:txBody>
        </p:sp>
        <p:cxnSp>
          <p:nvCxnSpPr>
            <p:cNvPr id="20" name="圖案 19"/>
            <p:cNvCxnSpPr>
              <a:stCxn id="9" idx="3"/>
              <a:endCxn id="18" idx="0"/>
            </p:cNvCxnSpPr>
            <p:nvPr/>
          </p:nvCxnSpPr>
          <p:spPr>
            <a:xfrm>
              <a:off x="7308304" y="2834644"/>
              <a:ext cx="540060" cy="103569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流程圖: 決策 21"/>
            <p:cNvSpPr/>
            <p:nvPr/>
          </p:nvSpPr>
          <p:spPr>
            <a:xfrm>
              <a:off x="1259632" y="3279396"/>
              <a:ext cx="2304256" cy="756664"/>
            </a:xfrm>
            <a:prstGeom prst="flowChartDecisi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Check Sum</a:t>
              </a:r>
              <a:endParaRPr lang="zh-TW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403648" y="2307868"/>
              <a:ext cx="2016224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Receive command and data</a:t>
              </a:r>
              <a:endParaRPr lang="zh-TW" altLang="en-US" dirty="0"/>
            </a:p>
          </p:txBody>
        </p:sp>
        <p:sp>
          <p:nvSpPr>
            <p:cNvPr id="24" name="流程圖: 決策 23"/>
            <p:cNvSpPr/>
            <p:nvPr/>
          </p:nvSpPr>
          <p:spPr>
            <a:xfrm>
              <a:off x="1691680" y="4287508"/>
              <a:ext cx="1440160" cy="540640"/>
            </a:xfrm>
            <a:prstGeom prst="flowChartDecisi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ACK?</a:t>
              </a:r>
              <a:endParaRPr lang="zh-TW" altLang="en-US" dirty="0"/>
            </a:p>
          </p:txBody>
        </p:sp>
        <p:cxnSp>
          <p:nvCxnSpPr>
            <p:cNvPr id="25" name="直線單箭頭接點 24"/>
            <p:cNvCxnSpPr>
              <a:stCxn id="2" idx="2"/>
              <a:endCxn id="23" idx="0"/>
            </p:cNvCxnSpPr>
            <p:nvPr/>
          </p:nvCxnSpPr>
          <p:spPr>
            <a:xfrm>
              <a:off x="2411760" y="1939148"/>
              <a:ext cx="0" cy="3687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>
              <a:stCxn id="23" idx="2"/>
              <a:endCxn id="22" idx="0"/>
            </p:cNvCxnSpPr>
            <p:nvPr/>
          </p:nvCxnSpPr>
          <p:spPr>
            <a:xfrm>
              <a:off x="2411760" y="2955940"/>
              <a:ext cx="0" cy="3234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stCxn id="22" idx="2"/>
              <a:endCxn id="24" idx="0"/>
            </p:cNvCxnSpPr>
            <p:nvPr/>
          </p:nvCxnSpPr>
          <p:spPr>
            <a:xfrm>
              <a:off x="2411760" y="4036060"/>
              <a:ext cx="0" cy="2514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/>
            <p:cNvSpPr txBox="1"/>
            <p:nvPr/>
          </p:nvSpPr>
          <p:spPr>
            <a:xfrm>
              <a:off x="1364933" y="395476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Success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043608" y="3171964"/>
              <a:ext cx="655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Error</a:t>
              </a:r>
              <a:endParaRPr lang="zh-TW" altLang="en-US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5724128" y="5116180"/>
              <a:ext cx="864096" cy="48235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End</a:t>
              </a:r>
              <a:endParaRPr lang="zh-TW" altLang="en-US" dirty="0"/>
            </a:p>
          </p:txBody>
        </p:sp>
        <p:cxnSp>
          <p:nvCxnSpPr>
            <p:cNvPr id="37" name="直線單箭頭接點 36"/>
            <p:cNvCxnSpPr>
              <a:stCxn id="12" idx="2"/>
              <a:endCxn id="36" idx="0"/>
            </p:cNvCxnSpPr>
            <p:nvPr/>
          </p:nvCxnSpPr>
          <p:spPr>
            <a:xfrm>
              <a:off x="6156176" y="4518412"/>
              <a:ext cx="0" cy="5977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圖案 39"/>
            <p:cNvCxnSpPr>
              <a:stCxn id="18" idx="2"/>
              <a:endCxn id="36" idx="6"/>
            </p:cNvCxnSpPr>
            <p:nvPr/>
          </p:nvCxnSpPr>
          <p:spPr>
            <a:xfrm rot="5400000">
              <a:off x="6798822" y="4307814"/>
              <a:ext cx="838944" cy="126014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24" idx="2"/>
              <a:endCxn id="55" idx="0"/>
            </p:cNvCxnSpPr>
            <p:nvPr/>
          </p:nvCxnSpPr>
          <p:spPr>
            <a:xfrm>
              <a:off x="2411760" y="4828148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橢圓 54"/>
            <p:cNvSpPr/>
            <p:nvPr/>
          </p:nvSpPr>
          <p:spPr>
            <a:xfrm>
              <a:off x="1979712" y="5188188"/>
              <a:ext cx="864096" cy="48235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End</a:t>
              </a:r>
              <a:endParaRPr lang="zh-TW" altLang="en-US" dirty="0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2483768" y="4756140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Yes</a:t>
              </a:r>
              <a:endParaRPr lang="zh-TW" altLang="en-US" dirty="0"/>
            </a:p>
          </p:txBody>
        </p:sp>
        <p:cxnSp>
          <p:nvCxnSpPr>
            <p:cNvPr id="60" name="圖案 59"/>
            <p:cNvCxnSpPr>
              <a:stCxn id="22" idx="1"/>
              <a:endCxn id="2" idx="1"/>
            </p:cNvCxnSpPr>
            <p:nvPr/>
          </p:nvCxnSpPr>
          <p:spPr>
            <a:xfrm rot="10800000" flipH="1">
              <a:off x="1259632" y="1615112"/>
              <a:ext cx="144016" cy="2042616"/>
            </a:xfrm>
            <a:prstGeom prst="bentConnector3">
              <a:avLst>
                <a:gd name="adj1" fmla="val -158732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圖案 59"/>
            <p:cNvCxnSpPr>
              <a:stCxn id="24" idx="1"/>
              <a:endCxn id="2" idx="1"/>
            </p:cNvCxnSpPr>
            <p:nvPr/>
          </p:nvCxnSpPr>
          <p:spPr>
            <a:xfrm rot="10800000">
              <a:off x="1403648" y="1615112"/>
              <a:ext cx="288032" cy="2942716"/>
            </a:xfrm>
            <a:prstGeom prst="bentConnector3">
              <a:avLst>
                <a:gd name="adj1" fmla="val 35069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字方塊 73"/>
            <p:cNvSpPr txBox="1"/>
            <p:nvPr/>
          </p:nvSpPr>
          <p:spPr>
            <a:xfrm>
              <a:off x="899592" y="4612124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No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群組 128"/>
          <p:cNvGrpSpPr/>
          <p:nvPr/>
        </p:nvGrpSpPr>
        <p:grpSpPr>
          <a:xfrm>
            <a:off x="35496" y="260648"/>
            <a:ext cx="9001000" cy="6408712"/>
            <a:chOff x="35496" y="260648"/>
            <a:chExt cx="9001000" cy="6408712"/>
          </a:xfrm>
        </p:grpSpPr>
        <p:cxnSp>
          <p:nvCxnSpPr>
            <p:cNvPr id="5" name="直線接點 4"/>
            <p:cNvCxnSpPr/>
            <p:nvPr/>
          </p:nvCxnSpPr>
          <p:spPr>
            <a:xfrm>
              <a:off x="4211960" y="260648"/>
              <a:ext cx="0" cy="64087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1403648" y="1353792"/>
              <a:ext cx="2016224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Send GO command 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123728" y="332656"/>
              <a:ext cx="614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Host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724128" y="260648"/>
              <a:ext cx="811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Device</a:t>
              </a:r>
              <a:endParaRPr lang="zh-TW" altLang="en-US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4932040" y="1269372"/>
              <a:ext cx="2016224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Receive GO command</a:t>
              </a:r>
              <a:endParaRPr lang="zh-TW" altLang="en-US" dirty="0"/>
            </a:p>
          </p:txBody>
        </p:sp>
        <p:sp>
          <p:nvSpPr>
            <p:cNvPr id="9" name="流程圖: 決策 8"/>
            <p:cNvSpPr/>
            <p:nvPr/>
          </p:nvSpPr>
          <p:spPr>
            <a:xfrm>
              <a:off x="4788024" y="2456312"/>
              <a:ext cx="2304256" cy="756664"/>
            </a:xfrm>
            <a:prstGeom prst="flowChartDecisi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Check Sum</a:t>
              </a:r>
              <a:endParaRPr lang="zh-TW" altLang="en-US" dirty="0"/>
            </a:p>
          </p:txBody>
        </p:sp>
        <p:cxnSp>
          <p:nvCxnSpPr>
            <p:cNvPr id="11" name="直線單箭頭接點 10"/>
            <p:cNvCxnSpPr>
              <a:stCxn id="3" idx="2"/>
              <a:endCxn id="9" idx="0"/>
            </p:cNvCxnSpPr>
            <p:nvPr/>
          </p:nvCxnSpPr>
          <p:spPr>
            <a:xfrm>
              <a:off x="5940152" y="1917444"/>
              <a:ext cx="0" cy="5388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5076056" y="4797152"/>
              <a:ext cx="1728192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Send ACK and Jump to APP</a:t>
              </a:r>
              <a:endParaRPr lang="zh-TW" altLang="en-US" dirty="0"/>
            </a:p>
          </p:txBody>
        </p:sp>
        <p:cxnSp>
          <p:nvCxnSpPr>
            <p:cNvPr id="13" name="直線單箭頭接點 12"/>
            <p:cNvCxnSpPr>
              <a:stCxn id="9" idx="2"/>
              <a:endCxn id="33" idx="0"/>
            </p:cNvCxnSpPr>
            <p:nvPr/>
          </p:nvCxnSpPr>
          <p:spPr>
            <a:xfrm>
              <a:off x="5940152" y="321297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4965333" y="3140968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Success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164288" y="2420888"/>
              <a:ext cx="655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Error</a:t>
              </a:r>
              <a:endParaRPr lang="zh-TW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6948264" y="4797152"/>
              <a:ext cx="792088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Send NACK</a:t>
              </a:r>
              <a:endParaRPr lang="zh-TW" altLang="en-US" dirty="0"/>
            </a:p>
          </p:txBody>
        </p:sp>
        <p:cxnSp>
          <p:nvCxnSpPr>
            <p:cNvPr id="20" name="圖案 19"/>
            <p:cNvCxnSpPr>
              <a:stCxn id="9" idx="3"/>
              <a:endCxn id="18" idx="0"/>
            </p:cNvCxnSpPr>
            <p:nvPr/>
          </p:nvCxnSpPr>
          <p:spPr>
            <a:xfrm>
              <a:off x="7092280" y="2834644"/>
              <a:ext cx="252028" cy="1962508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流程圖: 決策 21"/>
            <p:cNvSpPr/>
            <p:nvPr/>
          </p:nvSpPr>
          <p:spPr>
            <a:xfrm>
              <a:off x="1259632" y="3342112"/>
              <a:ext cx="2304256" cy="756664"/>
            </a:xfrm>
            <a:prstGeom prst="flowChartDecisi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Check Sum</a:t>
              </a:r>
              <a:endParaRPr lang="zh-TW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403648" y="2370584"/>
              <a:ext cx="2016224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Receive command and data</a:t>
              </a:r>
              <a:endParaRPr lang="zh-TW" altLang="en-US" dirty="0"/>
            </a:p>
          </p:txBody>
        </p:sp>
        <p:sp>
          <p:nvSpPr>
            <p:cNvPr id="24" name="流程圖: 決策 23"/>
            <p:cNvSpPr/>
            <p:nvPr/>
          </p:nvSpPr>
          <p:spPr>
            <a:xfrm>
              <a:off x="1691680" y="4400528"/>
              <a:ext cx="1440160" cy="540640"/>
            </a:xfrm>
            <a:prstGeom prst="flowChartDecisi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ACK?</a:t>
              </a:r>
              <a:endParaRPr lang="zh-TW" altLang="en-US" dirty="0"/>
            </a:p>
          </p:txBody>
        </p:sp>
        <p:cxnSp>
          <p:nvCxnSpPr>
            <p:cNvPr id="25" name="直線單箭頭接點 24"/>
            <p:cNvCxnSpPr>
              <a:stCxn id="2" idx="2"/>
              <a:endCxn id="23" idx="0"/>
            </p:cNvCxnSpPr>
            <p:nvPr/>
          </p:nvCxnSpPr>
          <p:spPr>
            <a:xfrm>
              <a:off x="2411760" y="2001864"/>
              <a:ext cx="0" cy="3687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>
              <a:stCxn id="23" idx="2"/>
              <a:endCxn id="22" idx="0"/>
            </p:cNvCxnSpPr>
            <p:nvPr/>
          </p:nvCxnSpPr>
          <p:spPr>
            <a:xfrm>
              <a:off x="2411760" y="3018656"/>
              <a:ext cx="0" cy="3234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stCxn id="22" idx="2"/>
              <a:endCxn id="24" idx="0"/>
            </p:cNvCxnSpPr>
            <p:nvPr/>
          </p:nvCxnSpPr>
          <p:spPr>
            <a:xfrm>
              <a:off x="2411760" y="4098776"/>
              <a:ext cx="0" cy="3017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/>
            <p:cNvSpPr txBox="1"/>
            <p:nvPr/>
          </p:nvSpPr>
          <p:spPr>
            <a:xfrm>
              <a:off x="1364933" y="4017476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Success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043608" y="3234680"/>
              <a:ext cx="655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Error</a:t>
              </a:r>
              <a:endParaRPr lang="zh-TW" altLang="en-US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5508104" y="5805264"/>
              <a:ext cx="864096" cy="48235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End</a:t>
              </a:r>
              <a:endParaRPr lang="zh-TW" altLang="en-US" dirty="0"/>
            </a:p>
          </p:txBody>
        </p:sp>
        <p:cxnSp>
          <p:nvCxnSpPr>
            <p:cNvPr id="37" name="直線單箭頭接點 36"/>
            <p:cNvCxnSpPr>
              <a:stCxn id="12" idx="2"/>
              <a:endCxn id="36" idx="0"/>
            </p:cNvCxnSpPr>
            <p:nvPr/>
          </p:nvCxnSpPr>
          <p:spPr>
            <a:xfrm>
              <a:off x="5940152" y="5445224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圖案 39"/>
            <p:cNvCxnSpPr>
              <a:stCxn id="18" idx="2"/>
              <a:endCxn id="36" idx="6"/>
            </p:cNvCxnSpPr>
            <p:nvPr/>
          </p:nvCxnSpPr>
          <p:spPr>
            <a:xfrm rot="5400000">
              <a:off x="6557646" y="5259778"/>
              <a:ext cx="601216" cy="972108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24" idx="2"/>
              <a:endCxn id="55" idx="0"/>
            </p:cNvCxnSpPr>
            <p:nvPr/>
          </p:nvCxnSpPr>
          <p:spPr>
            <a:xfrm>
              <a:off x="2411760" y="4941168"/>
              <a:ext cx="0" cy="3097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橢圓 54"/>
            <p:cNvSpPr/>
            <p:nvPr/>
          </p:nvSpPr>
          <p:spPr>
            <a:xfrm>
              <a:off x="1979712" y="5250904"/>
              <a:ext cx="864096" cy="48235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End</a:t>
              </a:r>
              <a:endParaRPr lang="zh-TW" altLang="en-US" dirty="0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2483768" y="4818856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Yes</a:t>
              </a:r>
              <a:endParaRPr lang="zh-TW" altLang="en-US" dirty="0"/>
            </a:p>
          </p:txBody>
        </p:sp>
        <p:cxnSp>
          <p:nvCxnSpPr>
            <p:cNvPr id="60" name="圖案 59"/>
            <p:cNvCxnSpPr>
              <a:stCxn id="22" idx="1"/>
              <a:endCxn id="2" idx="1"/>
            </p:cNvCxnSpPr>
            <p:nvPr/>
          </p:nvCxnSpPr>
          <p:spPr>
            <a:xfrm rot="10800000" flipH="1">
              <a:off x="1259632" y="1677828"/>
              <a:ext cx="144016" cy="2042616"/>
            </a:xfrm>
            <a:prstGeom prst="bentConnector3">
              <a:avLst>
                <a:gd name="adj1" fmla="val -158732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圖案 59"/>
            <p:cNvCxnSpPr>
              <a:stCxn id="119" idx="2"/>
              <a:endCxn id="55" idx="2"/>
            </p:cNvCxnSpPr>
            <p:nvPr/>
          </p:nvCxnSpPr>
          <p:spPr>
            <a:xfrm rot="16200000" flipH="1">
              <a:off x="1092188" y="4604556"/>
              <a:ext cx="550912" cy="122413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字方塊 73"/>
            <p:cNvSpPr txBox="1"/>
            <p:nvPr/>
          </p:nvSpPr>
          <p:spPr>
            <a:xfrm>
              <a:off x="251520" y="4005064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No</a:t>
              </a:r>
              <a:endParaRPr lang="zh-TW" altLang="en-US" dirty="0"/>
            </a:p>
          </p:txBody>
        </p:sp>
        <p:sp>
          <p:nvSpPr>
            <p:cNvPr id="33" name="流程圖: 決策 32"/>
            <p:cNvSpPr/>
            <p:nvPr/>
          </p:nvSpPr>
          <p:spPr>
            <a:xfrm>
              <a:off x="4788024" y="3573016"/>
              <a:ext cx="2304256" cy="756664"/>
            </a:xfrm>
            <a:prstGeom prst="flowChartDecisi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Is State 1, 4, 5?</a:t>
              </a:r>
              <a:endParaRPr lang="zh-TW" altLang="en-US" dirty="0"/>
            </a:p>
          </p:txBody>
        </p:sp>
        <p:cxnSp>
          <p:nvCxnSpPr>
            <p:cNvPr id="39" name="直線單箭頭接點 38"/>
            <p:cNvCxnSpPr>
              <a:stCxn id="33" idx="2"/>
              <a:endCxn id="12" idx="0"/>
            </p:cNvCxnSpPr>
            <p:nvPr/>
          </p:nvCxnSpPr>
          <p:spPr>
            <a:xfrm>
              <a:off x="5940152" y="4329680"/>
              <a:ext cx="0" cy="4674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圖案 46"/>
            <p:cNvCxnSpPr>
              <a:stCxn id="33" idx="3"/>
              <a:endCxn id="54" idx="0"/>
            </p:cNvCxnSpPr>
            <p:nvPr/>
          </p:nvCxnSpPr>
          <p:spPr>
            <a:xfrm>
              <a:off x="7092280" y="3951348"/>
              <a:ext cx="1377044" cy="62978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字方塊 50"/>
            <p:cNvSpPr txBox="1"/>
            <p:nvPr/>
          </p:nvSpPr>
          <p:spPr>
            <a:xfrm>
              <a:off x="6804248" y="3501008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No</a:t>
              </a:r>
              <a:endParaRPr lang="zh-TW" altLang="en-US" dirty="0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5364088" y="4293096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Yes</a:t>
              </a:r>
              <a:endParaRPr lang="zh-TW" altLang="en-US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7902152" y="4581128"/>
              <a:ext cx="1134344" cy="86409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Send NACK and Error Code</a:t>
              </a:r>
              <a:endParaRPr lang="zh-TW" altLang="en-US" sz="1600" dirty="0"/>
            </a:p>
          </p:txBody>
        </p:sp>
        <p:cxnSp>
          <p:nvCxnSpPr>
            <p:cNvPr id="65" name="圖案 64"/>
            <p:cNvCxnSpPr>
              <a:stCxn id="54" idx="2"/>
              <a:endCxn id="36" idx="6"/>
            </p:cNvCxnSpPr>
            <p:nvPr/>
          </p:nvCxnSpPr>
          <p:spPr>
            <a:xfrm rot="5400000">
              <a:off x="7120154" y="4697270"/>
              <a:ext cx="601216" cy="209712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>
              <a:stCxn id="24" idx="1"/>
              <a:endCxn id="119" idx="3"/>
            </p:cNvCxnSpPr>
            <p:nvPr/>
          </p:nvCxnSpPr>
          <p:spPr>
            <a:xfrm flipH="1">
              <a:off x="1475656" y="467084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流程圖: 決策 118"/>
            <p:cNvSpPr/>
            <p:nvPr/>
          </p:nvSpPr>
          <p:spPr>
            <a:xfrm>
              <a:off x="35496" y="4400528"/>
              <a:ext cx="1440160" cy="540640"/>
            </a:xfrm>
            <a:prstGeom prst="flowChartDecisi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State Error?</a:t>
              </a:r>
              <a:endParaRPr lang="zh-TW" altLang="en-US" dirty="0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755576" y="4941168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Yes</a:t>
              </a:r>
              <a:endParaRPr lang="zh-TW" altLang="en-US" dirty="0"/>
            </a:p>
          </p:txBody>
        </p:sp>
        <p:cxnSp>
          <p:nvCxnSpPr>
            <p:cNvPr id="123" name="圖案 59"/>
            <p:cNvCxnSpPr>
              <a:stCxn id="119" idx="0"/>
              <a:endCxn id="2" idx="1"/>
            </p:cNvCxnSpPr>
            <p:nvPr/>
          </p:nvCxnSpPr>
          <p:spPr>
            <a:xfrm rot="5400000" flipH="1" flipV="1">
              <a:off x="-281738" y="2715142"/>
              <a:ext cx="2722700" cy="64807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7"/>
          <p:cNvGrpSpPr/>
          <p:nvPr/>
        </p:nvGrpSpPr>
        <p:grpSpPr>
          <a:xfrm>
            <a:off x="899592" y="260648"/>
            <a:ext cx="7488832" cy="6408712"/>
            <a:chOff x="899592" y="260648"/>
            <a:chExt cx="7488832" cy="6408712"/>
          </a:xfrm>
        </p:grpSpPr>
        <p:cxnSp>
          <p:nvCxnSpPr>
            <p:cNvPr id="5" name="直線接點 4"/>
            <p:cNvCxnSpPr/>
            <p:nvPr/>
          </p:nvCxnSpPr>
          <p:spPr>
            <a:xfrm>
              <a:off x="4500120" y="260648"/>
              <a:ext cx="0" cy="64087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1403648" y="1291076"/>
              <a:ext cx="2016224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Send WM command and Data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123728" y="332656"/>
              <a:ext cx="614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Host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724128" y="260648"/>
              <a:ext cx="811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Device</a:t>
              </a:r>
              <a:endParaRPr lang="zh-TW" altLang="en-US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5148064" y="1269372"/>
              <a:ext cx="2016224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Receive WM command and Data</a:t>
              </a:r>
              <a:endParaRPr lang="zh-TW" altLang="en-US" dirty="0"/>
            </a:p>
          </p:txBody>
        </p:sp>
        <p:sp>
          <p:nvSpPr>
            <p:cNvPr id="9" name="流程圖: 決策 8"/>
            <p:cNvSpPr/>
            <p:nvPr/>
          </p:nvSpPr>
          <p:spPr>
            <a:xfrm>
              <a:off x="5004048" y="2456312"/>
              <a:ext cx="2304256" cy="756664"/>
            </a:xfrm>
            <a:prstGeom prst="flowChartDecisi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Check Sum</a:t>
              </a:r>
              <a:endParaRPr lang="zh-TW" altLang="en-US" dirty="0"/>
            </a:p>
          </p:txBody>
        </p:sp>
        <p:cxnSp>
          <p:nvCxnSpPr>
            <p:cNvPr id="11" name="直線單箭頭接點 10"/>
            <p:cNvCxnSpPr>
              <a:stCxn id="3" idx="2"/>
              <a:endCxn id="9" idx="0"/>
            </p:cNvCxnSpPr>
            <p:nvPr/>
          </p:nvCxnSpPr>
          <p:spPr>
            <a:xfrm>
              <a:off x="6156176" y="1917444"/>
              <a:ext cx="0" cy="5388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5436096" y="3870340"/>
              <a:ext cx="1440160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Send ACK</a:t>
              </a:r>
              <a:endParaRPr lang="zh-TW" altLang="en-US" dirty="0"/>
            </a:p>
          </p:txBody>
        </p:sp>
        <p:cxnSp>
          <p:nvCxnSpPr>
            <p:cNvPr id="13" name="直線單箭頭接點 12"/>
            <p:cNvCxnSpPr>
              <a:stCxn id="9" idx="2"/>
              <a:endCxn id="12" idx="0"/>
            </p:cNvCxnSpPr>
            <p:nvPr/>
          </p:nvCxnSpPr>
          <p:spPr>
            <a:xfrm>
              <a:off x="6156176" y="3212976"/>
              <a:ext cx="0" cy="6573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5181357" y="3140968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Success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164288" y="2420888"/>
              <a:ext cx="655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Error</a:t>
              </a:r>
              <a:endParaRPr lang="zh-TW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7308304" y="3870340"/>
              <a:ext cx="1080120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Send NACK</a:t>
              </a:r>
              <a:endParaRPr lang="zh-TW" altLang="en-US" dirty="0"/>
            </a:p>
          </p:txBody>
        </p:sp>
        <p:cxnSp>
          <p:nvCxnSpPr>
            <p:cNvPr id="20" name="圖案 19"/>
            <p:cNvCxnSpPr>
              <a:stCxn id="9" idx="3"/>
              <a:endCxn id="18" idx="0"/>
            </p:cNvCxnSpPr>
            <p:nvPr/>
          </p:nvCxnSpPr>
          <p:spPr>
            <a:xfrm>
              <a:off x="7308304" y="2834644"/>
              <a:ext cx="540060" cy="103569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流程圖: 決策 21"/>
            <p:cNvSpPr/>
            <p:nvPr/>
          </p:nvSpPr>
          <p:spPr>
            <a:xfrm>
              <a:off x="1259632" y="3279396"/>
              <a:ext cx="2304256" cy="756664"/>
            </a:xfrm>
            <a:prstGeom prst="flowChartDecisi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Check Sum</a:t>
              </a:r>
              <a:endParaRPr lang="zh-TW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403648" y="2307868"/>
              <a:ext cx="2016224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Receive command</a:t>
              </a:r>
              <a:endParaRPr lang="zh-TW" altLang="en-US" dirty="0"/>
            </a:p>
          </p:txBody>
        </p:sp>
        <p:sp>
          <p:nvSpPr>
            <p:cNvPr id="24" name="流程圖: 決策 23"/>
            <p:cNvSpPr/>
            <p:nvPr/>
          </p:nvSpPr>
          <p:spPr>
            <a:xfrm>
              <a:off x="1691680" y="4287508"/>
              <a:ext cx="1440160" cy="540640"/>
            </a:xfrm>
            <a:prstGeom prst="flowChartDecisi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ACK?</a:t>
              </a:r>
              <a:endParaRPr lang="zh-TW" altLang="en-US" dirty="0"/>
            </a:p>
          </p:txBody>
        </p:sp>
        <p:cxnSp>
          <p:nvCxnSpPr>
            <p:cNvPr id="25" name="直線單箭頭接點 24"/>
            <p:cNvCxnSpPr>
              <a:stCxn id="2" idx="2"/>
              <a:endCxn id="23" idx="0"/>
            </p:cNvCxnSpPr>
            <p:nvPr/>
          </p:nvCxnSpPr>
          <p:spPr>
            <a:xfrm>
              <a:off x="2411760" y="1939148"/>
              <a:ext cx="0" cy="3687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>
              <a:stCxn id="23" idx="2"/>
              <a:endCxn id="22" idx="0"/>
            </p:cNvCxnSpPr>
            <p:nvPr/>
          </p:nvCxnSpPr>
          <p:spPr>
            <a:xfrm>
              <a:off x="2411760" y="2955940"/>
              <a:ext cx="0" cy="3234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stCxn id="22" idx="2"/>
              <a:endCxn id="24" idx="0"/>
            </p:cNvCxnSpPr>
            <p:nvPr/>
          </p:nvCxnSpPr>
          <p:spPr>
            <a:xfrm>
              <a:off x="2411760" y="4036060"/>
              <a:ext cx="0" cy="2514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/>
            <p:cNvSpPr txBox="1"/>
            <p:nvPr/>
          </p:nvSpPr>
          <p:spPr>
            <a:xfrm>
              <a:off x="1364933" y="395476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Success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043608" y="3171964"/>
              <a:ext cx="655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Error</a:t>
              </a:r>
              <a:endParaRPr lang="zh-TW" altLang="en-US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5724128" y="5116180"/>
              <a:ext cx="864096" cy="48235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End</a:t>
              </a:r>
              <a:endParaRPr lang="zh-TW" altLang="en-US" dirty="0"/>
            </a:p>
          </p:txBody>
        </p:sp>
        <p:cxnSp>
          <p:nvCxnSpPr>
            <p:cNvPr id="37" name="直線單箭頭接點 36"/>
            <p:cNvCxnSpPr>
              <a:stCxn id="12" idx="2"/>
              <a:endCxn id="36" idx="0"/>
            </p:cNvCxnSpPr>
            <p:nvPr/>
          </p:nvCxnSpPr>
          <p:spPr>
            <a:xfrm>
              <a:off x="6156176" y="4518412"/>
              <a:ext cx="0" cy="5977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圖案 39"/>
            <p:cNvCxnSpPr>
              <a:stCxn id="18" idx="2"/>
              <a:endCxn id="36" idx="6"/>
            </p:cNvCxnSpPr>
            <p:nvPr/>
          </p:nvCxnSpPr>
          <p:spPr>
            <a:xfrm rot="5400000">
              <a:off x="6798822" y="4307814"/>
              <a:ext cx="838944" cy="126014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24" idx="2"/>
              <a:endCxn id="55" idx="0"/>
            </p:cNvCxnSpPr>
            <p:nvPr/>
          </p:nvCxnSpPr>
          <p:spPr>
            <a:xfrm>
              <a:off x="2411760" y="4828148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橢圓 54"/>
            <p:cNvSpPr/>
            <p:nvPr/>
          </p:nvSpPr>
          <p:spPr>
            <a:xfrm>
              <a:off x="1979712" y="5188188"/>
              <a:ext cx="864096" cy="48235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End</a:t>
              </a:r>
              <a:endParaRPr lang="zh-TW" altLang="en-US" dirty="0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2483768" y="4756140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Yes</a:t>
              </a:r>
              <a:endParaRPr lang="zh-TW" altLang="en-US" dirty="0"/>
            </a:p>
          </p:txBody>
        </p:sp>
        <p:cxnSp>
          <p:nvCxnSpPr>
            <p:cNvPr id="60" name="圖案 59"/>
            <p:cNvCxnSpPr>
              <a:stCxn id="22" idx="1"/>
              <a:endCxn id="2" idx="1"/>
            </p:cNvCxnSpPr>
            <p:nvPr/>
          </p:nvCxnSpPr>
          <p:spPr>
            <a:xfrm rot="10800000" flipH="1">
              <a:off x="1259632" y="1615112"/>
              <a:ext cx="144016" cy="2042616"/>
            </a:xfrm>
            <a:prstGeom prst="bentConnector3">
              <a:avLst>
                <a:gd name="adj1" fmla="val -158732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圖案 59"/>
            <p:cNvCxnSpPr>
              <a:stCxn id="24" idx="1"/>
              <a:endCxn id="2" idx="1"/>
            </p:cNvCxnSpPr>
            <p:nvPr/>
          </p:nvCxnSpPr>
          <p:spPr>
            <a:xfrm rot="10800000">
              <a:off x="1403648" y="1615112"/>
              <a:ext cx="288032" cy="2942716"/>
            </a:xfrm>
            <a:prstGeom prst="bentConnector3">
              <a:avLst>
                <a:gd name="adj1" fmla="val 35069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字方塊 73"/>
            <p:cNvSpPr txBox="1"/>
            <p:nvPr/>
          </p:nvSpPr>
          <p:spPr>
            <a:xfrm>
              <a:off x="899592" y="4612124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No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群組 64"/>
          <p:cNvGrpSpPr/>
          <p:nvPr/>
        </p:nvGrpSpPr>
        <p:grpSpPr>
          <a:xfrm>
            <a:off x="899592" y="260648"/>
            <a:ext cx="7704856" cy="6408712"/>
            <a:chOff x="899592" y="260648"/>
            <a:chExt cx="7704856" cy="6408712"/>
          </a:xfrm>
        </p:grpSpPr>
        <p:cxnSp>
          <p:nvCxnSpPr>
            <p:cNvPr id="5" name="直線接點 4"/>
            <p:cNvCxnSpPr/>
            <p:nvPr/>
          </p:nvCxnSpPr>
          <p:spPr>
            <a:xfrm>
              <a:off x="4500120" y="260648"/>
              <a:ext cx="0" cy="64087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1403648" y="1291076"/>
              <a:ext cx="2016224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Send Erase command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123728" y="332656"/>
              <a:ext cx="614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Host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724128" y="260648"/>
              <a:ext cx="811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Device</a:t>
              </a:r>
              <a:endParaRPr lang="zh-TW" altLang="en-US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5148064" y="1196752"/>
              <a:ext cx="2016224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Receive Erase command</a:t>
              </a:r>
              <a:endParaRPr lang="zh-TW" altLang="en-US" dirty="0"/>
            </a:p>
          </p:txBody>
        </p:sp>
        <p:sp>
          <p:nvSpPr>
            <p:cNvPr id="9" name="流程圖: 決策 8"/>
            <p:cNvSpPr/>
            <p:nvPr/>
          </p:nvSpPr>
          <p:spPr>
            <a:xfrm>
              <a:off x="5004048" y="2240288"/>
              <a:ext cx="2304256" cy="756664"/>
            </a:xfrm>
            <a:prstGeom prst="flowChartDecisi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Check Sum</a:t>
              </a:r>
              <a:endParaRPr lang="zh-TW" altLang="en-US" dirty="0"/>
            </a:p>
          </p:txBody>
        </p:sp>
        <p:cxnSp>
          <p:nvCxnSpPr>
            <p:cNvPr id="11" name="直線單箭頭接點 10"/>
            <p:cNvCxnSpPr>
              <a:stCxn id="3" idx="2"/>
              <a:endCxn id="9" idx="0"/>
            </p:cNvCxnSpPr>
            <p:nvPr/>
          </p:nvCxnSpPr>
          <p:spPr>
            <a:xfrm>
              <a:off x="6156176" y="1844824"/>
              <a:ext cx="0" cy="3954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5436096" y="5157192"/>
              <a:ext cx="1440160" cy="42275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Send ACK</a:t>
              </a:r>
              <a:endParaRPr lang="zh-TW" altLang="en-US" dirty="0"/>
            </a:p>
          </p:txBody>
        </p:sp>
        <p:cxnSp>
          <p:nvCxnSpPr>
            <p:cNvPr id="13" name="直線單箭頭接點 12"/>
            <p:cNvCxnSpPr>
              <a:stCxn id="9" idx="2"/>
              <a:endCxn id="33" idx="0"/>
            </p:cNvCxnSpPr>
            <p:nvPr/>
          </p:nvCxnSpPr>
          <p:spPr>
            <a:xfrm>
              <a:off x="6156176" y="2996952"/>
              <a:ext cx="4108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5181357" y="2924944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Success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164288" y="2204864"/>
              <a:ext cx="655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Error</a:t>
              </a:r>
              <a:endParaRPr lang="zh-TW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7524328" y="3501008"/>
              <a:ext cx="1080120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Send NACK</a:t>
              </a:r>
              <a:endParaRPr lang="zh-TW" altLang="en-US" dirty="0"/>
            </a:p>
          </p:txBody>
        </p:sp>
        <p:cxnSp>
          <p:nvCxnSpPr>
            <p:cNvPr id="20" name="圖案 19"/>
            <p:cNvCxnSpPr>
              <a:stCxn id="9" idx="3"/>
              <a:endCxn id="18" idx="0"/>
            </p:cNvCxnSpPr>
            <p:nvPr/>
          </p:nvCxnSpPr>
          <p:spPr>
            <a:xfrm>
              <a:off x="7308304" y="2618620"/>
              <a:ext cx="756084" cy="882388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流程圖: 決策 21"/>
            <p:cNvSpPr/>
            <p:nvPr/>
          </p:nvSpPr>
          <p:spPr>
            <a:xfrm>
              <a:off x="1259632" y="3279396"/>
              <a:ext cx="2304256" cy="756664"/>
            </a:xfrm>
            <a:prstGeom prst="flowChartDecisi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Check Sum</a:t>
              </a:r>
              <a:endParaRPr lang="zh-TW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403648" y="2307868"/>
              <a:ext cx="2016224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Receive command</a:t>
              </a:r>
              <a:endParaRPr lang="zh-TW" altLang="en-US" dirty="0"/>
            </a:p>
          </p:txBody>
        </p:sp>
        <p:sp>
          <p:nvSpPr>
            <p:cNvPr id="24" name="流程圖: 決策 23"/>
            <p:cNvSpPr/>
            <p:nvPr/>
          </p:nvSpPr>
          <p:spPr>
            <a:xfrm>
              <a:off x="1691680" y="4287508"/>
              <a:ext cx="1440160" cy="540640"/>
            </a:xfrm>
            <a:prstGeom prst="flowChartDecisi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ACK?</a:t>
              </a:r>
              <a:endParaRPr lang="zh-TW" altLang="en-US" dirty="0"/>
            </a:p>
          </p:txBody>
        </p:sp>
        <p:cxnSp>
          <p:nvCxnSpPr>
            <p:cNvPr id="25" name="直線單箭頭接點 24"/>
            <p:cNvCxnSpPr>
              <a:stCxn id="2" idx="2"/>
              <a:endCxn id="23" idx="0"/>
            </p:cNvCxnSpPr>
            <p:nvPr/>
          </p:nvCxnSpPr>
          <p:spPr>
            <a:xfrm>
              <a:off x="2411760" y="1939148"/>
              <a:ext cx="0" cy="3687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>
              <a:stCxn id="23" idx="2"/>
              <a:endCxn id="22" idx="0"/>
            </p:cNvCxnSpPr>
            <p:nvPr/>
          </p:nvCxnSpPr>
          <p:spPr>
            <a:xfrm>
              <a:off x="2411760" y="2955940"/>
              <a:ext cx="0" cy="3234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stCxn id="22" idx="2"/>
              <a:endCxn id="24" idx="0"/>
            </p:cNvCxnSpPr>
            <p:nvPr/>
          </p:nvCxnSpPr>
          <p:spPr>
            <a:xfrm>
              <a:off x="2411760" y="4036060"/>
              <a:ext cx="0" cy="2514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/>
            <p:cNvSpPr txBox="1"/>
            <p:nvPr/>
          </p:nvSpPr>
          <p:spPr>
            <a:xfrm>
              <a:off x="1364933" y="395476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Success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043608" y="3171964"/>
              <a:ext cx="655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Error</a:t>
              </a:r>
              <a:endParaRPr lang="zh-TW" altLang="en-US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5724128" y="5754960"/>
              <a:ext cx="864096" cy="48235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End</a:t>
              </a:r>
              <a:endParaRPr lang="zh-TW" altLang="en-US" dirty="0"/>
            </a:p>
          </p:txBody>
        </p:sp>
        <p:cxnSp>
          <p:nvCxnSpPr>
            <p:cNvPr id="37" name="直線單箭頭接點 36"/>
            <p:cNvCxnSpPr>
              <a:stCxn id="12" idx="2"/>
              <a:endCxn id="36" idx="0"/>
            </p:cNvCxnSpPr>
            <p:nvPr/>
          </p:nvCxnSpPr>
          <p:spPr>
            <a:xfrm>
              <a:off x="6156176" y="5579948"/>
              <a:ext cx="0" cy="1750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圖案 39"/>
            <p:cNvCxnSpPr>
              <a:stCxn id="18" idx="2"/>
              <a:endCxn id="36" idx="6"/>
            </p:cNvCxnSpPr>
            <p:nvPr/>
          </p:nvCxnSpPr>
          <p:spPr>
            <a:xfrm rot="5400000">
              <a:off x="6402778" y="4334526"/>
              <a:ext cx="1847056" cy="147616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24" idx="2"/>
              <a:endCxn id="55" idx="0"/>
            </p:cNvCxnSpPr>
            <p:nvPr/>
          </p:nvCxnSpPr>
          <p:spPr>
            <a:xfrm>
              <a:off x="2411760" y="4828148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橢圓 54"/>
            <p:cNvSpPr/>
            <p:nvPr/>
          </p:nvSpPr>
          <p:spPr>
            <a:xfrm>
              <a:off x="1979712" y="5188188"/>
              <a:ext cx="864096" cy="48235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End</a:t>
              </a:r>
              <a:endParaRPr lang="zh-TW" altLang="en-US" dirty="0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2483768" y="4756140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Yes</a:t>
              </a:r>
              <a:endParaRPr lang="zh-TW" altLang="en-US" dirty="0"/>
            </a:p>
          </p:txBody>
        </p:sp>
        <p:cxnSp>
          <p:nvCxnSpPr>
            <p:cNvPr id="60" name="圖案 59"/>
            <p:cNvCxnSpPr>
              <a:stCxn id="22" idx="1"/>
              <a:endCxn id="2" idx="1"/>
            </p:cNvCxnSpPr>
            <p:nvPr/>
          </p:nvCxnSpPr>
          <p:spPr>
            <a:xfrm rot="10800000" flipH="1">
              <a:off x="1259632" y="1615112"/>
              <a:ext cx="144016" cy="2042616"/>
            </a:xfrm>
            <a:prstGeom prst="bentConnector3">
              <a:avLst>
                <a:gd name="adj1" fmla="val -158732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圖案 59"/>
            <p:cNvCxnSpPr>
              <a:stCxn id="24" idx="1"/>
              <a:endCxn id="2" idx="1"/>
            </p:cNvCxnSpPr>
            <p:nvPr/>
          </p:nvCxnSpPr>
          <p:spPr>
            <a:xfrm rot="10800000">
              <a:off x="1403648" y="1615112"/>
              <a:ext cx="288032" cy="2942716"/>
            </a:xfrm>
            <a:prstGeom prst="bentConnector3">
              <a:avLst>
                <a:gd name="adj1" fmla="val 35069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字方塊 73"/>
            <p:cNvSpPr txBox="1"/>
            <p:nvPr/>
          </p:nvSpPr>
          <p:spPr>
            <a:xfrm>
              <a:off x="899592" y="4612124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No</a:t>
              </a:r>
              <a:endParaRPr lang="zh-TW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5328000" y="3356992"/>
              <a:ext cx="1664568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Erase Selected Page</a:t>
              </a:r>
              <a:endParaRPr lang="zh-TW" altLang="en-US" dirty="0"/>
            </a:p>
          </p:txBody>
        </p:sp>
        <p:sp>
          <p:nvSpPr>
            <p:cNvPr id="43" name="流程圖: 決策 42"/>
            <p:cNvSpPr/>
            <p:nvPr/>
          </p:nvSpPr>
          <p:spPr>
            <a:xfrm>
              <a:off x="5076056" y="4256512"/>
              <a:ext cx="2160240" cy="612648"/>
            </a:xfrm>
            <a:prstGeom prst="flowChartDecisi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Erase Success?</a:t>
              </a:r>
              <a:endParaRPr lang="zh-TW" altLang="en-US" dirty="0"/>
            </a:p>
          </p:txBody>
        </p:sp>
        <p:cxnSp>
          <p:nvCxnSpPr>
            <p:cNvPr id="44" name="直線單箭頭接點 43"/>
            <p:cNvCxnSpPr>
              <a:stCxn id="33" idx="2"/>
              <a:endCxn id="43" idx="0"/>
            </p:cNvCxnSpPr>
            <p:nvPr/>
          </p:nvCxnSpPr>
          <p:spPr>
            <a:xfrm flipH="1">
              <a:off x="6156176" y="4005064"/>
              <a:ext cx="4108" cy="2514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>
              <a:stCxn id="43" idx="2"/>
              <a:endCxn id="12" idx="0"/>
            </p:cNvCxnSpPr>
            <p:nvPr/>
          </p:nvCxnSpPr>
          <p:spPr>
            <a:xfrm>
              <a:off x="6156176" y="4869160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字方塊 55"/>
            <p:cNvSpPr txBox="1"/>
            <p:nvPr/>
          </p:nvSpPr>
          <p:spPr>
            <a:xfrm>
              <a:off x="5526642" y="4797152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Yes</a:t>
              </a:r>
              <a:endParaRPr lang="zh-TW" altLang="en-US" dirty="0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4860032" y="4077072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No</a:t>
              </a:r>
              <a:endParaRPr lang="zh-TW" altLang="en-US" dirty="0"/>
            </a:p>
          </p:txBody>
        </p:sp>
        <p:cxnSp>
          <p:nvCxnSpPr>
            <p:cNvPr id="62" name="圖案 61"/>
            <p:cNvCxnSpPr>
              <a:stCxn id="43" idx="1"/>
              <a:endCxn id="33" idx="1"/>
            </p:cNvCxnSpPr>
            <p:nvPr/>
          </p:nvCxnSpPr>
          <p:spPr>
            <a:xfrm rot="10800000" flipH="1">
              <a:off x="5076056" y="3681028"/>
              <a:ext cx="251944" cy="881808"/>
            </a:xfrm>
            <a:prstGeom prst="bentConnector3">
              <a:avLst>
                <a:gd name="adj1" fmla="val -90734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4287</TotalTime>
  <Words>276</Words>
  <Application>Microsoft Office PowerPoint</Application>
  <PresentationFormat>如螢幕大小 (4:3)</PresentationFormat>
  <Paragraphs>149</Paragraphs>
  <Slides>7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hmit0768</dc:creator>
  <cp:lastModifiedBy>hmit0768</cp:lastModifiedBy>
  <cp:revision>86</cp:revision>
  <dcterms:created xsi:type="dcterms:W3CDTF">2014-07-21T07:16:38Z</dcterms:created>
  <dcterms:modified xsi:type="dcterms:W3CDTF">2014-07-24T06:43:42Z</dcterms:modified>
</cp:coreProperties>
</file>