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1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836BC-D14C-408C-8609-B61C0D03997E}" type="datetimeFigureOut">
              <a:rPr lang="zh-CN" altLang="en-US" smtClean="0"/>
              <a:pPr/>
              <a:t>2015/9/24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D2AA-8E97-48CF-902A-FE59AA254D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5"/>
            <a:ext cx="914400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线形标注 1 4"/>
          <p:cNvSpPr/>
          <p:nvPr/>
        </p:nvSpPr>
        <p:spPr>
          <a:xfrm>
            <a:off x="500034" y="3214686"/>
            <a:ext cx="1214446" cy="500066"/>
          </a:xfrm>
          <a:prstGeom prst="borderCallout1">
            <a:avLst>
              <a:gd name="adj1" fmla="val -7794"/>
              <a:gd name="adj2" fmla="val 45101"/>
              <a:gd name="adj3" fmla="val -85103"/>
              <a:gd name="adj4" fmla="val 160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宽度</a:t>
            </a:r>
            <a:r>
              <a:rPr lang="en-US" altLang="zh-CN" dirty="0" smtClean="0">
                <a:solidFill>
                  <a:srgbClr val="FF0000"/>
                </a:solidFill>
              </a:rPr>
              <a:t>: 512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3428992" y="1785926"/>
            <a:ext cx="1285884" cy="428628"/>
          </a:xfrm>
          <a:prstGeom prst="borderCallout1">
            <a:avLst>
              <a:gd name="adj1" fmla="val 101330"/>
              <a:gd name="adj2" fmla="val 31810"/>
              <a:gd name="adj3" fmla="val 236370"/>
              <a:gd name="adj4" fmla="val 31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高</a:t>
            </a:r>
            <a:r>
              <a:rPr lang="zh-CN" altLang="en-US" dirty="0" smtClean="0">
                <a:solidFill>
                  <a:srgbClr val="FF0000"/>
                </a:solidFill>
              </a:rPr>
              <a:t>度：</a:t>
            </a:r>
            <a:r>
              <a:rPr lang="en-US" altLang="zh-CN" dirty="0" smtClean="0">
                <a:solidFill>
                  <a:srgbClr val="FF0000"/>
                </a:solidFill>
              </a:rPr>
              <a:t>384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500826" y="2786058"/>
            <a:ext cx="1428760" cy="428628"/>
          </a:xfrm>
          <a:prstGeom prst="borderCallout1">
            <a:avLst>
              <a:gd name="adj1" fmla="val 60040"/>
              <a:gd name="adj2" fmla="val -1881"/>
              <a:gd name="adj3" fmla="val 5834"/>
              <a:gd name="adj4" fmla="val -641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色深：</a:t>
            </a:r>
            <a:r>
              <a:rPr lang="en-US" altLang="zh-CN" dirty="0" smtClean="0">
                <a:solidFill>
                  <a:srgbClr val="FF0000"/>
                </a:solidFill>
              </a:rPr>
              <a:t>24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1857356" y="3786190"/>
            <a:ext cx="2143140" cy="571504"/>
          </a:xfrm>
          <a:prstGeom prst="borderCallout1">
            <a:avLst>
              <a:gd name="adj1" fmla="val -5323"/>
              <a:gd name="adj2" fmla="val 62635"/>
              <a:gd name="adj3" fmla="val -138227"/>
              <a:gd name="adj4" fmla="val 9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最下一行第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个像素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B: </a:t>
            </a:r>
            <a:r>
              <a:rPr lang="en-US" altLang="zh-CN" dirty="0" smtClean="0">
                <a:solidFill>
                  <a:srgbClr val="FF0000"/>
                </a:solidFill>
              </a:rPr>
              <a:t>130, </a:t>
            </a:r>
            <a:r>
              <a:rPr lang="en-US" altLang="zh-CN" dirty="0" smtClean="0">
                <a:solidFill>
                  <a:srgbClr val="FF0000"/>
                </a:solidFill>
              </a:rPr>
              <a:t>G: 70, R: </a:t>
            </a:r>
            <a:r>
              <a:rPr lang="en-US" altLang="zh-CN" dirty="0" smtClean="0">
                <a:solidFill>
                  <a:srgbClr val="FF0000"/>
                </a:solidFill>
              </a:rPr>
              <a:t>111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4429124" y="3786190"/>
            <a:ext cx="2143140" cy="571504"/>
          </a:xfrm>
          <a:prstGeom prst="borderCallout1">
            <a:avLst>
              <a:gd name="adj1" fmla="val -2742"/>
              <a:gd name="adj2" fmla="val 44743"/>
              <a:gd name="adj3" fmla="val -104679"/>
              <a:gd name="adj4" fmla="val 20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最下一行第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个像素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B: </a:t>
            </a:r>
            <a:r>
              <a:rPr lang="en-US" altLang="zh-CN" dirty="0" smtClean="0">
                <a:solidFill>
                  <a:srgbClr val="FF0000"/>
                </a:solidFill>
              </a:rPr>
              <a:t>131, </a:t>
            </a:r>
            <a:r>
              <a:rPr lang="en-US" altLang="zh-CN" dirty="0" smtClean="0">
                <a:solidFill>
                  <a:srgbClr val="FF0000"/>
                </a:solidFill>
              </a:rPr>
              <a:t>G: 72, R: </a:t>
            </a:r>
            <a:r>
              <a:rPr lang="en-US" altLang="zh-CN" dirty="0" smtClean="0">
                <a:solidFill>
                  <a:srgbClr val="FF0000"/>
                </a:solidFill>
              </a:rPr>
              <a:t>114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</cp:lastModifiedBy>
  <cp:revision>2</cp:revision>
  <dcterms:created xsi:type="dcterms:W3CDTF">2015-09-24T07:17:28Z</dcterms:created>
  <dcterms:modified xsi:type="dcterms:W3CDTF">2015-09-24T07:56:51Z</dcterms:modified>
</cp:coreProperties>
</file>