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测试用</a:t>
            </a:r>
            <a:r>
              <a:rPr lang="en-US" altLang="zh-CN" dirty="0" smtClean="0"/>
              <a:t>PPT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45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>
                <a:latin typeface="微软雅黑" pitchFamily="34" charset="-122"/>
                <a:ea typeface="微软雅黑" pitchFamily="34" charset="-122"/>
              </a:rPr>
              <a:t>第二页内容</a:t>
            </a:r>
            <a:endParaRPr lang="zh-CN" altLang="en-US" sz="7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39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全屏显示(4:3)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测试用PPT</vt:lpstr>
      <vt:lpstr>第二页内容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测试用PPT</dc:title>
  <dc:creator>Administrator</dc:creator>
  <cp:lastModifiedBy>Administrator</cp:lastModifiedBy>
  <cp:revision>2</cp:revision>
  <dcterms:created xsi:type="dcterms:W3CDTF">2013-12-19T13:26:04Z</dcterms:created>
  <dcterms:modified xsi:type="dcterms:W3CDTF">2013-12-19T13:28:47Z</dcterms:modified>
</cp:coreProperties>
</file>