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0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5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2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2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2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CDE9DF-9C54-4C53-8733-1C86A34A3109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450-6B4A-4BBC-9B49-2631DF86AC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F0909-CE0C-4764-914D-E6048AC0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19" y="1997054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b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«Задачник»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C39D5F-0C63-4CF2-8C00-3E0B244D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528" y="4860758"/>
            <a:ext cx="4297505" cy="140528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3 курса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БД-21-1</a:t>
            </a:r>
          </a:p>
          <a:p>
            <a:pPr>
              <a:lnSpc>
                <a:spcPct val="100000"/>
              </a:lnSpc>
            </a:pP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Анужис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Ксения Александровна</a:t>
            </a:r>
          </a:p>
          <a:p>
            <a:pPr algn="l"/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C8D2F1-2884-47D7-AF39-E2DC5E293E4E}"/>
              </a:ext>
            </a:extLst>
          </p:cNvPr>
          <p:cNvSpPr/>
          <p:nvPr/>
        </p:nvSpPr>
        <p:spPr>
          <a:xfrm>
            <a:off x="2735179" y="27882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Иркутской области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Иркутской области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«Иркутский авиационный техникум»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(ГБПОУИО «ИАТ»)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7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D4774-D494-49B1-83B2-3527B301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560C86-5534-41C1-BC98-3149C32F2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30" y="1931988"/>
            <a:ext cx="5059788" cy="402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6388EF-8334-4B46-94AA-D0DC5754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17" y="1931988"/>
            <a:ext cx="6206033" cy="40227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7DC0FB-4792-46E6-AB5E-F9DF41C3F6BC}"/>
              </a:ext>
            </a:extLst>
          </p:cNvPr>
          <p:cNvSpPr/>
          <p:nvPr/>
        </p:nvSpPr>
        <p:spPr>
          <a:xfrm>
            <a:off x="3814763" y="5964675"/>
            <a:ext cx="314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реализации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6665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83E1D-F16D-4254-90C5-B9D95523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DD062-1516-4EEC-A05A-B14F845E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737360"/>
            <a:ext cx="10658475" cy="47396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курсовой работы являлось создание мобильного приложения сборника тестов.</a:t>
            </a:r>
          </a:p>
          <a:p>
            <a:pPr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составлены и выполнены задачи данной работы: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программа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информация по курсу предмета «История искусств».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собранной информации составлен задачник.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 пользовательский интерфейс.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база данных.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мобильное приложение.</a:t>
            </a:r>
          </a:p>
          <a:p>
            <a:pPr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успешно закончено и достигнуты ранее поставленные в работе цели. Мобильное приложение обладает удобным функционалом для решения задач по курсу «Истории искусств», а также будет очень эффективным для подготовки к каким либо проверочным или контрольным работам по нужным темам.</a:t>
            </a:r>
          </a:p>
        </p:txBody>
      </p:sp>
    </p:spTree>
    <p:extLst>
      <p:ext uri="{BB962C8B-B14F-4D97-AF65-F5344CB8AC3E}">
        <p14:creationId xmlns:p14="http://schemas.microsoft.com/office/powerpoint/2010/main" val="1836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FC910-C3E3-4D52-9E7B-B69915A5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EB8EC-7978-41AC-90C2-272BA56F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1929955"/>
            <a:ext cx="10602226" cy="402336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курсовой работы является создание мобильного приложения сборника тестов.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задачами данной работы являются: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программу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AndroidStudio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информацию по курсу предмета «История искусств»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собранной информации составить задачник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7182C-FA15-4417-B756-5CBBFAB4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E2FB5-DA9E-4623-880D-EF053B83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 использованные в создании мобильного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7ED5B-4265-45D5-BB6A-1E865E3D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5E8339-8B10-4EA4-ABE2-79DBC79FB3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32" y="1737360"/>
            <a:ext cx="3794429" cy="402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A9804-81EF-4A91-89BD-31FA17775AEF}"/>
              </a:ext>
            </a:extLst>
          </p:cNvPr>
          <p:cNvSpPr/>
          <p:nvPr/>
        </p:nvSpPr>
        <p:spPr>
          <a:xfrm>
            <a:off x="1035282" y="5868369"/>
            <a:ext cx="3083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претендентов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A9F1BB-BA68-430E-B9D1-0E8974C270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9092" y="2516696"/>
            <a:ext cx="5216191" cy="3262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A67F88-A53E-4920-8D7A-6F27A34BA2E1}"/>
              </a:ext>
            </a:extLst>
          </p:cNvPr>
          <p:cNvSpPr/>
          <p:nvPr/>
        </p:nvSpPr>
        <p:spPr>
          <a:xfrm>
            <a:off x="4280624" y="5779627"/>
            <a:ext cx="497828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8270" marR="180340" indent="540385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78448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65729-BF5B-42BC-B2C4-F54B58B9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939FA4-66A6-4DA8-A36D-CB54B181B3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372" y="1968659"/>
            <a:ext cx="3334215" cy="3705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46347E-CE46-4C1F-9525-CF6213405AFE}"/>
              </a:ext>
            </a:extLst>
          </p:cNvPr>
          <p:cNvSpPr/>
          <p:nvPr/>
        </p:nvSpPr>
        <p:spPr>
          <a:xfrm>
            <a:off x="1843238" y="5676663"/>
            <a:ext cx="7397015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8270" marR="180340" indent="540385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Инфологическая 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8606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3BBE-381A-4CE7-90ED-AFA8F130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1DCA53-092C-44D7-A97F-C60A01105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89" y="2094051"/>
            <a:ext cx="3152273" cy="3139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3A4BB0-2A01-481D-A9FB-B81B4540CABB}"/>
              </a:ext>
            </a:extLst>
          </p:cNvPr>
          <p:cNvSpPr/>
          <p:nvPr/>
        </p:nvSpPr>
        <p:spPr>
          <a:xfrm>
            <a:off x="2561421" y="5361391"/>
            <a:ext cx="471096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8270" marR="180340" indent="540385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692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A3B3-1D43-4D46-8BD6-B9C175B1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7659C8-CE3F-473E-B5DB-AB72012BBE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74" y="1882066"/>
            <a:ext cx="1872541" cy="394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09B3D3-5DD3-4D26-A8BE-62AA02240759}"/>
              </a:ext>
            </a:extLst>
          </p:cNvPr>
          <p:cNvSpPr/>
          <p:nvPr/>
        </p:nvSpPr>
        <p:spPr>
          <a:xfrm>
            <a:off x="-1441428" y="5823282"/>
            <a:ext cx="620278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8270" marR="172720" indent="540385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Главный экран мобильного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B2659E-5DCE-465D-8D37-227D1A54E8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46" y="1882066"/>
            <a:ext cx="1872540" cy="394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8C777E-DFBE-4550-9549-A58663B0D226}"/>
              </a:ext>
            </a:extLst>
          </p:cNvPr>
          <p:cNvSpPr/>
          <p:nvPr/>
        </p:nvSpPr>
        <p:spPr>
          <a:xfrm>
            <a:off x="2625077" y="5823282"/>
            <a:ext cx="578318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8270" marR="172720" indent="540385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Страница тестового вопроса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9D16FF-3136-435D-84FE-4B13389EB0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02" y="1882066"/>
            <a:ext cx="1872540" cy="394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AB05F5-A199-4210-9140-B5BC9CCDA835}"/>
              </a:ext>
            </a:extLst>
          </p:cNvPr>
          <p:cNvSpPr/>
          <p:nvPr/>
        </p:nvSpPr>
        <p:spPr>
          <a:xfrm>
            <a:off x="6126480" y="5823282"/>
            <a:ext cx="649202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8270" marR="172720" indent="540385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Заставка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0716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FE4E0-9E80-408C-919F-646B0855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564FAB9E-7C91-402F-86BE-E9495A80CD7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56" y="1846263"/>
            <a:ext cx="1898294" cy="41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896161-9A5D-4693-A9BF-147AD903C87B}"/>
              </a:ext>
            </a:extLst>
          </p:cNvPr>
          <p:cNvSpPr/>
          <p:nvPr/>
        </p:nvSpPr>
        <p:spPr>
          <a:xfrm>
            <a:off x="952501" y="6035297"/>
            <a:ext cx="264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8203D8-9F61-494B-9D0B-841CBD87FE7D}"/>
              </a:ext>
            </a:extLst>
          </p:cNvPr>
          <p:cNvSpPr/>
          <p:nvPr/>
        </p:nvSpPr>
        <p:spPr>
          <a:xfrm>
            <a:off x="6526756" y="6035297"/>
            <a:ext cx="2688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C3C7DD-B155-45F9-8143-F61C30A6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0" y="1845734"/>
            <a:ext cx="4289596" cy="37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24372-31E5-484A-8AD9-FCEE5984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D2F36E-0133-4CF4-A7B3-B5A35C43B2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214422"/>
            <a:ext cx="2379345" cy="2395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CD5A55-9B5B-48F9-AFD9-82E466972A75}"/>
              </a:ext>
            </a:extLst>
          </p:cNvPr>
          <p:cNvSpPr/>
          <p:nvPr/>
        </p:nvSpPr>
        <p:spPr>
          <a:xfrm>
            <a:off x="609599" y="4935975"/>
            <a:ext cx="4019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таблица с типами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0BCF9-F530-4DEF-AD3F-B75B07BB7D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0127" y="2852597"/>
            <a:ext cx="6397944" cy="1757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2490A4-B36D-4E24-9071-CF0F170CBF59}"/>
              </a:ext>
            </a:extLst>
          </p:cNvPr>
          <p:cNvSpPr/>
          <p:nvPr/>
        </p:nvSpPr>
        <p:spPr>
          <a:xfrm>
            <a:off x="8029099" y="4935975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6855071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265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Ретро</vt:lpstr>
      <vt:lpstr>Мобильное приложение «Задачник»</vt:lpstr>
      <vt:lpstr>Цели и задачи</vt:lpstr>
      <vt:lpstr>Используемые инструменты</vt:lpstr>
      <vt:lpstr>Структурная схема приложения</vt:lpstr>
      <vt:lpstr>Проектирование БД</vt:lpstr>
      <vt:lpstr>Проектирование БД</vt:lpstr>
      <vt:lpstr>Проектирование интерфейса пользователя</vt:lpstr>
      <vt:lpstr>Разработка интерфейса</vt:lpstr>
      <vt:lpstr>Разработка базы данных</vt:lpstr>
      <vt:lpstr>Разработка приложения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«Задачник»</dc:title>
  <dc:creator>Xiany</dc:creator>
  <cp:lastModifiedBy>Xiany</cp:lastModifiedBy>
  <cp:revision>2</cp:revision>
  <dcterms:created xsi:type="dcterms:W3CDTF">2023-12-18T14:16:53Z</dcterms:created>
  <dcterms:modified xsi:type="dcterms:W3CDTF">2023-12-18T16:21:17Z</dcterms:modified>
</cp:coreProperties>
</file>