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moud abdulhamid" initials="ma" lastIdx="1" clrIdx="0">
    <p:extLst>
      <p:ext uri="{19B8F6BF-5375-455C-9EA6-DF929625EA0E}">
        <p15:presenceInfo xmlns:p15="http://schemas.microsoft.com/office/powerpoint/2012/main" userId="88bbb105da37e7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501A4-E23C-4AEF-B3C9-F0ED6F389CA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954C00-D364-40B5-AE01-A1C0AE98E37C}">
      <dgm:prSet/>
      <dgm:spPr/>
      <dgm:t>
        <a:bodyPr/>
        <a:lstStyle/>
        <a:p>
          <a:r>
            <a:rPr lang="en-US"/>
            <a:t>Apply tokenization</a:t>
          </a:r>
        </a:p>
      </dgm:t>
    </dgm:pt>
    <dgm:pt modelId="{40867192-4B78-4963-98D2-75E7096CCEB6}" type="parTrans" cxnId="{ACF7AEAF-7442-48BF-8D2F-FDEF7A8B90A4}">
      <dgm:prSet/>
      <dgm:spPr/>
      <dgm:t>
        <a:bodyPr/>
        <a:lstStyle/>
        <a:p>
          <a:endParaRPr lang="en-US"/>
        </a:p>
      </dgm:t>
    </dgm:pt>
    <dgm:pt modelId="{2BCE4377-BAF9-4D00-8BC6-652906F99D9D}" type="sibTrans" cxnId="{ACF7AEAF-7442-48BF-8D2F-FDEF7A8B90A4}">
      <dgm:prSet/>
      <dgm:spPr/>
      <dgm:t>
        <a:bodyPr/>
        <a:lstStyle/>
        <a:p>
          <a:endParaRPr lang="en-US"/>
        </a:p>
      </dgm:t>
    </dgm:pt>
    <dgm:pt modelId="{0EFCB1C5-738A-469A-96E0-F79852CF1A2F}">
      <dgm:prSet/>
      <dgm:spPr/>
      <dgm:t>
        <a:bodyPr/>
        <a:lstStyle/>
        <a:p>
          <a:r>
            <a:rPr lang="en-US"/>
            <a:t>Remove tags from question</a:t>
          </a:r>
        </a:p>
      </dgm:t>
    </dgm:pt>
    <dgm:pt modelId="{A4ED6AE0-196A-46DD-8F7C-E086B84CEC13}" type="parTrans" cxnId="{7D8F2495-6A7B-47CD-A133-43EE791C533F}">
      <dgm:prSet/>
      <dgm:spPr/>
      <dgm:t>
        <a:bodyPr/>
        <a:lstStyle/>
        <a:p>
          <a:endParaRPr lang="en-US"/>
        </a:p>
      </dgm:t>
    </dgm:pt>
    <dgm:pt modelId="{6D69F303-A2A0-40CD-B775-C449607F320B}" type="sibTrans" cxnId="{7D8F2495-6A7B-47CD-A133-43EE791C533F}">
      <dgm:prSet/>
      <dgm:spPr/>
      <dgm:t>
        <a:bodyPr/>
        <a:lstStyle/>
        <a:p>
          <a:endParaRPr lang="en-US"/>
        </a:p>
      </dgm:t>
    </dgm:pt>
    <dgm:pt modelId="{E5069014-67E8-46AD-A93D-03D582D01FEE}" type="pres">
      <dgm:prSet presAssocID="{208501A4-E23C-4AEF-B3C9-F0ED6F389CA1}" presName="diagram" presStyleCnt="0">
        <dgm:presLayoutVars>
          <dgm:dir/>
          <dgm:resizeHandles/>
        </dgm:presLayoutVars>
      </dgm:prSet>
      <dgm:spPr/>
    </dgm:pt>
    <dgm:pt modelId="{95DBA0AA-2AF1-4E5C-B245-06B2ADD59624}" type="pres">
      <dgm:prSet presAssocID="{73954C00-D364-40B5-AE01-A1C0AE98E37C}" presName="firstNode" presStyleLbl="node1" presStyleIdx="0" presStyleCnt="2">
        <dgm:presLayoutVars>
          <dgm:bulletEnabled val="1"/>
        </dgm:presLayoutVars>
      </dgm:prSet>
      <dgm:spPr/>
    </dgm:pt>
    <dgm:pt modelId="{07E7026D-82BB-4F12-859D-C48EE04A8ECA}" type="pres">
      <dgm:prSet presAssocID="{2BCE4377-BAF9-4D00-8BC6-652906F99D9D}" presName="sibTrans" presStyleLbl="sibTrans2D1" presStyleIdx="0" presStyleCnt="1"/>
      <dgm:spPr/>
    </dgm:pt>
    <dgm:pt modelId="{6B90E3C9-07AD-4774-B4AC-7B7EFF0D04E4}" type="pres">
      <dgm:prSet presAssocID="{0EFCB1C5-738A-469A-96E0-F79852CF1A2F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4F533901-D7F0-4842-956C-9438AB7A9B00}" type="presOf" srcId="{208501A4-E23C-4AEF-B3C9-F0ED6F389CA1}" destId="{E5069014-67E8-46AD-A93D-03D582D01FEE}" srcOrd="0" destOrd="0" presId="urn:microsoft.com/office/officeart/2005/8/layout/bProcess2"/>
    <dgm:cxn modelId="{7D8F2495-6A7B-47CD-A133-43EE791C533F}" srcId="{208501A4-E23C-4AEF-B3C9-F0ED6F389CA1}" destId="{0EFCB1C5-738A-469A-96E0-F79852CF1A2F}" srcOrd="1" destOrd="0" parTransId="{A4ED6AE0-196A-46DD-8F7C-E086B84CEC13}" sibTransId="{6D69F303-A2A0-40CD-B775-C449607F320B}"/>
    <dgm:cxn modelId="{ACF7AEAF-7442-48BF-8D2F-FDEF7A8B90A4}" srcId="{208501A4-E23C-4AEF-B3C9-F0ED6F389CA1}" destId="{73954C00-D364-40B5-AE01-A1C0AE98E37C}" srcOrd="0" destOrd="0" parTransId="{40867192-4B78-4963-98D2-75E7096CCEB6}" sibTransId="{2BCE4377-BAF9-4D00-8BC6-652906F99D9D}"/>
    <dgm:cxn modelId="{E0D48FC6-D3CB-4E55-AED7-9775CA9EA18E}" type="presOf" srcId="{2BCE4377-BAF9-4D00-8BC6-652906F99D9D}" destId="{07E7026D-82BB-4F12-859D-C48EE04A8ECA}" srcOrd="0" destOrd="0" presId="urn:microsoft.com/office/officeart/2005/8/layout/bProcess2"/>
    <dgm:cxn modelId="{0E7942CE-E80E-48BC-8089-B7C75190B482}" type="presOf" srcId="{0EFCB1C5-738A-469A-96E0-F79852CF1A2F}" destId="{6B90E3C9-07AD-4774-B4AC-7B7EFF0D04E4}" srcOrd="0" destOrd="0" presId="urn:microsoft.com/office/officeart/2005/8/layout/bProcess2"/>
    <dgm:cxn modelId="{42059DF4-0648-4D90-9657-73BDC681703E}" type="presOf" srcId="{73954C00-D364-40B5-AE01-A1C0AE98E37C}" destId="{95DBA0AA-2AF1-4E5C-B245-06B2ADD59624}" srcOrd="0" destOrd="0" presId="urn:microsoft.com/office/officeart/2005/8/layout/bProcess2"/>
    <dgm:cxn modelId="{38C017DC-6C38-4190-9746-BE050ABC53FE}" type="presParOf" srcId="{E5069014-67E8-46AD-A93D-03D582D01FEE}" destId="{95DBA0AA-2AF1-4E5C-B245-06B2ADD59624}" srcOrd="0" destOrd="0" presId="urn:microsoft.com/office/officeart/2005/8/layout/bProcess2"/>
    <dgm:cxn modelId="{20D1E02A-51E7-4321-9A57-0704D0881182}" type="presParOf" srcId="{E5069014-67E8-46AD-A93D-03D582D01FEE}" destId="{07E7026D-82BB-4F12-859D-C48EE04A8ECA}" srcOrd="1" destOrd="0" presId="urn:microsoft.com/office/officeart/2005/8/layout/bProcess2"/>
    <dgm:cxn modelId="{8CB7D3E9-F7C0-4C45-B602-D69C9BCD4A9A}" type="presParOf" srcId="{E5069014-67E8-46AD-A93D-03D582D01FEE}" destId="{6B90E3C9-07AD-4774-B4AC-7B7EFF0D04E4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7FDE3-9C23-491F-8223-A4835B2348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22FDAAEF-81DB-454E-8917-409E572825C7}">
      <dgm:prSet/>
      <dgm:spPr/>
      <dgm:t>
        <a:bodyPr/>
        <a:lstStyle/>
        <a:p>
          <a:pPr>
            <a:defRPr cap="all"/>
          </a:pPr>
          <a:r>
            <a:rPr lang="en-US"/>
            <a:t>Encoder</a:t>
          </a:r>
        </a:p>
      </dgm:t>
    </dgm:pt>
    <dgm:pt modelId="{33DA3627-60B5-4803-995F-B5EC973E20BD}" type="parTrans" cxnId="{A50D37B9-058F-4A8C-A573-E91B9CA3FFA6}">
      <dgm:prSet/>
      <dgm:spPr/>
      <dgm:t>
        <a:bodyPr/>
        <a:lstStyle/>
        <a:p>
          <a:endParaRPr lang="en-US"/>
        </a:p>
      </dgm:t>
    </dgm:pt>
    <dgm:pt modelId="{24DD5FDB-8785-46BE-98E6-2D09EA249E05}" type="sibTrans" cxnId="{A50D37B9-058F-4A8C-A573-E91B9CA3FFA6}">
      <dgm:prSet/>
      <dgm:spPr/>
      <dgm:t>
        <a:bodyPr/>
        <a:lstStyle/>
        <a:p>
          <a:endParaRPr lang="en-US"/>
        </a:p>
      </dgm:t>
    </dgm:pt>
    <dgm:pt modelId="{321B4214-6613-47A6-AC47-8803A272D7CC}">
      <dgm:prSet/>
      <dgm:spPr/>
      <dgm:t>
        <a:bodyPr/>
        <a:lstStyle/>
        <a:p>
          <a:pPr>
            <a:defRPr cap="all"/>
          </a:pPr>
          <a:r>
            <a:rPr lang="en-US"/>
            <a:t>Decoder</a:t>
          </a:r>
        </a:p>
      </dgm:t>
    </dgm:pt>
    <dgm:pt modelId="{B2BF27D9-85A6-4385-AD5C-ABD6B164CBDA}" type="parTrans" cxnId="{18595A7E-2E86-47DC-A728-2BD15A66F677}">
      <dgm:prSet/>
      <dgm:spPr/>
      <dgm:t>
        <a:bodyPr/>
        <a:lstStyle/>
        <a:p>
          <a:endParaRPr lang="en-US"/>
        </a:p>
      </dgm:t>
    </dgm:pt>
    <dgm:pt modelId="{3502777A-15C9-4F3A-A0C6-EF0E480406AE}" type="sibTrans" cxnId="{18595A7E-2E86-47DC-A728-2BD15A66F677}">
      <dgm:prSet/>
      <dgm:spPr/>
      <dgm:t>
        <a:bodyPr/>
        <a:lstStyle/>
        <a:p>
          <a:endParaRPr lang="en-US"/>
        </a:p>
      </dgm:t>
    </dgm:pt>
    <dgm:pt modelId="{0D5B8150-FA57-4B02-A65F-28D5C0A90978}">
      <dgm:prSet/>
      <dgm:spPr/>
      <dgm:t>
        <a:bodyPr/>
        <a:lstStyle/>
        <a:p>
          <a:pPr>
            <a:defRPr cap="all"/>
          </a:pPr>
          <a:r>
            <a:rPr lang="en-US"/>
            <a:t>Attention</a:t>
          </a:r>
        </a:p>
      </dgm:t>
    </dgm:pt>
    <dgm:pt modelId="{B823DA32-90AE-473A-A525-CE0AC2FC2564}" type="parTrans" cxnId="{7E90E9B6-C3D8-4E9A-9D0F-1F0787D3B6FF}">
      <dgm:prSet/>
      <dgm:spPr/>
      <dgm:t>
        <a:bodyPr/>
        <a:lstStyle/>
        <a:p>
          <a:endParaRPr lang="en-US"/>
        </a:p>
      </dgm:t>
    </dgm:pt>
    <dgm:pt modelId="{901A6AB9-75C3-4F54-9CD2-F8CE11788DD2}" type="sibTrans" cxnId="{7E90E9B6-C3D8-4E9A-9D0F-1F0787D3B6FF}">
      <dgm:prSet/>
      <dgm:spPr/>
      <dgm:t>
        <a:bodyPr/>
        <a:lstStyle/>
        <a:p>
          <a:endParaRPr lang="en-US"/>
        </a:p>
      </dgm:t>
    </dgm:pt>
    <dgm:pt modelId="{AEBA07AC-5B7E-425F-BA42-DF72D7CB01BC}">
      <dgm:prSet/>
      <dgm:spPr/>
      <dgm:t>
        <a:bodyPr/>
        <a:lstStyle/>
        <a:p>
          <a:pPr>
            <a:defRPr cap="all"/>
          </a:pPr>
          <a:r>
            <a:rPr lang="en-US"/>
            <a:t>Optimizer (Adam)</a:t>
          </a:r>
        </a:p>
      </dgm:t>
    </dgm:pt>
    <dgm:pt modelId="{B9CE87B8-ECF5-43C1-9E81-9B7BC23D44BC}" type="parTrans" cxnId="{84397C87-8963-4F37-8D1F-9A169B85FD6F}">
      <dgm:prSet/>
      <dgm:spPr/>
      <dgm:t>
        <a:bodyPr/>
        <a:lstStyle/>
        <a:p>
          <a:endParaRPr lang="en-US"/>
        </a:p>
      </dgm:t>
    </dgm:pt>
    <dgm:pt modelId="{40D288E4-7E1B-4A45-86EF-63B9D43828FA}" type="sibTrans" cxnId="{84397C87-8963-4F37-8D1F-9A169B85FD6F}">
      <dgm:prSet/>
      <dgm:spPr/>
      <dgm:t>
        <a:bodyPr/>
        <a:lstStyle/>
        <a:p>
          <a:endParaRPr lang="en-US"/>
        </a:p>
      </dgm:t>
    </dgm:pt>
    <dgm:pt modelId="{2074AFBB-35D1-411D-8192-AEC5A188C54E}" type="pres">
      <dgm:prSet presAssocID="{01A7FDE3-9C23-491F-8223-A4835B23488A}" presName="root" presStyleCnt="0">
        <dgm:presLayoutVars>
          <dgm:dir/>
          <dgm:resizeHandles val="exact"/>
        </dgm:presLayoutVars>
      </dgm:prSet>
      <dgm:spPr/>
    </dgm:pt>
    <dgm:pt modelId="{9890EF54-F129-431F-BF5F-329E9585CBBF}" type="pres">
      <dgm:prSet presAssocID="{22FDAAEF-81DB-454E-8917-409E572825C7}" presName="compNode" presStyleCnt="0"/>
      <dgm:spPr/>
    </dgm:pt>
    <dgm:pt modelId="{51DA9AD7-1A8A-4A6B-8988-F0EE019320A9}" type="pres">
      <dgm:prSet presAssocID="{22FDAAEF-81DB-454E-8917-409E572825C7}" presName="iconBgRect" presStyleLbl="bgShp" presStyleIdx="0" presStyleCnt="4"/>
      <dgm:spPr/>
    </dgm:pt>
    <dgm:pt modelId="{71C9AEC6-52CF-4F9B-8B00-E6B3BC236B3F}" type="pres">
      <dgm:prSet presAssocID="{22FDAAEF-81DB-454E-8917-409E572825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AE53BBD-F55F-4C61-A8C3-21645DD72033}" type="pres">
      <dgm:prSet presAssocID="{22FDAAEF-81DB-454E-8917-409E572825C7}" presName="spaceRect" presStyleCnt="0"/>
      <dgm:spPr/>
    </dgm:pt>
    <dgm:pt modelId="{43A8D4DE-2BB8-4D04-955B-980238BD1995}" type="pres">
      <dgm:prSet presAssocID="{22FDAAEF-81DB-454E-8917-409E572825C7}" presName="textRect" presStyleLbl="revTx" presStyleIdx="0" presStyleCnt="4">
        <dgm:presLayoutVars>
          <dgm:chMax val="1"/>
          <dgm:chPref val="1"/>
        </dgm:presLayoutVars>
      </dgm:prSet>
      <dgm:spPr/>
    </dgm:pt>
    <dgm:pt modelId="{69E260FD-F01B-4CF4-8F44-924938EA547E}" type="pres">
      <dgm:prSet presAssocID="{24DD5FDB-8785-46BE-98E6-2D09EA249E05}" presName="sibTrans" presStyleCnt="0"/>
      <dgm:spPr/>
    </dgm:pt>
    <dgm:pt modelId="{3C926EA7-CE94-4CF1-A721-707222BB4921}" type="pres">
      <dgm:prSet presAssocID="{321B4214-6613-47A6-AC47-8803A272D7CC}" presName="compNode" presStyleCnt="0"/>
      <dgm:spPr/>
    </dgm:pt>
    <dgm:pt modelId="{DCF595BF-262A-47D3-B90B-F118ACD06B45}" type="pres">
      <dgm:prSet presAssocID="{321B4214-6613-47A6-AC47-8803A272D7CC}" presName="iconBgRect" presStyleLbl="bgShp" presStyleIdx="1" presStyleCnt="4"/>
      <dgm:spPr/>
    </dgm:pt>
    <dgm:pt modelId="{F61A32E2-F635-4F0E-87E8-BFE6D846F757}" type="pres">
      <dgm:prSet presAssocID="{321B4214-6613-47A6-AC47-8803A272D7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C0B51AEE-9432-4BFA-997A-8A56ED259D66}" type="pres">
      <dgm:prSet presAssocID="{321B4214-6613-47A6-AC47-8803A272D7CC}" presName="spaceRect" presStyleCnt="0"/>
      <dgm:spPr/>
    </dgm:pt>
    <dgm:pt modelId="{A8A94FC5-E7F3-45B3-A65F-F9A96DEC4815}" type="pres">
      <dgm:prSet presAssocID="{321B4214-6613-47A6-AC47-8803A272D7CC}" presName="textRect" presStyleLbl="revTx" presStyleIdx="1" presStyleCnt="4">
        <dgm:presLayoutVars>
          <dgm:chMax val="1"/>
          <dgm:chPref val="1"/>
        </dgm:presLayoutVars>
      </dgm:prSet>
      <dgm:spPr/>
    </dgm:pt>
    <dgm:pt modelId="{89DBF15E-872D-48BA-919B-312AA74BAE8E}" type="pres">
      <dgm:prSet presAssocID="{3502777A-15C9-4F3A-A0C6-EF0E480406AE}" presName="sibTrans" presStyleCnt="0"/>
      <dgm:spPr/>
    </dgm:pt>
    <dgm:pt modelId="{DC61B4AD-68A7-4A8F-9B3D-F9D18E02DE1A}" type="pres">
      <dgm:prSet presAssocID="{0D5B8150-FA57-4B02-A65F-28D5C0A90978}" presName="compNode" presStyleCnt="0"/>
      <dgm:spPr/>
    </dgm:pt>
    <dgm:pt modelId="{39694EF2-3A71-4B17-9683-05914AB903D3}" type="pres">
      <dgm:prSet presAssocID="{0D5B8150-FA57-4B02-A65F-28D5C0A90978}" presName="iconBgRect" presStyleLbl="bgShp" presStyleIdx="2" presStyleCnt="4"/>
      <dgm:spPr/>
    </dgm:pt>
    <dgm:pt modelId="{A4317ED0-36E3-4A43-BAA6-8A1750AF1252}" type="pres">
      <dgm:prSet presAssocID="{0D5B8150-FA57-4B02-A65F-28D5C0A909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A69FCE7-52EF-4512-BDDE-FFB523B4C936}" type="pres">
      <dgm:prSet presAssocID="{0D5B8150-FA57-4B02-A65F-28D5C0A90978}" presName="spaceRect" presStyleCnt="0"/>
      <dgm:spPr/>
    </dgm:pt>
    <dgm:pt modelId="{5BF3AB81-AA42-4501-9641-A9D360812A9C}" type="pres">
      <dgm:prSet presAssocID="{0D5B8150-FA57-4B02-A65F-28D5C0A90978}" presName="textRect" presStyleLbl="revTx" presStyleIdx="2" presStyleCnt="4">
        <dgm:presLayoutVars>
          <dgm:chMax val="1"/>
          <dgm:chPref val="1"/>
        </dgm:presLayoutVars>
      </dgm:prSet>
      <dgm:spPr/>
    </dgm:pt>
    <dgm:pt modelId="{69CAC0CB-CDAA-4E67-841F-A86422AAA822}" type="pres">
      <dgm:prSet presAssocID="{901A6AB9-75C3-4F54-9CD2-F8CE11788DD2}" presName="sibTrans" presStyleCnt="0"/>
      <dgm:spPr/>
    </dgm:pt>
    <dgm:pt modelId="{238E2AB5-B588-4272-8396-51DB383A2533}" type="pres">
      <dgm:prSet presAssocID="{AEBA07AC-5B7E-425F-BA42-DF72D7CB01BC}" presName="compNode" presStyleCnt="0"/>
      <dgm:spPr/>
    </dgm:pt>
    <dgm:pt modelId="{D54207BA-FF0C-4AF5-BFE0-F7FBEF7BFFB5}" type="pres">
      <dgm:prSet presAssocID="{AEBA07AC-5B7E-425F-BA42-DF72D7CB01BC}" presName="iconBgRect" presStyleLbl="bgShp" presStyleIdx="3" presStyleCnt="4"/>
      <dgm:spPr/>
    </dgm:pt>
    <dgm:pt modelId="{8BB41BF4-39E4-4DED-BD14-4377ABC4BADD}" type="pres">
      <dgm:prSet presAssocID="{AEBA07AC-5B7E-425F-BA42-DF72D7CB01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F24B340-51C4-490D-9F31-BB201B1A333C}" type="pres">
      <dgm:prSet presAssocID="{AEBA07AC-5B7E-425F-BA42-DF72D7CB01BC}" presName="spaceRect" presStyleCnt="0"/>
      <dgm:spPr/>
    </dgm:pt>
    <dgm:pt modelId="{37EB34F5-F608-4DA9-A759-0997F590C1B8}" type="pres">
      <dgm:prSet presAssocID="{AEBA07AC-5B7E-425F-BA42-DF72D7CB01B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6E7506-572C-458E-B32F-D69E16448051}" type="presOf" srcId="{AEBA07AC-5B7E-425F-BA42-DF72D7CB01BC}" destId="{37EB34F5-F608-4DA9-A759-0997F590C1B8}" srcOrd="0" destOrd="0" presId="urn:microsoft.com/office/officeart/2018/5/layout/IconCircleLabelList"/>
    <dgm:cxn modelId="{3B6AD25D-D68E-42A4-A8D0-D240EFCA807A}" type="presOf" srcId="{22FDAAEF-81DB-454E-8917-409E572825C7}" destId="{43A8D4DE-2BB8-4D04-955B-980238BD1995}" srcOrd="0" destOrd="0" presId="urn:microsoft.com/office/officeart/2018/5/layout/IconCircleLabelList"/>
    <dgm:cxn modelId="{BFF17556-59C4-459B-9056-4E45AE05AE09}" type="presOf" srcId="{01A7FDE3-9C23-491F-8223-A4835B23488A}" destId="{2074AFBB-35D1-411D-8192-AEC5A188C54E}" srcOrd="0" destOrd="0" presId="urn:microsoft.com/office/officeart/2018/5/layout/IconCircleLabelList"/>
    <dgm:cxn modelId="{18595A7E-2E86-47DC-A728-2BD15A66F677}" srcId="{01A7FDE3-9C23-491F-8223-A4835B23488A}" destId="{321B4214-6613-47A6-AC47-8803A272D7CC}" srcOrd="1" destOrd="0" parTransId="{B2BF27D9-85A6-4385-AD5C-ABD6B164CBDA}" sibTransId="{3502777A-15C9-4F3A-A0C6-EF0E480406AE}"/>
    <dgm:cxn modelId="{84397C87-8963-4F37-8D1F-9A169B85FD6F}" srcId="{01A7FDE3-9C23-491F-8223-A4835B23488A}" destId="{AEBA07AC-5B7E-425F-BA42-DF72D7CB01BC}" srcOrd="3" destOrd="0" parTransId="{B9CE87B8-ECF5-43C1-9E81-9B7BC23D44BC}" sibTransId="{40D288E4-7E1B-4A45-86EF-63B9D43828FA}"/>
    <dgm:cxn modelId="{7E90E9B6-C3D8-4E9A-9D0F-1F0787D3B6FF}" srcId="{01A7FDE3-9C23-491F-8223-A4835B23488A}" destId="{0D5B8150-FA57-4B02-A65F-28D5C0A90978}" srcOrd="2" destOrd="0" parTransId="{B823DA32-90AE-473A-A525-CE0AC2FC2564}" sibTransId="{901A6AB9-75C3-4F54-9CD2-F8CE11788DD2}"/>
    <dgm:cxn modelId="{A50D37B9-058F-4A8C-A573-E91B9CA3FFA6}" srcId="{01A7FDE3-9C23-491F-8223-A4835B23488A}" destId="{22FDAAEF-81DB-454E-8917-409E572825C7}" srcOrd="0" destOrd="0" parTransId="{33DA3627-60B5-4803-995F-B5EC973E20BD}" sibTransId="{24DD5FDB-8785-46BE-98E6-2D09EA249E05}"/>
    <dgm:cxn modelId="{8F0BB9C0-C6D7-42D0-BE8B-3EAA9031C5AA}" type="presOf" srcId="{321B4214-6613-47A6-AC47-8803A272D7CC}" destId="{A8A94FC5-E7F3-45B3-A65F-F9A96DEC4815}" srcOrd="0" destOrd="0" presId="urn:microsoft.com/office/officeart/2018/5/layout/IconCircleLabelList"/>
    <dgm:cxn modelId="{3B377AC5-7020-40B5-9006-E47B0F81922A}" type="presOf" srcId="{0D5B8150-FA57-4B02-A65F-28D5C0A90978}" destId="{5BF3AB81-AA42-4501-9641-A9D360812A9C}" srcOrd="0" destOrd="0" presId="urn:microsoft.com/office/officeart/2018/5/layout/IconCircleLabelList"/>
    <dgm:cxn modelId="{EBB3842F-0287-4701-8428-5EBD32FDF541}" type="presParOf" srcId="{2074AFBB-35D1-411D-8192-AEC5A188C54E}" destId="{9890EF54-F129-431F-BF5F-329E9585CBBF}" srcOrd="0" destOrd="0" presId="urn:microsoft.com/office/officeart/2018/5/layout/IconCircleLabelList"/>
    <dgm:cxn modelId="{464A3E1B-153C-4C5C-9CC6-BCE144BAF766}" type="presParOf" srcId="{9890EF54-F129-431F-BF5F-329E9585CBBF}" destId="{51DA9AD7-1A8A-4A6B-8988-F0EE019320A9}" srcOrd="0" destOrd="0" presId="urn:microsoft.com/office/officeart/2018/5/layout/IconCircleLabelList"/>
    <dgm:cxn modelId="{5D03EBDE-9D13-492F-87EF-7FC7E8B5B507}" type="presParOf" srcId="{9890EF54-F129-431F-BF5F-329E9585CBBF}" destId="{71C9AEC6-52CF-4F9B-8B00-E6B3BC236B3F}" srcOrd="1" destOrd="0" presId="urn:microsoft.com/office/officeart/2018/5/layout/IconCircleLabelList"/>
    <dgm:cxn modelId="{D597B8D3-04FA-4F97-B42C-40D74E2C5CED}" type="presParOf" srcId="{9890EF54-F129-431F-BF5F-329E9585CBBF}" destId="{FAE53BBD-F55F-4C61-A8C3-21645DD72033}" srcOrd="2" destOrd="0" presId="urn:microsoft.com/office/officeart/2018/5/layout/IconCircleLabelList"/>
    <dgm:cxn modelId="{747BFE66-6EF8-4CB1-81B7-33F61CBE5CB7}" type="presParOf" srcId="{9890EF54-F129-431F-BF5F-329E9585CBBF}" destId="{43A8D4DE-2BB8-4D04-955B-980238BD1995}" srcOrd="3" destOrd="0" presId="urn:microsoft.com/office/officeart/2018/5/layout/IconCircleLabelList"/>
    <dgm:cxn modelId="{A65C78D9-1206-4473-A2CD-E60E866D289A}" type="presParOf" srcId="{2074AFBB-35D1-411D-8192-AEC5A188C54E}" destId="{69E260FD-F01B-4CF4-8F44-924938EA547E}" srcOrd="1" destOrd="0" presId="urn:microsoft.com/office/officeart/2018/5/layout/IconCircleLabelList"/>
    <dgm:cxn modelId="{EC546ED7-C582-41E9-8487-B4A783BF51EE}" type="presParOf" srcId="{2074AFBB-35D1-411D-8192-AEC5A188C54E}" destId="{3C926EA7-CE94-4CF1-A721-707222BB4921}" srcOrd="2" destOrd="0" presId="urn:microsoft.com/office/officeart/2018/5/layout/IconCircleLabelList"/>
    <dgm:cxn modelId="{DB6F9B93-D3A8-4D64-BC74-82570C1E3630}" type="presParOf" srcId="{3C926EA7-CE94-4CF1-A721-707222BB4921}" destId="{DCF595BF-262A-47D3-B90B-F118ACD06B45}" srcOrd="0" destOrd="0" presId="urn:microsoft.com/office/officeart/2018/5/layout/IconCircleLabelList"/>
    <dgm:cxn modelId="{BA3B2217-C953-45EA-B7B6-A080BCADE60E}" type="presParOf" srcId="{3C926EA7-CE94-4CF1-A721-707222BB4921}" destId="{F61A32E2-F635-4F0E-87E8-BFE6D846F757}" srcOrd="1" destOrd="0" presId="urn:microsoft.com/office/officeart/2018/5/layout/IconCircleLabelList"/>
    <dgm:cxn modelId="{04D5C8A3-7D93-422F-AB64-EFD47681C76B}" type="presParOf" srcId="{3C926EA7-CE94-4CF1-A721-707222BB4921}" destId="{C0B51AEE-9432-4BFA-997A-8A56ED259D66}" srcOrd="2" destOrd="0" presId="urn:microsoft.com/office/officeart/2018/5/layout/IconCircleLabelList"/>
    <dgm:cxn modelId="{6A45598A-0D3F-45B8-A7A3-C6AFA03F21D6}" type="presParOf" srcId="{3C926EA7-CE94-4CF1-A721-707222BB4921}" destId="{A8A94FC5-E7F3-45B3-A65F-F9A96DEC4815}" srcOrd="3" destOrd="0" presId="urn:microsoft.com/office/officeart/2018/5/layout/IconCircleLabelList"/>
    <dgm:cxn modelId="{AE850AD3-0B29-41EA-8E0F-840BE156B06D}" type="presParOf" srcId="{2074AFBB-35D1-411D-8192-AEC5A188C54E}" destId="{89DBF15E-872D-48BA-919B-312AA74BAE8E}" srcOrd="3" destOrd="0" presId="urn:microsoft.com/office/officeart/2018/5/layout/IconCircleLabelList"/>
    <dgm:cxn modelId="{E5CE5A7B-9CC1-41AD-92CD-AF5A7FE41382}" type="presParOf" srcId="{2074AFBB-35D1-411D-8192-AEC5A188C54E}" destId="{DC61B4AD-68A7-4A8F-9B3D-F9D18E02DE1A}" srcOrd="4" destOrd="0" presId="urn:microsoft.com/office/officeart/2018/5/layout/IconCircleLabelList"/>
    <dgm:cxn modelId="{FB8BC028-70DC-4EF0-8FFD-F97EBBE03B92}" type="presParOf" srcId="{DC61B4AD-68A7-4A8F-9B3D-F9D18E02DE1A}" destId="{39694EF2-3A71-4B17-9683-05914AB903D3}" srcOrd="0" destOrd="0" presId="urn:microsoft.com/office/officeart/2018/5/layout/IconCircleLabelList"/>
    <dgm:cxn modelId="{82C2C32E-3C11-4593-843D-E7898D217DDE}" type="presParOf" srcId="{DC61B4AD-68A7-4A8F-9B3D-F9D18E02DE1A}" destId="{A4317ED0-36E3-4A43-BAA6-8A1750AF1252}" srcOrd="1" destOrd="0" presId="urn:microsoft.com/office/officeart/2018/5/layout/IconCircleLabelList"/>
    <dgm:cxn modelId="{8215170E-4BBD-4299-951E-A4A4F76FFB83}" type="presParOf" srcId="{DC61B4AD-68A7-4A8F-9B3D-F9D18E02DE1A}" destId="{8A69FCE7-52EF-4512-BDDE-FFB523B4C936}" srcOrd="2" destOrd="0" presId="urn:microsoft.com/office/officeart/2018/5/layout/IconCircleLabelList"/>
    <dgm:cxn modelId="{891375CA-673F-4FD3-9F0B-05F0BF602286}" type="presParOf" srcId="{DC61B4AD-68A7-4A8F-9B3D-F9D18E02DE1A}" destId="{5BF3AB81-AA42-4501-9641-A9D360812A9C}" srcOrd="3" destOrd="0" presId="urn:microsoft.com/office/officeart/2018/5/layout/IconCircleLabelList"/>
    <dgm:cxn modelId="{D7574DCA-EF0C-40C6-A910-9AE64A1BF80E}" type="presParOf" srcId="{2074AFBB-35D1-411D-8192-AEC5A188C54E}" destId="{69CAC0CB-CDAA-4E67-841F-A86422AAA822}" srcOrd="5" destOrd="0" presId="urn:microsoft.com/office/officeart/2018/5/layout/IconCircleLabelList"/>
    <dgm:cxn modelId="{7A7E7247-C30A-4EFD-B9E0-9F70A02FD0A3}" type="presParOf" srcId="{2074AFBB-35D1-411D-8192-AEC5A188C54E}" destId="{238E2AB5-B588-4272-8396-51DB383A2533}" srcOrd="6" destOrd="0" presId="urn:microsoft.com/office/officeart/2018/5/layout/IconCircleLabelList"/>
    <dgm:cxn modelId="{50F25D84-E916-4B50-ACC9-0B558C6D3502}" type="presParOf" srcId="{238E2AB5-B588-4272-8396-51DB383A2533}" destId="{D54207BA-FF0C-4AF5-BFE0-F7FBEF7BFFB5}" srcOrd="0" destOrd="0" presId="urn:microsoft.com/office/officeart/2018/5/layout/IconCircleLabelList"/>
    <dgm:cxn modelId="{B47E8C3A-F13F-4E42-9ED5-E35015926AD4}" type="presParOf" srcId="{238E2AB5-B588-4272-8396-51DB383A2533}" destId="{8BB41BF4-39E4-4DED-BD14-4377ABC4BADD}" srcOrd="1" destOrd="0" presId="urn:microsoft.com/office/officeart/2018/5/layout/IconCircleLabelList"/>
    <dgm:cxn modelId="{919658F8-FA38-4E23-A241-C5363B1458B5}" type="presParOf" srcId="{238E2AB5-B588-4272-8396-51DB383A2533}" destId="{4F24B340-51C4-490D-9F31-BB201B1A333C}" srcOrd="2" destOrd="0" presId="urn:microsoft.com/office/officeart/2018/5/layout/IconCircleLabelList"/>
    <dgm:cxn modelId="{38DBD21F-2A1A-4DFB-99DF-ECA14C004B45}" type="presParOf" srcId="{238E2AB5-B588-4272-8396-51DB383A2533}" destId="{37EB34F5-F608-4DA9-A759-0997F590C1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A0AA-2AF1-4E5C-B245-06B2ADD59624}">
      <dsp:nvSpPr>
        <dsp:cNvPr id="0" name=""/>
        <dsp:cNvSpPr/>
      </dsp:nvSpPr>
      <dsp:spPr>
        <a:xfrm>
          <a:off x="1283" y="73062"/>
          <a:ext cx="4205213" cy="4205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Apply tokenization</a:t>
          </a:r>
        </a:p>
      </dsp:txBody>
      <dsp:txXfrm>
        <a:off x="617122" y="688901"/>
        <a:ext cx="2973535" cy="2973535"/>
      </dsp:txXfrm>
    </dsp:sp>
    <dsp:sp modelId="{07E7026D-82BB-4F12-859D-C48EE04A8ECA}">
      <dsp:nvSpPr>
        <dsp:cNvPr id="0" name=""/>
        <dsp:cNvSpPr/>
      </dsp:nvSpPr>
      <dsp:spPr>
        <a:xfrm rot="5400000">
          <a:off x="4553426" y="1618478"/>
          <a:ext cx="1471824" cy="111438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0E3C9-07AD-4774-B4AC-7B7EFF0D04E4}">
      <dsp:nvSpPr>
        <dsp:cNvPr id="0" name=""/>
        <dsp:cNvSpPr/>
      </dsp:nvSpPr>
      <dsp:spPr>
        <a:xfrm>
          <a:off x="6309103" y="73062"/>
          <a:ext cx="4205213" cy="4205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Remove tags from question</a:t>
          </a:r>
        </a:p>
      </dsp:txBody>
      <dsp:txXfrm>
        <a:off x="6924942" y="688901"/>
        <a:ext cx="2973535" cy="2973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A9AD7-1A8A-4A6B-8988-F0EE019320A9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9AEC6-52CF-4F9B-8B00-E6B3BC236B3F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8D4DE-2BB8-4D04-955B-980238BD199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Encoder</a:t>
          </a:r>
        </a:p>
      </dsp:txBody>
      <dsp:txXfrm>
        <a:off x="100682" y="2684598"/>
        <a:ext cx="2370489" cy="720000"/>
      </dsp:txXfrm>
    </dsp:sp>
    <dsp:sp modelId="{DCF595BF-262A-47D3-B90B-F118ACD06B45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A32E2-F635-4F0E-87E8-BFE6D846F757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94FC5-E7F3-45B3-A65F-F9A96DEC481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Decoder</a:t>
          </a:r>
        </a:p>
      </dsp:txBody>
      <dsp:txXfrm>
        <a:off x="2886007" y="2684598"/>
        <a:ext cx="2370489" cy="720000"/>
      </dsp:txXfrm>
    </dsp:sp>
    <dsp:sp modelId="{39694EF2-3A71-4B17-9683-05914AB903D3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17ED0-36E3-4A43-BAA6-8A1750AF1252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3AB81-AA42-4501-9641-A9D360812A9C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Attention</a:t>
          </a:r>
        </a:p>
      </dsp:txBody>
      <dsp:txXfrm>
        <a:off x="5671332" y="2684598"/>
        <a:ext cx="2370489" cy="720000"/>
      </dsp:txXfrm>
    </dsp:sp>
    <dsp:sp modelId="{D54207BA-FF0C-4AF5-BFE0-F7FBEF7BFFB5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41BF4-39E4-4DED-BD14-4377ABC4BADD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B34F5-F608-4DA9-A759-0997F590C1B8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Optimizer (Adam)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C027-2A57-11CD-FF3E-E942055D0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14F4-9273-A206-B0F1-3AEBCB1FA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900BE-7793-75C5-936C-98B18ADD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69C7-E489-4F6C-9DCB-05D21439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5D41-83AF-F28C-9933-67DD82D2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D343-9154-C87E-DF02-578713F1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C0014-E8F3-CF7C-F5B2-8037E3FFE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BE77-8947-ADD9-F2F3-9ED2E93C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FCAF-C976-2456-81DF-8C06E43A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C393-8DDE-5794-43D0-873BD957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622F8-32D6-3087-765B-3E50B11DF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0D32-0B36-8805-F426-4C580D0D2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8AE8-1B2F-4B44-0FE1-151D0B02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ECE8-087E-F425-1D6C-7D2B246F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B71C-1A0E-C1AF-6EC4-FCF9320E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30CF-6975-C8FF-E1D9-37830904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A4B8-8ED0-131F-C8CB-8755E16D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3240-6BAE-0360-86A9-89D1D4E1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DC03-21A5-E77D-8C2D-A58F9E4C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56BB6-1935-3D5B-A59B-CC86CFD7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6371-3041-AE1D-0FBF-C0291FF5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DA238-7793-ECFB-D39A-FB2D2D81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7AACA-C86D-31E4-42C8-310FDB12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5D31-8E2A-BFCC-4FBD-F4C81C3C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34C1-434D-98BB-EA8E-AD5E13C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5982-B0AA-1033-09B3-4A55E43D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733F-CB92-DAFA-DA65-36B71F292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E919A-8FD4-BF52-775B-18518ADF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589D4-C623-A760-AB66-B2237CB2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1FBEE-75E2-0125-8845-A3F5DA17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F44E1-33E9-629C-15FD-935573A9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6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CD65-40A8-0D19-C031-2D010E1D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0AC83-2FA3-099A-992A-C3B92235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25BD3-1253-62FD-3ACD-155EF565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6736C-003B-7658-6220-19121D1B0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392C-480B-A470-8167-E4AC451D9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1D7BD-DA30-2400-AD28-309F9C9B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41223-600B-02BB-67BD-681FEBF5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83E0B-3B77-AABD-D90D-644D495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B005-1029-7504-0AEA-049209BE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55174-19F4-7B86-F57F-3262D892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A5A52-3236-4B37-FD99-1B2666B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54A49-2474-5B74-AB7F-42ABF9D0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4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3D775-6EFC-ABF7-D5A7-2F0C6DA8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D7F8E-8DD1-8652-6DC9-29EA8FAC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EC2EE-39BE-C9D8-C5FC-91506E87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4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05DD-803D-6E41-3FCB-083C9766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FD3B5-B1EB-F490-2962-1B59BE07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34F4C-1647-1E00-B301-9B5FA3C0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895A4-3585-17C3-B0E3-E9360219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004B4-8B37-A84B-75DC-9E74C436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2CA1-AEDA-F9F0-7D96-9ECC5D73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2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E0F9-ED5A-221D-2C00-F512B4B0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21937-2A80-B3F4-039C-446F303C3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D710-483A-7C5B-F631-9A3C97FD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9DD73-B85D-F1D2-A36B-E1742D9C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B83DD-2524-5DCF-C75D-99124298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5A336-7718-2017-2BE6-EB1027F6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37182-CA37-66FD-64ED-8CA3F280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05FA-8A15-7BA4-C93A-FB6DC84DB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EB96-1547-8917-748C-F81BB4EBA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685AF-BDA1-4002-9E65-AD23146084A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5625-0317-B34E-3D01-986815F67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778E6-9041-62A1-6C40-DA473236F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66B05-9B0F-4368-B374-5930839E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rafstor/simple-dialogs-for-chatbo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robot hand touching a circular button&#10;&#10;Description automatically generated">
            <a:extLst>
              <a:ext uri="{FF2B5EF4-FFF2-40B4-BE49-F238E27FC236}">
                <a16:creationId xmlns:a16="http://schemas.microsoft.com/office/drawing/2014/main" id="{BF72B2C2-377B-D624-F255-D89C8EB9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2" r="-1" b="3270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9" name="Picture 8" descr="A person holding a phone&#10;&#10;Description automatically generated">
            <a:extLst>
              <a:ext uri="{FF2B5EF4-FFF2-40B4-BE49-F238E27FC236}">
                <a16:creationId xmlns:a16="http://schemas.microsoft.com/office/drawing/2014/main" id="{5361D888-FD26-B644-3624-47ADC8C1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 r="-1" b="1403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9E6DE-043C-548F-7625-4135EFF59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Project Team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7C838-8E1A-8E10-8839-F2975AA7D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4"/>
            <a:ext cx="5395912" cy="21478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1- Mahmoud </a:t>
            </a:r>
            <a:r>
              <a:rPr lang="en-US" sz="2000" dirty="0" err="1">
                <a:solidFill>
                  <a:schemeClr val="bg1"/>
                </a:solidFill>
              </a:rPr>
              <a:t>Abdelhameed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Elsaed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2- Rokia </a:t>
            </a:r>
            <a:r>
              <a:rPr lang="en-US" sz="2000" dirty="0" err="1">
                <a:solidFill>
                  <a:schemeClr val="bg1"/>
                </a:solidFill>
              </a:rPr>
              <a:t>Abdulrhman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Elsaedi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3-Mohamed Anwar Fouad </a:t>
            </a:r>
            <a:r>
              <a:rPr lang="en-US" sz="2000" dirty="0" err="1">
                <a:solidFill>
                  <a:schemeClr val="bg1"/>
                </a:solidFill>
              </a:rPr>
              <a:t>Mahgoob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4-Mohamed Ahmed </a:t>
            </a:r>
            <a:r>
              <a:rPr lang="en-US" sz="2000" dirty="0" err="1">
                <a:solidFill>
                  <a:schemeClr val="bg1"/>
                </a:solidFill>
              </a:rPr>
              <a:t>Elfeky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5-Kyrols George </a:t>
            </a:r>
            <a:r>
              <a:rPr lang="en-US" sz="2000" dirty="0" err="1">
                <a:solidFill>
                  <a:schemeClr val="bg1"/>
                </a:solidFill>
              </a:rPr>
              <a:t>Sidehom</a:t>
            </a:r>
            <a:r>
              <a:rPr lang="en-US" sz="2000" dirty="0">
                <a:solidFill>
                  <a:schemeClr val="bg1"/>
                </a:solidFill>
              </a:rPr>
              <a:t> Atia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6-Mohamed Hamdi Ahmed Awad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8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F41A-D1EF-B4A2-6903-355469F6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Template And Generate Response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3FF09-0D81-916C-D716-A6575548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04" y="1825625"/>
            <a:ext cx="9351192" cy="4351338"/>
          </a:xfrm>
        </p:spPr>
      </p:pic>
    </p:spTree>
    <p:extLst>
      <p:ext uri="{BB962C8B-B14F-4D97-AF65-F5344CB8AC3E}">
        <p14:creationId xmlns:p14="http://schemas.microsoft.com/office/powerpoint/2010/main" val="100579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46C7-A624-5688-8347-FA9D6107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App Layout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DA756-7456-ADE7-04B4-715550727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46" y="1825625"/>
            <a:ext cx="10170508" cy="4351338"/>
          </a:xfrm>
        </p:spPr>
      </p:pic>
    </p:spTree>
    <p:extLst>
      <p:ext uri="{BB962C8B-B14F-4D97-AF65-F5344CB8AC3E}">
        <p14:creationId xmlns:p14="http://schemas.microsoft.com/office/powerpoint/2010/main" val="6053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2D87-4FEE-8D0C-1804-6F025A29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User Input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AA770-DE2C-FF0A-B9DF-45B3E1B32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25" y="1825625"/>
            <a:ext cx="8902150" cy="4351338"/>
          </a:xfrm>
        </p:spPr>
      </p:pic>
    </p:spTree>
    <p:extLst>
      <p:ext uri="{BB962C8B-B14F-4D97-AF65-F5344CB8AC3E}">
        <p14:creationId xmlns:p14="http://schemas.microsoft.com/office/powerpoint/2010/main" val="212125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8B7A-89F5-6E7D-1C6B-BE6D8BC3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LangSmith</a:t>
            </a:r>
            <a:r>
              <a:rPr lang="en-US" dirty="0"/>
              <a:t> Tracking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FE934F-E306-202C-7D20-64A10240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40" y="1825625"/>
            <a:ext cx="9143919" cy="4351338"/>
          </a:xfrm>
        </p:spPr>
      </p:pic>
    </p:spTree>
    <p:extLst>
      <p:ext uri="{BB962C8B-B14F-4D97-AF65-F5344CB8AC3E}">
        <p14:creationId xmlns:p14="http://schemas.microsoft.com/office/powerpoint/2010/main" val="48894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3670-C5AB-3DB1-0CDD-7347C151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536575"/>
            <a:ext cx="11506200" cy="5083175"/>
          </a:xfrm>
        </p:spPr>
        <p:txBody>
          <a:bodyPr/>
          <a:lstStyle/>
          <a:p>
            <a:r>
              <a:rPr lang="en-US" dirty="0"/>
              <a:t>Tomorrow's Intelligence: Future AI Projects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 the Horizon: RAG-Powered Solutions</a:t>
            </a:r>
          </a:p>
        </p:txBody>
      </p:sp>
    </p:spTree>
    <p:extLst>
      <p:ext uri="{BB962C8B-B14F-4D97-AF65-F5344CB8AC3E}">
        <p14:creationId xmlns:p14="http://schemas.microsoft.com/office/powerpoint/2010/main" val="351936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34F4-1D61-173D-C1CD-A7E3412D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317500"/>
            <a:ext cx="11353801" cy="1325563"/>
          </a:xfrm>
        </p:spPr>
        <p:txBody>
          <a:bodyPr/>
          <a:lstStyle/>
          <a:p>
            <a:r>
              <a:rPr lang="en-US" dirty="0"/>
              <a:t>What is RAG Pipelines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042EC-85FA-131A-2F6C-C387EB684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10" y="1892300"/>
            <a:ext cx="8652430" cy="4351338"/>
          </a:xfrm>
        </p:spPr>
      </p:pic>
    </p:spTree>
    <p:extLst>
      <p:ext uri="{BB962C8B-B14F-4D97-AF65-F5344CB8AC3E}">
        <p14:creationId xmlns:p14="http://schemas.microsoft.com/office/powerpoint/2010/main" val="270333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C53C-74A5-976B-B1C7-C6F7E09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And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B9AC1-D3D8-B8FF-F210-02D52FA82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04" y="1825625"/>
            <a:ext cx="8481591" cy="4351338"/>
          </a:xfrm>
        </p:spPr>
      </p:pic>
    </p:spTree>
    <p:extLst>
      <p:ext uri="{BB962C8B-B14F-4D97-AF65-F5344CB8AC3E}">
        <p14:creationId xmlns:p14="http://schemas.microsoft.com/office/powerpoint/2010/main" val="213275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6A545-5C61-F00C-12A5-D6AE8551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2DE2-454D-30D7-AC5D-77DB0177A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overview</a:t>
            </a:r>
          </a:p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  <a:p>
            <a:r>
              <a:rPr lang="en-US" dirty="0">
                <a:solidFill>
                  <a:schemeClr val="bg1"/>
                </a:solidFill>
              </a:rPr>
              <a:t>NLP</a:t>
            </a:r>
          </a:p>
          <a:p>
            <a:r>
              <a:rPr lang="en-US" dirty="0">
                <a:solidFill>
                  <a:schemeClr val="bg1"/>
                </a:solidFill>
              </a:rPr>
              <a:t>Seq-to-seq model</a:t>
            </a:r>
          </a:p>
          <a:p>
            <a:r>
              <a:rPr lang="en-US" dirty="0">
                <a:solidFill>
                  <a:schemeClr val="bg1"/>
                </a:solidFill>
              </a:rPr>
              <a:t>Evaluation &amp; Make predictions</a:t>
            </a:r>
          </a:p>
          <a:p>
            <a:r>
              <a:rPr lang="en-US" dirty="0">
                <a:solidFill>
                  <a:schemeClr val="bg1"/>
                </a:solidFill>
              </a:rPr>
              <a:t>Pretrained model(</a:t>
            </a:r>
            <a:r>
              <a:rPr lang="en-US" dirty="0" err="1">
                <a:solidFill>
                  <a:schemeClr val="bg1"/>
                </a:solidFill>
              </a:rPr>
              <a:t>Ollama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Deployment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2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B8BC-1CE8-D593-C3C1-E5EB9207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49428"/>
            <a:ext cx="3932030" cy="2103397"/>
          </a:xfrm>
        </p:spPr>
        <p:txBody>
          <a:bodyPr anchor="ctr"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Dataset 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86E74D5-18F1-F1EE-AEEF-6E74B0042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69" y="1450655"/>
            <a:ext cx="6599274" cy="4316814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803A32F-CAD6-7C82-DB55-8A4A8D688452}"/>
              </a:ext>
            </a:extLst>
          </p:cNvPr>
          <p:cNvSpPr/>
          <p:nvPr/>
        </p:nvSpPr>
        <p:spPr>
          <a:xfrm>
            <a:off x="1171575" y="3857625"/>
            <a:ext cx="857250" cy="5905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52BBB1-BD25-BC8E-A851-F2A217F245A8}"/>
              </a:ext>
            </a:extLst>
          </p:cNvPr>
          <p:cNvSpPr txBox="1"/>
          <p:nvPr/>
        </p:nvSpPr>
        <p:spPr>
          <a:xfrm>
            <a:off x="2028825" y="3640037"/>
            <a:ext cx="2657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  <a:hlinkClick r:id="rId3"/>
              </a:rPr>
              <a:t>Kaggle</a:t>
            </a:r>
            <a:endParaRPr lang="en-US" sz="6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80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6E56A-8CE1-94CE-CC50-8E07BB32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B593-9D41-B3CD-F942-488153D70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Split data into Q&amp;A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Clean text ( punctuation)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A092D80-4B3F-BBF0-BAA8-E66B66D0E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3125"/>
            <a:ext cx="5838677" cy="2222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EB830-355D-35A7-7253-8DF5B5DD9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67" y="2495329"/>
            <a:ext cx="4608483" cy="43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449F-92E4-A131-1055-1157A9FB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87E3CF2-678C-1858-D532-C9F44B39C9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91D6B-7DF4-C266-6557-5E276CBD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Seq-to-seq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9FBB6F-ACFE-920E-B737-359EFE956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5549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14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DC47E-41C3-2B5B-59D5-8316D1E0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67E817-DC17-79FB-F7CC-E9B732B8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310"/>
            <a:ext cx="12191997" cy="50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C43D7-D745-7D90-2636-C11594D3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anchor="b">
            <a:normAutofit/>
          </a:bodyPr>
          <a:lstStyle/>
          <a:p>
            <a:r>
              <a:rPr lang="en-US" sz="4800"/>
              <a:t>Make Predictions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27DD412-AF5C-6007-4CD7-742AC4FEC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48" y="3523052"/>
            <a:ext cx="6320441" cy="2930911"/>
          </a:xfrm>
        </p:spPr>
      </p:pic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BD0A34E3-FE00-774D-3AC3-2BB01AEC1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0" b="-1"/>
          <a:stretch/>
        </p:blipFill>
        <p:spPr>
          <a:xfrm>
            <a:off x="5186548" y="171716"/>
            <a:ext cx="6320441" cy="31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2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D464-231F-176C-36F4-76780244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 And </a:t>
            </a:r>
            <a:r>
              <a:rPr lang="en-US" b="1" dirty="0" err="1"/>
              <a:t>Langsmith</a:t>
            </a:r>
            <a:r>
              <a:rPr lang="en-US" b="1" dirty="0"/>
              <a:t> Tracking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AB4DD-7E95-DAA1-3862-B2D4F15F1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6260"/>
            <a:ext cx="10515600" cy="3610067"/>
          </a:xfrm>
        </p:spPr>
      </p:pic>
    </p:spTree>
    <p:extLst>
      <p:ext uri="{BB962C8B-B14F-4D97-AF65-F5344CB8AC3E}">
        <p14:creationId xmlns:p14="http://schemas.microsoft.com/office/powerpoint/2010/main" val="9165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119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Project Team :</vt:lpstr>
      <vt:lpstr>Agenda</vt:lpstr>
      <vt:lpstr>Dataset overview</vt:lpstr>
      <vt:lpstr>Data cleaning</vt:lpstr>
      <vt:lpstr>NLP</vt:lpstr>
      <vt:lpstr>Seq-to-seq model</vt:lpstr>
      <vt:lpstr>Evaluation</vt:lpstr>
      <vt:lpstr>Make Predictions</vt:lpstr>
      <vt:lpstr>Environment Setup And Langsmith Tracking</vt:lpstr>
      <vt:lpstr>Prompt Template And Generate Response </vt:lpstr>
      <vt:lpstr>Streamlit App Layout </vt:lpstr>
      <vt:lpstr>Main User Input Interface</vt:lpstr>
      <vt:lpstr>LangSmith Tracking</vt:lpstr>
      <vt:lpstr>Tomorrow's Intelligence: Future AI Projects  On the Horizon: RAG-Powered Solutions</vt:lpstr>
      <vt:lpstr>What is RAG Pipelines</vt:lpstr>
      <vt:lpstr>Retrieval And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Roqaia.AbdAlrahaman</dc:creator>
  <cp:lastModifiedBy>mahmoud abdulhamid</cp:lastModifiedBy>
  <cp:revision>5</cp:revision>
  <dcterms:created xsi:type="dcterms:W3CDTF">2024-10-21T15:27:50Z</dcterms:created>
  <dcterms:modified xsi:type="dcterms:W3CDTF">2024-10-22T23:42:26Z</dcterms:modified>
</cp:coreProperties>
</file>