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715000" cx="762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468000" y="244800"/>
            <a:ext cx="5904000" cy="458788"/>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4"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4"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4"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4"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4"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4"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4"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4"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482800" y="8776800"/>
            <a:ext cx="648000" cy="144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4"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4"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4"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4"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4"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4"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4"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4"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round/>
            <a:headEnd len="sm" w="sm" type="none"/>
            <a:tailEnd len="sm" w="sm" type="none"/>
          </a:ln>
        </p:spPr>
      </p:sp>
      <p:sp>
        <p:nvSpPr>
          <p:cNvPr id="6" name="Google Shape;6;n"/>
          <p:cNvSpPr txBox="1"/>
          <p:nvPr>
            <p:ph idx="1" type="body"/>
          </p:nvPr>
        </p:nvSpPr>
        <p:spPr>
          <a:xfrm>
            <a:off x="468313" y="4400550"/>
            <a:ext cx="5903912" cy="3600450"/>
          </a:xfrm>
          <a:prstGeom prst="rect">
            <a:avLst/>
          </a:prstGeom>
          <a:noFill/>
          <a:ln>
            <a:noFill/>
          </a:ln>
        </p:spPr>
        <p:txBody>
          <a:bodyPr anchorCtr="0" anchor="t" bIns="0" lIns="0" spcFirstLastPara="1" rIns="0" wrap="square" tIns="0">
            <a:noAutofit/>
          </a:bodyPr>
          <a:lstStyle>
            <a:lvl1pPr indent="-292100" lvl="0" marL="457200" marR="0" rtl="0" algn="l">
              <a:lnSpc>
                <a:spcPct val="120000"/>
              </a:lnSpc>
              <a:spcBef>
                <a:spcPts val="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1pPr>
            <a:lvl2pPr indent="-292100" lvl="1" marL="914400" marR="0" rtl="0" algn="l">
              <a:lnSpc>
                <a:spcPct val="12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2pPr>
            <a:lvl3pPr indent="-292100" lvl="2" marL="1371600" marR="0" rtl="0" algn="l">
              <a:lnSpc>
                <a:spcPct val="12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3pPr>
            <a:lvl4pPr indent="-292100" lvl="3" marL="1828800" marR="0" rtl="0" algn="l">
              <a:lnSpc>
                <a:spcPct val="12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2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35"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935"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935"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935"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468000" y="8776800"/>
            <a:ext cx="4500000" cy="144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4"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4"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4"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4"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4"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4"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4"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4"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6271200" y="8776800"/>
            <a:ext cx="360000" cy="144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fld id="{00000000-1234-1234-1234-123412341234}" type="slidenum">
              <a:rPr b="0" i="0" lang="de-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95">
          <p15:clr>
            <a:srgbClr val="F26B43"/>
          </p15:clr>
        </p15:guide>
        <p15:guide id="3" pos="4014">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7" name="Google Shape;237;p2: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6e7cc2ece7_0_14: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6e7cc2ece7_0_14: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7" name="Google Shape;327;g16e7cc2ece7_0_14:notes"/>
          <p:cNvSpPr txBox="1"/>
          <p:nvPr>
            <p:ph idx="12" type="sldNum"/>
          </p:nvPr>
        </p:nvSpPr>
        <p:spPr>
          <a:xfrm>
            <a:off x="6271200" y="8776800"/>
            <a:ext cx="360000" cy="144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e7cc2ece7_6_8: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e7cc2ece7_6_8: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8" name="Google Shape;338;g16e7cc2ece7_6_8:notes"/>
          <p:cNvSpPr txBox="1"/>
          <p:nvPr>
            <p:ph idx="12" type="sldNum"/>
          </p:nvPr>
        </p:nvSpPr>
        <p:spPr>
          <a:xfrm>
            <a:off x="6271200" y="8776800"/>
            <a:ext cx="360000" cy="144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6e7cc2ece7_6_16: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6e7cc2ece7_6_16: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7" name="Google Shape;347;g16e7cc2ece7_6_16:notes"/>
          <p:cNvSpPr txBox="1"/>
          <p:nvPr>
            <p:ph idx="12" type="sldNum"/>
          </p:nvPr>
        </p:nvSpPr>
        <p:spPr>
          <a:xfrm>
            <a:off x="6271200" y="8776800"/>
            <a:ext cx="360000" cy="144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6df01a01f9_0_0: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6df01a01f9_0_0: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de-DE"/>
              <a:t>We use zalando postgres operator to manage the postgres clusters.</a:t>
            </a:r>
            <a:endParaRPr/>
          </a:p>
          <a:p>
            <a:pPr indent="0" lvl="0" marL="0" rtl="0" algn="l">
              <a:spcBef>
                <a:spcPts val="0"/>
              </a:spcBef>
              <a:spcAft>
                <a:spcPts val="0"/>
              </a:spcAft>
              <a:buClr>
                <a:schemeClr val="dk2"/>
              </a:buClr>
              <a:buSzPts val="1100"/>
              <a:buFont typeface="Arial"/>
              <a:buNone/>
            </a:pPr>
            <a:r>
              <a:rPr lang="de-DE"/>
              <a:t>To prevent conflicts, this operator allows for read and write request by only one primary instance, and allows for read only request by one or more secondary instances. </a:t>
            </a:r>
            <a:endParaRPr/>
          </a:p>
          <a:p>
            <a:pPr indent="0" lvl="0" marL="0" rtl="0" algn="l">
              <a:spcBef>
                <a:spcPts val="0"/>
              </a:spcBef>
              <a:spcAft>
                <a:spcPts val="0"/>
              </a:spcAft>
              <a:buClr>
                <a:schemeClr val="dk2"/>
              </a:buClr>
              <a:buSzPts val="1100"/>
              <a:buFont typeface="Arial"/>
              <a:buNone/>
            </a:pPr>
            <a:r>
              <a:rPr lang="de-DE"/>
              <a:t>Later there will be a synchronization done by postgres built-in feature.</a:t>
            </a:r>
            <a:endParaRPr/>
          </a:p>
          <a:p>
            <a:pPr indent="0" lvl="0" marL="0" rtl="0" algn="l">
              <a:spcBef>
                <a:spcPts val="0"/>
              </a:spcBef>
              <a:spcAft>
                <a:spcPts val="0"/>
              </a:spcAft>
              <a:buClr>
                <a:schemeClr val="dk2"/>
              </a:buClr>
              <a:buSzPts val="1100"/>
              <a:buFont typeface="Arial"/>
              <a:buNone/>
            </a:pPr>
            <a:r>
              <a:rPr lang="de-DE"/>
              <a:t>For high availability, Patroni  is used here to switch roles in case of a failure. </a:t>
            </a:r>
            <a:endParaRPr/>
          </a:p>
          <a:p>
            <a:pPr indent="0" lvl="0" marL="0" rtl="0" algn="l">
              <a:spcBef>
                <a:spcPts val="0"/>
              </a:spcBef>
              <a:spcAft>
                <a:spcPts val="0"/>
              </a:spcAft>
              <a:buClr>
                <a:schemeClr val="dk2"/>
              </a:buClr>
              <a:buSzPts val="1100"/>
              <a:buFont typeface="Arial"/>
              <a:buNone/>
            </a:pPr>
            <a:r>
              <a:rPr lang="de-DE"/>
              <a:t>Patrioni keeps the cluster state in etcd,which is a key-value storage distributed among kubernetes cluster. It stores the pod’s role and the pod’s IP.</a:t>
            </a:r>
            <a:endParaRPr/>
          </a:p>
          <a:p>
            <a:pPr indent="0" lvl="0" marL="0" rtl="0" algn="l">
              <a:spcBef>
                <a:spcPts val="0"/>
              </a:spcBef>
              <a:spcAft>
                <a:spcPts val="0"/>
              </a:spcAft>
              <a:buClr>
                <a:schemeClr val="dk2"/>
              </a:buClr>
              <a:buSzPts val="1100"/>
              <a:buFont typeface="Arial"/>
              <a:buNone/>
            </a:pPr>
            <a:r>
              <a:rPr lang="de-DE"/>
              <a:t>The master would update its master key periodically, because it has a predefined TTL attached. </a:t>
            </a:r>
            <a:endParaRPr/>
          </a:p>
          <a:p>
            <a:pPr indent="0" lvl="0" marL="0" rtl="0" algn="l">
              <a:spcBef>
                <a:spcPts val="0"/>
              </a:spcBef>
              <a:spcAft>
                <a:spcPts val="0"/>
              </a:spcAft>
              <a:buClr>
                <a:schemeClr val="dk2"/>
              </a:buClr>
              <a:buSzPts val="1100"/>
              <a:buFont typeface="Arial"/>
              <a:buNone/>
            </a:pPr>
            <a:r>
              <a:rPr lang="de-DE"/>
              <a:t>if it didn't updated within the TTL due to failure, the master key will expire. Patrioni will check other node, the first healthy pod will be the new master.</a:t>
            </a:r>
            <a:endParaRPr/>
          </a:p>
          <a:p>
            <a:pPr indent="0" lvl="0" marL="0" rtl="0" algn="l">
              <a:spcBef>
                <a:spcPts val="0"/>
              </a:spcBef>
              <a:spcAft>
                <a:spcPts val="0"/>
              </a:spcAft>
              <a:buClr>
                <a:schemeClr val="dk2"/>
              </a:buClr>
              <a:buSzPts val="1100"/>
              <a:buFont typeface="Arial"/>
              <a:buNone/>
            </a:pPr>
            <a:r>
              <a:rPr lang="de-DE"/>
              <a:t>Only one master is allowed.</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356" name="Google Shape;356;g16df01a01f9_0_0:notes"/>
          <p:cNvSpPr txBox="1"/>
          <p:nvPr>
            <p:ph idx="12" type="sldNum"/>
          </p:nvPr>
        </p:nvSpPr>
        <p:spPr>
          <a:xfrm>
            <a:off x="6271200" y="8776800"/>
            <a:ext cx="360000" cy="144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e7cc2ece7_6_0: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6e7cc2ece7_6_0: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3" name="Google Shape;433;g16e7cc2ece7_6_0:notes"/>
          <p:cNvSpPr txBox="1"/>
          <p:nvPr>
            <p:ph idx="12" type="sldNum"/>
          </p:nvPr>
        </p:nvSpPr>
        <p:spPr>
          <a:xfrm>
            <a:off x="6271200" y="8776800"/>
            <a:ext cx="360000" cy="144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This is the database schema in our library service. publication author and organization, are used to describe the basic information of each publication.</a:t>
            </a:r>
            <a:endParaRPr/>
          </a:p>
          <a:p>
            <a:pPr indent="0" lvl="0" marL="0" rtl="0" algn="l">
              <a:spcBef>
                <a:spcPts val="0"/>
              </a:spcBef>
              <a:spcAft>
                <a:spcPts val="0"/>
              </a:spcAft>
              <a:buNone/>
            </a:pPr>
            <a:r>
              <a:rPr lang="de-DE"/>
              <a:t>And the document table is to </a:t>
            </a:r>
            <a:r>
              <a:rPr lang="de-DE"/>
              <a:t>describe</a:t>
            </a:r>
            <a:r>
              <a:rPr lang="de-DE"/>
              <a:t> the files stored in the system </a:t>
            </a:r>
            <a:r>
              <a:rPr lang="de-DE"/>
              <a:t>corresponding</a:t>
            </a:r>
            <a:r>
              <a:rPr lang="de-DE"/>
              <a:t> to the publication.</a:t>
            </a:r>
            <a:endParaRPr/>
          </a:p>
          <a:p>
            <a:pPr indent="0" lvl="0" marL="0" rtl="0" algn="l">
              <a:spcBef>
                <a:spcPts val="0"/>
              </a:spcBef>
              <a:spcAft>
                <a:spcPts val="0"/>
              </a:spcAft>
              <a:buNone/>
            </a:pPr>
            <a:r>
              <a:rPr lang="de-DE"/>
              <a:t>When the backend retrieve a file from a path, it will combine the  nfs mntpath with object id, which is a newly created identifier for each file.</a:t>
            </a:r>
            <a:endParaRPr/>
          </a:p>
          <a:p>
            <a:pPr indent="0" lvl="0" marL="0" rtl="0" algn="l">
              <a:spcBef>
                <a:spcPts val="0"/>
              </a:spcBef>
              <a:spcAft>
                <a:spcPts val="0"/>
              </a:spcAft>
              <a:buNone/>
            </a:pPr>
            <a:r>
              <a:rPr lang="de-DE"/>
              <a:t>ISDELETED is a soft delete field. If the user </a:t>
            </a:r>
            <a:r>
              <a:rPr lang="de-DE"/>
              <a:t>delete</a:t>
            </a:r>
            <a:r>
              <a:rPr lang="de-DE"/>
              <a:t> the file,, first  this field will be set to true. This file should be deleted in later synchronization.</a:t>
            </a:r>
            <a:endParaRPr/>
          </a:p>
          <a:p>
            <a:pPr indent="0" lvl="0" marL="0" rtl="0" algn="l">
              <a:spcBef>
                <a:spcPts val="0"/>
              </a:spcBef>
              <a:spcAft>
                <a:spcPts val="0"/>
              </a:spcAft>
              <a:buNone/>
            </a:pPr>
            <a:r>
              <a:rPr lang="de-DE"/>
              <a:t>There is also a JSON field. Postgres allows to store json type of data,  we use these to add additional information aside from these standard field.</a:t>
            </a:r>
            <a:endParaRPr/>
          </a:p>
          <a:p>
            <a:pPr indent="0" lvl="0" marL="0" rtl="0" algn="l">
              <a:spcBef>
                <a:spcPts val="0"/>
              </a:spcBef>
              <a:spcAft>
                <a:spcPts val="0"/>
              </a:spcAft>
              <a:buNone/>
            </a:pPr>
            <a:r>
              <a:rPr lang="de-DE"/>
              <a:t>45s</a:t>
            </a:r>
            <a:endParaRPr/>
          </a:p>
        </p:txBody>
      </p:sp>
      <p:sp>
        <p:nvSpPr>
          <p:cNvPr id="441" name="Google Shape;441;p6: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6df01a01f9_0_15: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6df01a01f9_0_15: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deep learning paper: keyword-detection(copy from the title) </a:t>
            </a:r>
            <a:endParaRPr/>
          </a:p>
          <a:p>
            <a:pPr indent="0" lvl="0" marL="0" rtl="0" algn="l">
              <a:spcBef>
                <a:spcPts val="0"/>
              </a:spcBef>
              <a:spcAft>
                <a:spcPts val="0"/>
              </a:spcAft>
              <a:buNone/>
            </a:pPr>
            <a:r>
              <a:rPr lang="de-DE"/>
              <a:t>cloud: ICT (copy from the abstract)  2010 2009</a:t>
            </a:r>
            <a:endParaRPr/>
          </a:p>
          <a:p>
            <a:pPr indent="0" lvl="0" marL="0" rtl="0" algn="l">
              <a:spcBef>
                <a:spcPts val="0"/>
              </a:spcBef>
              <a:spcAft>
                <a:spcPts val="0"/>
              </a:spcAft>
              <a:buNone/>
            </a:pPr>
            <a:r>
              <a:rPr lang="de-DE"/>
              <a:t>knowledge:embeeing / graph (</a:t>
            </a:r>
            <a:r>
              <a:rPr lang="de-DE"/>
              <a:t>copy from the abstract)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This our demo. First we show the use case of create. here is a  bibtex field, it’s a universal format  of data to describe publications. The user can copy it to here and the front end will do the auto fulfill. And then you can still modify something. And we also allow the user to add additional arbitrary information. maybe this  paper’s language is english.(upload!!!) Before submit, we can check the last id in publication table is xxx, and the last index in solr is xxx. and then we create. We can see in the database, that this one is created. And in the solr, if we query for all the document, you can see the length just growed by one, and if we query for this last one, you can see is the same paper Cloud computing we just uploaded.</a:t>
            </a:r>
            <a:endParaRPr/>
          </a:p>
          <a:p>
            <a:pPr indent="0" lvl="0" marL="0" rtl="0" algn="l">
              <a:spcBef>
                <a:spcPts val="0"/>
              </a:spcBef>
              <a:spcAft>
                <a:spcPts val="0"/>
              </a:spcAft>
              <a:buNone/>
            </a:pPr>
            <a:r>
              <a:rPr lang="de-DE"/>
              <a:t>Now is the use case of search.  our system have both the parametric search that goes to the postgres database and full text index search that goes to the solr. </a:t>
            </a:r>
            <a:endParaRPr/>
          </a:p>
          <a:p>
            <a:pPr indent="0" lvl="0" marL="0" rtl="0" algn="l">
              <a:spcBef>
                <a:spcPts val="0"/>
              </a:spcBef>
              <a:spcAft>
                <a:spcPts val="0"/>
              </a:spcAft>
              <a:buNone/>
            </a:pPr>
            <a:r>
              <a:rPr lang="de-DE"/>
              <a:t>Then the backend will get the union of them and respond back to the user.</a:t>
            </a:r>
            <a:endParaRPr/>
          </a:p>
          <a:p>
            <a:pPr indent="0" lvl="0" marL="0" rtl="0" algn="l">
              <a:spcBef>
                <a:spcPts val="0"/>
              </a:spcBef>
              <a:spcAft>
                <a:spcPts val="0"/>
              </a:spcAft>
              <a:buNone/>
            </a:pPr>
            <a:r>
              <a:rPr lang="de-DE"/>
              <a:t>If the user only wants to search for the papers published in 2010. Then we get all the papers that is published in this year.  You can see that this is the one we just created. and this is the record that the user created before. and the user says this version written in german. You can also see the abstract that returned by solr. Here you can see this paper has something to do with ICT</a:t>
            </a:r>
            <a:endParaRPr/>
          </a:p>
          <a:p>
            <a:pPr indent="0" lvl="0" marL="0" rtl="0" algn="l">
              <a:spcBef>
                <a:spcPts val="0"/>
              </a:spcBef>
              <a:spcAft>
                <a:spcPts val="0"/>
              </a:spcAft>
              <a:buNone/>
            </a:pPr>
            <a:r>
              <a:rPr lang="de-DE"/>
              <a:t>And if user wants to look for paper write in 2010 related with this ICT here, then we query with the keywork ICT, you can see that only this publication is returned.</a:t>
            </a:r>
            <a:endParaRPr/>
          </a:p>
          <a:p>
            <a:pPr indent="0" lvl="0" marL="0" rtl="0" algn="l">
              <a:spcBef>
                <a:spcPts val="0"/>
              </a:spcBef>
              <a:spcAft>
                <a:spcPts val="0"/>
              </a:spcAft>
              <a:buNone/>
            </a:pPr>
            <a:r>
              <a:rPr lang="de-DE"/>
              <a:t>Then we can retrieve the file by clicking on the download, This is the paper.</a:t>
            </a:r>
            <a:endParaRPr/>
          </a:p>
          <a:p>
            <a:pPr indent="0" lvl="0" marL="0" rtl="0" algn="l">
              <a:spcBef>
                <a:spcPts val="0"/>
              </a:spcBef>
              <a:spcAft>
                <a:spcPts val="0"/>
              </a:spcAft>
              <a:buNone/>
            </a:pPr>
            <a:r>
              <a:rPr lang="de-DE"/>
              <a:t>If the user wants to get this english version deleted, just click on the delete, and then you can see in the database, that this soft delete field is set to true. If we query again, we won’t see this english version any more.</a:t>
            </a:r>
            <a:endParaRPr/>
          </a:p>
        </p:txBody>
      </p:sp>
      <p:sp>
        <p:nvSpPr>
          <p:cNvPr id="459" name="Google Shape;459;g16df01a01f9_0_15:notes"/>
          <p:cNvSpPr txBox="1"/>
          <p:nvPr>
            <p:ph idx="12" type="sldNum"/>
          </p:nvPr>
        </p:nvSpPr>
        <p:spPr>
          <a:xfrm>
            <a:off x="6271200" y="8776800"/>
            <a:ext cx="360000" cy="1440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8: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5" name="Google Shape;465;p8: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e898ab59a_1_0: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g16e898ab59a_1_0: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e898ab59a_1_10: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g16e898ab59a_1_10: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6e898ab59a_1_17: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g16e898ab59a_1_17: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5: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6e7cc2ece7_4_1: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g16e7cc2ece7_4_1: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e7cc2ece7_4_8:notes"/>
          <p:cNvSpPr txBox="1"/>
          <p:nvPr>
            <p:ph idx="1" type="body"/>
          </p:nvPr>
        </p:nvSpPr>
        <p:spPr>
          <a:xfrm>
            <a:off x="468313" y="4400550"/>
            <a:ext cx="59040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0" name="Google Shape;290;g16e7cc2ece7_4_8: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6e898ab59a_1_34: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g16e898ab59a_1_34: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e898ab59a_1_43:notes"/>
          <p:cNvSpPr txBox="1"/>
          <p:nvPr>
            <p:ph idx="1" type="body"/>
          </p:nvPr>
        </p:nvSpPr>
        <p:spPr>
          <a:xfrm>
            <a:off x="468313" y="4400550"/>
            <a:ext cx="5903912"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6" name="Google Shape;316;g16e898ab59a_1_43:notes"/>
          <p:cNvSpPr/>
          <p:nvPr>
            <p:ph idx="2" type="sldImg"/>
          </p:nvPr>
        </p:nvSpPr>
        <p:spPr>
          <a:xfrm>
            <a:off x="468313" y="1009019"/>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1 Institute Sublogo unten">
  <p:cSld name="Titel 1 Institute Sublogo unten">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392170" y="344528"/>
            <a:ext cx="2056867" cy="431998"/>
          </a:xfrm>
          <a:prstGeom prst="rect">
            <a:avLst/>
          </a:prstGeom>
          <a:noFill/>
          <a:ln>
            <a:noFill/>
          </a:ln>
        </p:spPr>
      </p:pic>
      <p:sp>
        <p:nvSpPr>
          <p:cNvPr id="17" name="Google Shape;17;p2"/>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25"/>
              </a:spcBef>
              <a:spcAft>
                <a:spcPts val="0"/>
              </a:spcAft>
              <a:buSzPts val="1200"/>
              <a:buFont typeface="Arial"/>
              <a:buNone/>
              <a:defRPr sz="12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8" name="Google Shape;18;p2"/>
          <p:cNvSpPr/>
          <p:nvPr>
            <p:ph idx="2" type="pic"/>
          </p:nvPr>
        </p:nvSpPr>
        <p:spPr>
          <a:xfrm>
            <a:off x="0" y="1381125"/>
            <a:ext cx="7620000" cy="3708405"/>
          </a:xfrm>
          <a:prstGeom prst="rect">
            <a:avLst/>
          </a:prstGeom>
          <a:solidFill>
            <a:srgbClr val="D8D8D8"/>
          </a:solidFill>
          <a:ln>
            <a:noFill/>
          </a:ln>
        </p:spPr>
      </p:sp>
      <p:sp>
        <p:nvSpPr>
          <p:cNvPr id="19" name="Google Shape;19;p2"/>
          <p:cNvSpPr txBox="1"/>
          <p:nvPr>
            <p:ph type="ctrTitle"/>
          </p:nvPr>
        </p:nvSpPr>
        <p:spPr>
          <a:xfrm>
            <a:off x="3125084" y="178"/>
            <a:ext cx="4494916" cy="5089347"/>
          </a:xfrm>
          <a:prstGeom prst="rect">
            <a:avLst/>
          </a:prstGeom>
          <a:solidFill>
            <a:schemeClr val="accent1"/>
          </a:solidFill>
          <a:ln>
            <a:noFill/>
          </a:ln>
        </p:spPr>
        <p:txBody>
          <a:bodyPr anchorCtr="0" anchor="b" bIns="1260000" lIns="0" spcFirstLastPara="1" rIns="0" wrap="square" tIns="0">
            <a:noAutofit/>
          </a:bodyPr>
          <a:lstStyle>
            <a:lvl1pPr lvl="0" algn="ctr">
              <a:lnSpc>
                <a:spcPct val="90000"/>
              </a:lnSpc>
              <a:spcBef>
                <a:spcPts val="0"/>
              </a:spcBef>
              <a:spcAft>
                <a:spcPts val="0"/>
              </a:spcAft>
              <a:buClr>
                <a:schemeClr val="accent1"/>
              </a:buClr>
              <a:buSzPts val="800"/>
              <a:buFont typeface="Arial"/>
              <a:buNone/>
              <a:defRPr b="1" sz="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3" type="body"/>
          </p:nvPr>
        </p:nvSpPr>
        <p:spPr>
          <a:xfrm>
            <a:off x="3797300" y="1298575"/>
            <a:ext cx="3496186" cy="2862263"/>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2800"/>
              <a:buFont typeface="Arial"/>
              <a:buNone/>
              <a:defRPr b="1" sz="2800">
                <a:solidFill>
                  <a:schemeClr val="dk2"/>
                </a:solidFill>
              </a:defRPr>
            </a:lvl1pPr>
            <a:lvl2pPr indent="-228600" lvl="1" marL="914400" algn="l">
              <a:lnSpc>
                <a:spcPct val="120000"/>
              </a:lnSpc>
              <a:spcBef>
                <a:spcPts val="312"/>
              </a:spcBef>
              <a:spcAft>
                <a:spcPts val="0"/>
              </a:spcAft>
              <a:buSzPts val="2800"/>
              <a:buFont typeface="Arial"/>
              <a:buNone/>
              <a:defRPr b="1" sz="2800">
                <a:solidFill>
                  <a:schemeClr val="lt1"/>
                </a:solidFill>
              </a:defRPr>
            </a:lvl2pPr>
            <a:lvl3pPr indent="-228600" lvl="2" marL="1371600" algn="l">
              <a:lnSpc>
                <a:spcPct val="120000"/>
              </a:lnSpc>
              <a:spcBef>
                <a:spcPts val="312"/>
              </a:spcBef>
              <a:spcAft>
                <a:spcPts val="0"/>
              </a:spcAft>
              <a:buSzPts val="2800"/>
              <a:buFont typeface="Arial"/>
              <a:buNone/>
              <a:defRPr b="1" sz="2800">
                <a:solidFill>
                  <a:schemeClr val="lt1"/>
                </a:solidFill>
              </a:defRPr>
            </a:lvl3pPr>
            <a:lvl4pPr indent="-228600" lvl="3" marL="1828800" algn="l">
              <a:lnSpc>
                <a:spcPct val="120000"/>
              </a:lnSpc>
              <a:spcBef>
                <a:spcPts val="312"/>
              </a:spcBef>
              <a:spcAft>
                <a:spcPts val="0"/>
              </a:spcAft>
              <a:buSzPts val="2800"/>
              <a:buFont typeface="Arial"/>
              <a:buNone/>
              <a:defRPr b="1" sz="2800">
                <a:solidFill>
                  <a:schemeClr val="lt1"/>
                </a:solidFill>
              </a:defRPr>
            </a:lvl4pPr>
            <a:lvl5pPr indent="-228600" lvl="4" marL="2286000" algn="l">
              <a:lnSpc>
                <a:spcPct val="120000"/>
              </a:lnSpc>
              <a:spcBef>
                <a:spcPts val="312"/>
              </a:spcBef>
              <a:spcAft>
                <a:spcPts val="0"/>
              </a:spcAft>
              <a:buSzPts val="2800"/>
              <a:buFont typeface="Arial"/>
              <a:buNone/>
              <a:defRPr b="1" sz="2800">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1" name="Google Shape;21;p2"/>
          <p:cNvSpPr txBox="1"/>
          <p:nvPr>
            <p:ph idx="4" type="subTitle"/>
          </p:nvPr>
        </p:nvSpPr>
        <p:spPr>
          <a:xfrm>
            <a:off x="3797544" y="4190033"/>
            <a:ext cx="3495942" cy="450078"/>
          </a:xfrm>
          <a:prstGeom prst="rect">
            <a:avLst/>
          </a:prstGeom>
          <a:noFill/>
          <a:ln>
            <a:noFill/>
          </a:ln>
        </p:spPr>
        <p:txBody>
          <a:bodyPr anchorCtr="0" anchor="t" bIns="0" lIns="0" spcFirstLastPara="1" rIns="0" wrap="square" tIns="0">
            <a:noAutofit/>
          </a:bodyPr>
          <a:lstStyle>
            <a:lvl1pPr lvl="0" algn="l">
              <a:lnSpc>
                <a:spcPct val="100000"/>
              </a:lnSpc>
              <a:spcBef>
                <a:spcPts val="625"/>
              </a:spcBef>
              <a:spcAft>
                <a:spcPts val="0"/>
              </a:spcAft>
              <a:buSzPts val="1600"/>
              <a:buNone/>
              <a:defRPr sz="1600">
                <a:solidFill>
                  <a:schemeClr val="dk2"/>
                </a:solidFill>
              </a:defRPr>
            </a:lvl1pPr>
            <a:lvl2pPr lvl="1" algn="ctr">
              <a:lnSpc>
                <a:spcPct val="120000"/>
              </a:lnSpc>
              <a:spcBef>
                <a:spcPts val="312"/>
              </a:spcBef>
              <a:spcAft>
                <a:spcPts val="0"/>
              </a:spcAft>
              <a:buSzPts val="1250"/>
              <a:buNone/>
              <a:defRPr sz="1250"/>
            </a:lvl2pPr>
            <a:lvl3pPr lvl="2" algn="ctr">
              <a:lnSpc>
                <a:spcPct val="120000"/>
              </a:lnSpc>
              <a:spcBef>
                <a:spcPts val="312"/>
              </a:spcBef>
              <a:spcAft>
                <a:spcPts val="0"/>
              </a:spcAft>
              <a:buSzPts val="1125"/>
              <a:buNone/>
              <a:defRPr sz="1125"/>
            </a:lvl3pPr>
            <a:lvl4pPr lvl="3" algn="ctr">
              <a:lnSpc>
                <a:spcPct val="120000"/>
              </a:lnSpc>
              <a:spcBef>
                <a:spcPts val="312"/>
              </a:spcBef>
              <a:spcAft>
                <a:spcPts val="0"/>
              </a:spcAft>
              <a:buSzPts val="1000"/>
              <a:buNone/>
              <a:defRPr sz="1000"/>
            </a:lvl4pPr>
            <a:lvl5pPr lvl="4" algn="ctr">
              <a:lnSpc>
                <a:spcPct val="120000"/>
              </a:lnSpc>
              <a:spcBef>
                <a:spcPts val="312"/>
              </a:spcBef>
              <a:spcAft>
                <a:spcPts val="0"/>
              </a:spcAft>
              <a:buSzPts val="1000"/>
              <a:buNone/>
              <a:defRPr sz="1000"/>
            </a:lvl5pPr>
            <a:lvl6pPr lvl="5" algn="ctr">
              <a:lnSpc>
                <a:spcPct val="90000"/>
              </a:lnSpc>
              <a:spcBef>
                <a:spcPts val="312"/>
              </a:spcBef>
              <a:spcAft>
                <a:spcPts val="0"/>
              </a:spcAft>
              <a:buClr>
                <a:schemeClr val="dk1"/>
              </a:buClr>
              <a:buSzPts val="1000"/>
              <a:buNone/>
              <a:defRPr sz="1000"/>
            </a:lvl6pPr>
            <a:lvl7pPr lvl="6" algn="ctr">
              <a:lnSpc>
                <a:spcPct val="90000"/>
              </a:lnSpc>
              <a:spcBef>
                <a:spcPts val="312"/>
              </a:spcBef>
              <a:spcAft>
                <a:spcPts val="0"/>
              </a:spcAft>
              <a:buClr>
                <a:schemeClr val="dk1"/>
              </a:buClr>
              <a:buSzPts val="1000"/>
              <a:buNone/>
              <a:defRPr sz="1000"/>
            </a:lvl7pPr>
            <a:lvl8pPr lvl="7" algn="ctr">
              <a:lnSpc>
                <a:spcPct val="90000"/>
              </a:lnSpc>
              <a:spcBef>
                <a:spcPts val="312"/>
              </a:spcBef>
              <a:spcAft>
                <a:spcPts val="0"/>
              </a:spcAft>
              <a:buClr>
                <a:schemeClr val="dk1"/>
              </a:buClr>
              <a:buSzPts val="1000"/>
              <a:buNone/>
              <a:defRPr sz="1000"/>
            </a:lvl8pPr>
            <a:lvl9pPr lvl="8" algn="ctr">
              <a:lnSpc>
                <a:spcPct val="90000"/>
              </a:lnSpc>
              <a:spcBef>
                <a:spcPts val="312"/>
              </a:spcBef>
              <a:spcAft>
                <a:spcPts val="0"/>
              </a:spcAft>
              <a:buClr>
                <a:schemeClr val="dk1"/>
              </a:buClr>
              <a:buSzPts val="1000"/>
              <a:buNone/>
              <a:defRPr sz="1000"/>
            </a:lvl9pPr>
          </a:lstStyle>
          <a:p/>
        </p:txBody>
      </p:sp>
      <p:sp>
        <p:nvSpPr>
          <p:cNvPr id="22" name="Google Shape;22;p2"/>
          <p:cNvSpPr/>
          <p:nvPr>
            <p:ph idx="5" type="pic"/>
          </p:nvPr>
        </p:nvSpPr>
        <p:spPr>
          <a:xfrm>
            <a:off x="6044409" y="5256213"/>
            <a:ext cx="1185333" cy="3048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terkapitel">
  <p:cSld name="Unterkapitel">
    <p:bg>
      <p:bgPr>
        <a:solidFill>
          <a:schemeClr val="dk1"/>
        </a:solidFill>
      </p:bgPr>
    </p:bg>
    <p:spTree>
      <p:nvGrpSpPr>
        <p:cNvPr id="94" name="Shape 94"/>
        <p:cNvGrpSpPr/>
        <p:nvPr/>
      </p:nvGrpSpPr>
      <p:grpSpPr>
        <a:xfrm>
          <a:off x="0" y="0"/>
          <a:ext cx="0" cy="0"/>
          <a:chOff x="0" y="0"/>
          <a:chExt cx="0" cy="0"/>
        </a:xfrm>
      </p:grpSpPr>
      <p:sp>
        <p:nvSpPr>
          <p:cNvPr id="95" name="Google Shape;95;p11"/>
          <p:cNvSpPr txBox="1"/>
          <p:nvPr>
            <p:ph idx="1" type="body"/>
          </p:nvPr>
        </p:nvSpPr>
        <p:spPr>
          <a:xfrm>
            <a:off x="2019001" y="1944003"/>
            <a:ext cx="2522274" cy="22159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sz="1200">
                <a:solidFill>
                  <a:schemeClr val="lt1"/>
                </a:solidFill>
              </a:defRPr>
            </a:lvl1pPr>
            <a:lvl2pPr indent="-228600" lvl="1" marL="914400" algn="l">
              <a:lnSpc>
                <a:spcPct val="120000"/>
              </a:lnSpc>
              <a:spcBef>
                <a:spcPts val="312"/>
              </a:spcBef>
              <a:spcAft>
                <a:spcPts val="0"/>
              </a:spcAft>
              <a:buSzPts val="1250"/>
              <a:buNone/>
              <a:defRPr sz="1250">
                <a:solidFill>
                  <a:srgbClr val="909194"/>
                </a:solidFill>
              </a:defRPr>
            </a:lvl2pPr>
            <a:lvl3pPr indent="-228600" lvl="2" marL="1371600" algn="l">
              <a:lnSpc>
                <a:spcPct val="120000"/>
              </a:lnSpc>
              <a:spcBef>
                <a:spcPts val="312"/>
              </a:spcBef>
              <a:spcAft>
                <a:spcPts val="0"/>
              </a:spcAft>
              <a:buSzPts val="1125"/>
              <a:buNone/>
              <a:defRPr sz="1125">
                <a:solidFill>
                  <a:srgbClr val="909194"/>
                </a:solidFill>
              </a:defRPr>
            </a:lvl3pPr>
            <a:lvl4pPr indent="-228600" lvl="3" marL="1828800" algn="l">
              <a:lnSpc>
                <a:spcPct val="120000"/>
              </a:lnSpc>
              <a:spcBef>
                <a:spcPts val="312"/>
              </a:spcBef>
              <a:spcAft>
                <a:spcPts val="0"/>
              </a:spcAft>
              <a:buSzPts val="1000"/>
              <a:buNone/>
              <a:defRPr sz="1000">
                <a:solidFill>
                  <a:srgbClr val="909194"/>
                </a:solidFill>
              </a:defRPr>
            </a:lvl4pPr>
            <a:lvl5pPr indent="-228600" lvl="4" marL="2286000" algn="l">
              <a:lnSpc>
                <a:spcPct val="120000"/>
              </a:lnSpc>
              <a:spcBef>
                <a:spcPts val="312"/>
              </a:spcBef>
              <a:spcAft>
                <a:spcPts val="0"/>
              </a:spcAft>
              <a:buSzPts val="1000"/>
              <a:buNone/>
              <a:defRPr sz="1000">
                <a:solidFill>
                  <a:srgbClr val="909194"/>
                </a:solidFill>
              </a:defRPr>
            </a:lvl5pPr>
            <a:lvl6pPr indent="-228600" lvl="5" marL="2743200" algn="l">
              <a:lnSpc>
                <a:spcPct val="90000"/>
              </a:lnSpc>
              <a:spcBef>
                <a:spcPts val="312"/>
              </a:spcBef>
              <a:spcAft>
                <a:spcPts val="0"/>
              </a:spcAft>
              <a:buClr>
                <a:srgbClr val="909194"/>
              </a:buClr>
              <a:buSzPts val="1000"/>
              <a:buNone/>
              <a:defRPr sz="1000">
                <a:solidFill>
                  <a:srgbClr val="909194"/>
                </a:solidFill>
              </a:defRPr>
            </a:lvl6pPr>
            <a:lvl7pPr indent="-228600" lvl="6" marL="3200400" algn="l">
              <a:lnSpc>
                <a:spcPct val="90000"/>
              </a:lnSpc>
              <a:spcBef>
                <a:spcPts val="312"/>
              </a:spcBef>
              <a:spcAft>
                <a:spcPts val="0"/>
              </a:spcAft>
              <a:buClr>
                <a:srgbClr val="909194"/>
              </a:buClr>
              <a:buSzPts val="1000"/>
              <a:buNone/>
              <a:defRPr sz="1000">
                <a:solidFill>
                  <a:srgbClr val="909194"/>
                </a:solidFill>
              </a:defRPr>
            </a:lvl7pPr>
            <a:lvl8pPr indent="-228600" lvl="7" marL="3657600" algn="l">
              <a:lnSpc>
                <a:spcPct val="90000"/>
              </a:lnSpc>
              <a:spcBef>
                <a:spcPts val="312"/>
              </a:spcBef>
              <a:spcAft>
                <a:spcPts val="0"/>
              </a:spcAft>
              <a:buClr>
                <a:srgbClr val="909194"/>
              </a:buClr>
              <a:buSzPts val="1000"/>
              <a:buNone/>
              <a:defRPr sz="1000">
                <a:solidFill>
                  <a:srgbClr val="909194"/>
                </a:solidFill>
              </a:defRPr>
            </a:lvl8pPr>
            <a:lvl9pPr indent="-228600" lvl="8" marL="4114800" algn="l">
              <a:lnSpc>
                <a:spcPct val="90000"/>
              </a:lnSpc>
              <a:spcBef>
                <a:spcPts val="312"/>
              </a:spcBef>
              <a:spcAft>
                <a:spcPts val="0"/>
              </a:spcAft>
              <a:buClr>
                <a:srgbClr val="909194"/>
              </a:buClr>
              <a:buSzPts val="1000"/>
              <a:buNone/>
              <a:defRPr sz="1000">
                <a:solidFill>
                  <a:srgbClr val="909194"/>
                </a:solidFill>
              </a:defRPr>
            </a:lvl9pPr>
          </a:lstStyle>
          <a:p/>
        </p:txBody>
      </p:sp>
      <p:sp>
        <p:nvSpPr>
          <p:cNvPr id="96" name="Google Shape;96;p11"/>
          <p:cNvSpPr txBox="1"/>
          <p:nvPr>
            <p:ph type="title"/>
          </p:nvPr>
        </p:nvSpPr>
        <p:spPr>
          <a:xfrm>
            <a:off x="2019001" y="2250000"/>
            <a:ext cx="4605484"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itat Layout">
  <p:cSld name="Zitat Layout">
    <p:spTree>
      <p:nvGrpSpPr>
        <p:cNvPr id="97" name="Shape 97"/>
        <p:cNvGrpSpPr/>
        <p:nvPr/>
      </p:nvGrpSpPr>
      <p:grpSpPr>
        <a:xfrm>
          <a:off x="0" y="0"/>
          <a:ext cx="0" cy="0"/>
          <a:chOff x="0" y="0"/>
          <a:chExt cx="0" cy="0"/>
        </a:xfrm>
      </p:grpSpPr>
      <p:sp>
        <p:nvSpPr>
          <p:cNvPr id="98" name="Google Shape;98;p12"/>
          <p:cNvSpPr/>
          <p:nvPr/>
        </p:nvSpPr>
        <p:spPr>
          <a:xfrm>
            <a:off x="226771" y="-113356"/>
            <a:ext cx="6773875" cy="4513327"/>
          </a:xfrm>
          <a:custGeom>
            <a:rect b="b" l="l" r="r" t="t"/>
            <a:pathLst>
              <a:path extrusionOk="0" h="4796155" w="7198359">
                <a:moveTo>
                  <a:pt x="6992384" y="0"/>
                </a:moveTo>
                <a:lnTo>
                  <a:pt x="205721" y="0"/>
                </a:lnTo>
                <a:lnTo>
                  <a:pt x="183482" y="58947"/>
                </a:lnTo>
                <a:lnTo>
                  <a:pt x="104598" y="331632"/>
                </a:lnTo>
                <a:lnTo>
                  <a:pt x="47105" y="612741"/>
                </a:lnTo>
                <a:lnTo>
                  <a:pt x="11930" y="901348"/>
                </a:lnTo>
                <a:lnTo>
                  <a:pt x="0" y="1196526"/>
                </a:lnTo>
                <a:lnTo>
                  <a:pt x="11930" y="1491704"/>
                </a:lnTo>
                <a:lnTo>
                  <a:pt x="47105" y="1780311"/>
                </a:lnTo>
                <a:lnTo>
                  <a:pt x="104598" y="2061420"/>
                </a:lnTo>
                <a:lnTo>
                  <a:pt x="183482" y="2334105"/>
                </a:lnTo>
                <a:lnTo>
                  <a:pt x="282831" y="2597440"/>
                </a:lnTo>
                <a:lnTo>
                  <a:pt x="401719" y="2850498"/>
                </a:lnTo>
                <a:lnTo>
                  <a:pt x="539220" y="3092354"/>
                </a:lnTo>
                <a:lnTo>
                  <a:pt x="694408" y="3322080"/>
                </a:lnTo>
                <a:lnTo>
                  <a:pt x="866356" y="3538751"/>
                </a:lnTo>
                <a:lnTo>
                  <a:pt x="1054138" y="3741441"/>
                </a:lnTo>
                <a:lnTo>
                  <a:pt x="1256827" y="3929223"/>
                </a:lnTo>
                <a:lnTo>
                  <a:pt x="1473498" y="4101171"/>
                </a:lnTo>
                <a:lnTo>
                  <a:pt x="1703225" y="4256358"/>
                </a:lnTo>
                <a:lnTo>
                  <a:pt x="1945080" y="4393859"/>
                </a:lnTo>
                <a:lnTo>
                  <a:pt x="2198139" y="4512748"/>
                </a:lnTo>
                <a:lnTo>
                  <a:pt x="2461473" y="4612097"/>
                </a:lnTo>
                <a:lnTo>
                  <a:pt x="2734158" y="4690981"/>
                </a:lnTo>
                <a:lnTo>
                  <a:pt x="3015267" y="4748474"/>
                </a:lnTo>
                <a:lnTo>
                  <a:pt x="3303874" y="4783648"/>
                </a:lnTo>
                <a:lnTo>
                  <a:pt x="3599053" y="4795579"/>
                </a:lnTo>
                <a:lnTo>
                  <a:pt x="3894231" y="4783648"/>
                </a:lnTo>
                <a:lnTo>
                  <a:pt x="4182838" y="4748474"/>
                </a:lnTo>
                <a:lnTo>
                  <a:pt x="4463947" y="4690981"/>
                </a:lnTo>
                <a:lnTo>
                  <a:pt x="4736632" y="4612097"/>
                </a:lnTo>
                <a:lnTo>
                  <a:pt x="4999966" y="4512748"/>
                </a:lnTo>
                <a:lnTo>
                  <a:pt x="5253025" y="4393859"/>
                </a:lnTo>
                <a:lnTo>
                  <a:pt x="5494880" y="4256358"/>
                </a:lnTo>
                <a:lnTo>
                  <a:pt x="5724607" y="4101171"/>
                </a:lnTo>
                <a:lnTo>
                  <a:pt x="5941278" y="3929223"/>
                </a:lnTo>
                <a:lnTo>
                  <a:pt x="6143967" y="3741441"/>
                </a:lnTo>
                <a:lnTo>
                  <a:pt x="6331749" y="3538751"/>
                </a:lnTo>
                <a:lnTo>
                  <a:pt x="6503697" y="3322080"/>
                </a:lnTo>
                <a:lnTo>
                  <a:pt x="6658885" y="3092354"/>
                </a:lnTo>
                <a:lnTo>
                  <a:pt x="6796386" y="2850498"/>
                </a:lnTo>
                <a:lnTo>
                  <a:pt x="6915274" y="2597440"/>
                </a:lnTo>
                <a:lnTo>
                  <a:pt x="7014623" y="2334105"/>
                </a:lnTo>
                <a:lnTo>
                  <a:pt x="7093507" y="2061420"/>
                </a:lnTo>
                <a:lnTo>
                  <a:pt x="7151000" y="1780311"/>
                </a:lnTo>
                <a:lnTo>
                  <a:pt x="7186175" y="1491704"/>
                </a:lnTo>
                <a:lnTo>
                  <a:pt x="7198106" y="1196526"/>
                </a:lnTo>
                <a:lnTo>
                  <a:pt x="7186175" y="901348"/>
                </a:lnTo>
                <a:lnTo>
                  <a:pt x="7151000" y="612741"/>
                </a:lnTo>
                <a:lnTo>
                  <a:pt x="7093507" y="331632"/>
                </a:lnTo>
                <a:lnTo>
                  <a:pt x="7014623" y="58947"/>
                </a:lnTo>
                <a:lnTo>
                  <a:pt x="6992384" y="0"/>
                </a:lnTo>
                <a:close/>
              </a:path>
            </a:pathLst>
          </a:custGeom>
          <a:solidFill>
            <a:schemeClr val="accent3"/>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t/>
            </a:r>
            <a:endParaRPr sz="1404">
              <a:solidFill>
                <a:schemeClr val="dk1"/>
              </a:solidFill>
              <a:latin typeface="Arial"/>
              <a:ea typeface="Arial"/>
              <a:cs typeface="Arial"/>
              <a:sym typeface="Arial"/>
            </a:endParaRPr>
          </a:p>
        </p:txBody>
      </p:sp>
      <p:sp>
        <p:nvSpPr>
          <p:cNvPr id="99" name="Google Shape;99;p12"/>
          <p:cNvSpPr/>
          <p:nvPr/>
        </p:nvSpPr>
        <p:spPr>
          <a:xfrm>
            <a:off x="4769557" y="3036753"/>
            <a:ext cx="1808551" cy="1808551"/>
          </a:xfrm>
          <a:custGeom>
            <a:rect b="b" l="l" r="r" t="t"/>
            <a:pathLst>
              <a:path extrusionOk="0" h="2049145" w="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4">
              <a:solidFill>
                <a:schemeClr val="dk1"/>
              </a:solidFill>
              <a:latin typeface="Arial"/>
              <a:ea typeface="Arial"/>
              <a:cs typeface="Arial"/>
              <a:sym typeface="Arial"/>
            </a:endParaRPr>
          </a:p>
        </p:txBody>
      </p:sp>
      <p:sp>
        <p:nvSpPr>
          <p:cNvPr id="100" name="Google Shape;100;p12"/>
          <p:cNvSpPr txBox="1"/>
          <p:nvPr/>
        </p:nvSpPr>
        <p:spPr>
          <a:xfrm>
            <a:off x="5026132" y="1418639"/>
            <a:ext cx="1295400" cy="3064942"/>
          </a:xfrm>
          <a:prstGeom prst="rect">
            <a:avLst/>
          </a:prstGeom>
          <a:noFill/>
          <a:ln>
            <a:noFill/>
          </a:ln>
        </p:spPr>
        <p:txBody>
          <a:bodyPr anchorCtr="0" anchor="t" bIns="0" lIns="0" spcFirstLastPara="1" rIns="0" wrap="square" tIns="0">
            <a:spAutoFit/>
          </a:bodyPr>
          <a:lstStyle/>
          <a:p>
            <a:pPr indent="0" lvl="0" marL="12700" marR="0" rtl="0" algn="l">
              <a:lnSpc>
                <a:spcPct val="119475"/>
              </a:lnSpc>
              <a:spcBef>
                <a:spcPts val="0"/>
              </a:spcBef>
              <a:spcAft>
                <a:spcPts val="0"/>
              </a:spcAft>
              <a:buNone/>
            </a:pPr>
            <a:r>
              <a:rPr b="1" lang="de-DE" sz="20000">
                <a:solidFill>
                  <a:srgbClr val="BFBFBF"/>
                </a:solidFill>
                <a:latin typeface="Arial"/>
                <a:ea typeface="Arial"/>
                <a:cs typeface="Arial"/>
                <a:sym typeface="Arial"/>
              </a:rPr>
              <a:t>„</a:t>
            </a:r>
            <a:endParaRPr sz="20000">
              <a:solidFill>
                <a:schemeClr val="dk1"/>
              </a:solidFill>
              <a:latin typeface="Arial"/>
              <a:ea typeface="Arial"/>
              <a:cs typeface="Arial"/>
              <a:sym typeface="Arial"/>
            </a:endParaRPr>
          </a:p>
        </p:txBody>
      </p:sp>
      <p:sp>
        <p:nvSpPr>
          <p:cNvPr id="101" name="Google Shape;101;p12"/>
          <p:cNvSpPr txBox="1"/>
          <p:nvPr>
            <p:ph idx="1" type="body"/>
          </p:nvPr>
        </p:nvSpPr>
        <p:spPr>
          <a:xfrm>
            <a:off x="1413002" y="936000"/>
            <a:ext cx="4408958" cy="1852276"/>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3000"/>
              <a:buNone/>
              <a:defRPr b="1" sz="3000">
                <a:solidFill>
                  <a:schemeClr val="lt1"/>
                </a:solidFill>
              </a:defRPr>
            </a:lvl1pPr>
            <a:lvl2pPr indent="-408495" lvl="1" marL="914400" algn="l">
              <a:lnSpc>
                <a:spcPct val="120000"/>
              </a:lnSpc>
              <a:spcBef>
                <a:spcPts val="312"/>
              </a:spcBef>
              <a:spcAft>
                <a:spcPts val="0"/>
              </a:spcAft>
              <a:buSzPts val="2833"/>
              <a:buChar char="•"/>
              <a:defRPr b="1" sz="2833">
                <a:solidFill>
                  <a:schemeClr val="lt1"/>
                </a:solidFill>
              </a:defRPr>
            </a:lvl2pPr>
            <a:lvl3pPr indent="-408495" lvl="2" marL="1371600" algn="l">
              <a:lnSpc>
                <a:spcPct val="120000"/>
              </a:lnSpc>
              <a:spcBef>
                <a:spcPts val="312"/>
              </a:spcBef>
              <a:spcAft>
                <a:spcPts val="0"/>
              </a:spcAft>
              <a:buSzPts val="2833"/>
              <a:buChar char="•"/>
              <a:defRPr b="1" sz="2833">
                <a:solidFill>
                  <a:schemeClr val="lt1"/>
                </a:solidFill>
              </a:defRPr>
            </a:lvl3pPr>
            <a:lvl4pPr indent="-408495" lvl="3" marL="1828800" algn="l">
              <a:lnSpc>
                <a:spcPct val="120000"/>
              </a:lnSpc>
              <a:spcBef>
                <a:spcPts val="312"/>
              </a:spcBef>
              <a:spcAft>
                <a:spcPts val="0"/>
              </a:spcAft>
              <a:buSzPts val="2833"/>
              <a:buChar char="•"/>
              <a:defRPr b="1" sz="2833">
                <a:solidFill>
                  <a:schemeClr val="lt1"/>
                </a:solidFill>
              </a:defRPr>
            </a:lvl4pPr>
            <a:lvl5pPr indent="-408495" lvl="4" marL="2286000" algn="l">
              <a:lnSpc>
                <a:spcPct val="120000"/>
              </a:lnSpc>
              <a:spcBef>
                <a:spcPts val="312"/>
              </a:spcBef>
              <a:spcAft>
                <a:spcPts val="0"/>
              </a:spcAft>
              <a:buSzPts val="2833"/>
              <a:buChar char="•"/>
              <a:defRPr b="1" sz="2833">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02" name="Google Shape;102;p12"/>
          <p:cNvSpPr txBox="1"/>
          <p:nvPr>
            <p:ph idx="2" type="body"/>
          </p:nvPr>
        </p:nvSpPr>
        <p:spPr>
          <a:xfrm>
            <a:off x="1413000" y="3024000"/>
            <a:ext cx="3356555" cy="46399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200"/>
              <a:buNone/>
              <a:defRPr b="1" sz="1200">
                <a:solidFill>
                  <a:schemeClr val="lt1"/>
                </a:solidFill>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03" name="Google Shape;103;p12"/>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p:cSld name="Zwei Inhalte">
    <p:spTree>
      <p:nvGrpSpPr>
        <p:cNvPr id="106" name="Shape 106"/>
        <p:cNvGrpSpPr/>
        <p:nvPr/>
      </p:nvGrpSpPr>
      <p:grpSpPr>
        <a:xfrm>
          <a:off x="0" y="0"/>
          <a:ext cx="0" cy="0"/>
          <a:chOff x="0" y="0"/>
          <a:chExt cx="0" cy="0"/>
        </a:xfrm>
      </p:grpSpPr>
      <p:sp>
        <p:nvSpPr>
          <p:cNvPr id="107" name="Google Shape;107;p13"/>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09" name="Google Shape;109;p13"/>
          <p:cNvSpPr txBox="1"/>
          <p:nvPr>
            <p:ph idx="2" type="body"/>
          </p:nvPr>
        </p:nvSpPr>
        <p:spPr>
          <a:xfrm>
            <a:off x="390000" y="1381094"/>
            <a:ext cx="3300000" cy="3708431"/>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625"/>
              </a:spcBef>
              <a:spcAft>
                <a:spcPts val="0"/>
              </a:spcAft>
              <a:buSzPts val="1800"/>
              <a:buChar char="•"/>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10" name="Google Shape;110;p13"/>
          <p:cNvSpPr txBox="1"/>
          <p:nvPr>
            <p:ph idx="3" type="body"/>
          </p:nvPr>
        </p:nvSpPr>
        <p:spPr>
          <a:xfrm>
            <a:off x="3929740" y="1381125"/>
            <a:ext cx="3300000" cy="3707900"/>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625"/>
              </a:spcBef>
              <a:spcAft>
                <a:spcPts val="0"/>
              </a:spcAft>
              <a:buSzPts val="1800"/>
              <a:buChar char="•"/>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11" name="Google Shape;111;p13"/>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3"/>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114" name="Shape 114"/>
        <p:cNvGrpSpPr/>
        <p:nvPr/>
      </p:nvGrpSpPr>
      <p:grpSpPr>
        <a:xfrm>
          <a:off x="0" y="0"/>
          <a:ext cx="0" cy="0"/>
          <a:chOff x="0" y="0"/>
          <a:chExt cx="0" cy="0"/>
        </a:xfrm>
      </p:grpSpPr>
      <p:sp>
        <p:nvSpPr>
          <p:cNvPr id="115" name="Google Shape;115;p14"/>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4"/>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17" name="Google Shape;117;p14"/>
          <p:cNvSpPr txBox="1"/>
          <p:nvPr>
            <p:ph idx="2" type="body"/>
          </p:nvPr>
        </p:nvSpPr>
        <p:spPr>
          <a:xfrm>
            <a:off x="389735" y="1386962"/>
            <a:ext cx="3300000" cy="239148"/>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625"/>
              </a:spcBef>
              <a:spcAft>
                <a:spcPts val="0"/>
              </a:spcAft>
              <a:buSzPts val="1400"/>
              <a:buNone/>
              <a:defRPr b="0" sz="1400" cap="none">
                <a:solidFill>
                  <a:schemeClr val="accent1"/>
                </a:solidFill>
              </a:defRPr>
            </a:lvl1pPr>
            <a:lvl2pPr indent="-228600" lvl="1" marL="914400" algn="l">
              <a:lnSpc>
                <a:spcPct val="120000"/>
              </a:lnSpc>
              <a:spcBef>
                <a:spcPts val="312"/>
              </a:spcBef>
              <a:spcAft>
                <a:spcPts val="0"/>
              </a:spcAft>
              <a:buSzPts val="1250"/>
              <a:buNone/>
              <a:defRPr b="1" sz="1250"/>
            </a:lvl2pPr>
            <a:lvl3pPr indent="-228600" lvl="2" marL="1371600" algn="l">
              <a:lnSpc>
                <a:spcPct val="120000"/>
              </a:lnSpc>
              <a:spcBef>
                <a:spcPts val="312"/>
              </a:spcBef>
              <a:spcAft>
                <a:spcPts val="0"/>
              </a:spcAft>
              <a:buSzPts val="1125"/>
              <a:buNone/>
              <a:defRPr b="1" sz="1125"/>
            </a:lvl3pPr>
            <a:lvl4pPr indent="-228600" lvl="3" marL="1828800" algn="l">
              <a:lnSpc>
                <a:spcPct val="120000"/>
              </a:lnSpc>
              <a:spcBef>
                <a:spcPts val="312"/>
              </a:spcBef>
              <a:spcAft>
                <a:spcPts val="0"/>
              </a:spcAft>
              <a:buSzPts val="1000"/>
              <a:buNone/>
              <a:defRPr b="1" sz="1000"/>
            </a:lvl4pPr>
            <a:lvl5pPr indent="-228600" lvl="4" marL="2286000" algn="l">
              <a:lnSpc>
                <a:spcPct val="120000"/>
              </a:lnSpc>
              <a:spcBef>
                <a:spcPts val="312"/>
              </a:spcBef>
              <a:spcAft>
                <a:spcPts val="0"/>
              </a:spcAft>
              <a:buSzPts val="1000"/>
              <a:buNone/>
              <a:defRPr b="1" sz="1000"/>
            </a:lvl5pPr>
            <a:lvl6pPr indent="-228600" lvl="5" marL="2743200" algn="l">
              <a:lnSpc>
                <a:spcPct val="90000"/>
              </a:lnSpc>
              <a:spcBef>
                <a:spcPts val="312"/>
              </a:spcBef>
              <a:spcAft>
                <a:spcPts val="0"/>
              </a:spcAft>
              <a:buClr>
                <a:schemeClr val="dk1"/>
              </a:buClr>
              <a:buSzPts val="1000"/>
              <a:buNone/>
              <a:defRPr b="1" sz="1000"/>
            </a:lvl6pPr>
            <a:lvl7pPr indent="-228600" lvl="6" marL="3200400" algn="l">
              <a:lnSpc>
                <a:spcPct val="90000"/>
              </a:lnSpc>
              <a:spcBef>
                <a:spcPts val="312"/>
              </a:spcBef>
              <a:spcAft>
                <a:spcPts val="0"/>
              </a:spcAft>
              <a:buClr>
                <a:schemeClr val="dk1"/>
              </a:buClr>
              <a:buSzPts val="1000"/>
              <a:buNone/>
              <a:defRPr b="1" sz="1000"/>
            </a:lvl7pPr>
            <a:lvl8pPr indent="-228600" lvl="7" marL="3657600" algn="l">
              <a:lnSpc>
                <a:spcPct val="90000"/>
              </a:lnSpc>
              <a:spcBef>
                <a:spcPts val="312"/>
              </a:spcBef>
              <a:spcAft>
                <a:spcPts val="0"/>
              </a:spcAft>
              <a:buClr>
                <a:schemeClr val="dk1"/>
              </a:buClr>
              <a:buSzPts val="1000"/>
              <a:buNone/>
              <a:defRPr b="1" sz="1000"/>
            </a:lvl8pPr>
            <a:lvl9pPr indent="-228600" lvl="8" marL="4114800" algn="l">
              <a:lnSpc>
                <a:spcPct val="90000"/>
              </a:lnSpc>
              <a:spcBef>
                <a:spcPts val="312"/>
              </a:spcBef>
              <a:spcAft>
                <a:spcPts val="0"/>
              </a:spcAft>
              <a:buClr>
                <a:schemeClr val="dk1"/>
              </a:buClr>
              <a:buSzPts val="1000"/>
              <a:buNone/>
              <a:defRPr b="1" sz="1000"/>
            </a:lvl9pPr>
          </a:lstStyle>
          <a:p/>
        </p:txBody>
      </p:sp>
      <p:sp>
        <p:nvSpPr>
          <p:cNvPr id="118" name="Google Shape;118;p14"/>
          <p:cNvSpPr txBox="1"/>
          <p:nvPr>
            <p:ph idx="3" type="body"/>
          </p:nvPr>
        </p:nvSpPr>
        <p:spPr>
          <a:xfrm>
            <a:off x="390000" y="1726387"/>
            <a:ext cx="3300000" cy="3363143"/>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625"/>
              </a:spcBef>
              <a:spcAft>
                <a:spcPts val="0"/>
              </a:spcAft>
              <a:buSzPts val="1800"/>
              <a:buChar char="•"/>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19" name="Google Shape;119;p14"/>
          <p:cNvSpPr txBox="1"/>
          <p:nvPr>
            <p:ph idx="4" type="body"/>
          </p:nvPr>
        </p:nvSpPr>
        <p:spPr>
          <a:xfrm>
            <a:off x="3929475" y="1386962"/>
            <a:ext cx="3300000" cy="239148"/>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625"/>
              </a:spcBef>
              <a:spcAft>
                <a:spcPts val="0"/>
              </a:spcAft>
              <a:buSzPts val="1400"/>
              <a:buNone/>
              <a:defRPr b="0" sz="1400" cap="none">
                <a:solidFill>
                  <a:schemeClr val="accent1"/>
                </a:solidFill>
              </a:defRPr>
            </a:lvl1pPr>
            <a:lvl2pPr indent="-228600" lvl="1" marL="914400" algn="l">
              <a:lnSpc>
                <a:spcPct val="120000"/>
              </a:lnSpc>
              <a:spcBef>
                <a:spcPts val="312"/>
              </a:spcBef>
              <a:spcAft>
                <a:spcPts val="0"/>
              </a:spcAft>
              <a:buSzPts val="1250"/>
              <a:buNone/>
              <a:defRPr b="1" sz="1250"/>
            </a:lvl2pPr>
            <a:lvl3pPr indent="-228600" lvl="2" marL="1371600" algn="l">
              <a:lnSpc>
                <a:spcPct val="120000"/>
              </a:lnSpc>
              <a:spcBef>
                <a:spcPts val="312"/>
              </a:spcBef>
              <a:spcAft>
                <a:spcPts val="0"/>
              </a:spcAft>
              <a:buSzPts val="1125"/>
              <a:buNone/>
              <a:defRPr b="1" sz="1125"/>
            </a:lvl3pPr>
            <a:lvl4pPr indent="-228600" lvl="3" marL="1828800" algn="l">
              <a:lnSpc>
                <a:spcPct val="120000"/>
              </a:lnSpc>
              <a:spcBef>
                <a:spcPts val="312"/>
              </a:spcBef>
              <a:spcAft>
                <a:spcPts val="0"/>
              </a:spcAft>
              <a:buSzPts val="1000"/>
              <a:buNone/>
              <a:defRPr b="1" sz="1000"/>
            </a:lvl4pPr>
            <a:lvl5pPr indent="-228600" lvl="4" marL="2286000" algn="l">
              <a:lnSpc>
                <a:spcPct val="120000"/>
              </a:lnSpc>
              <a:spcBef>
                <a:spcPts val="312"/>
              </a:spcBef>
              <a:spcAft>
                <a:spcPts val="0"/>
              </a:spcAft>
              <a:buSzPts val="1000"/>
              <a:buNone/>
              <a:defRPr b="1" sz="1000"/>
            </a:lvl5pPr>
            <a:lvl6pPr indent="-228600" lvl="5" marL="2743200" algn="l">
              <a:lnSpc>
                <a:spcPct val="90000"/>
              </a:lnSpc>
              <a:spcBef>
                <a:spcPts val="312"/>
              </a:spcBef>
              <a:spcAft>
                <a:spcPts val="0"/>
              </a:spcAft>
              <a:buClr>
                <a:schemeClr val="dk1"/>
              </a:buClr>
              <a:buSzPts val="1000"/>
              <a:buNone/>
              <a:defRPr b="1" sz="1000"/>
            </a:lvl6pPr>
            <a:lvl7pPr indent="-228600" lvl="6" marL="3200400" algn="l">
              <a:lnSpc>
                <a:spcPct val="90000"/>
              </a:lnSpc>
              <a:spcBef>
                <a:spcPts val="312"/>
              </a:spcBef>
              <a:spcAft>
                <a:spcPts val="0"/>
              </a:spcAft>
              <a:buClr>
                <a:schemeClr val="dk1"/>
              </a:buClr>
              <a:buSzPts val="1000"/>
              <a:buNone/>
              <a:defRPr b="1" sz="1000"/>
            </a:lvl7pPr>
            <a:lvl8pPr indent="-228600" lvl="7" marL="3657600" algn="l">
              <a:lnSpc>
                <a:spcPct val="90000"/>
              </a:lnSpc>
              <a:spcBef>
                <a:spcPts val="312"/>
              </a:spcBef>
              <a:spcAft>
                <a:spcPts val="0"/>
              </a:spcAft>
              <a:buClr>
                <a:schemeClr val="dk1"/>
              </a:buClr>
              <a:buSzPts val="1000"/>
              <a:buNone/>
              <a:defRPr b="1" sz="1000"/>
            </a:lvl8pPr>
            <a:lvl9pPr indent="-228600" lvl="8" marL="4114800" algn="l">
              <a:lnSpc>
                <a:spcPct val="90000"/>
              </a:lnSpc>
              <a:spcBef>
                <a:spcPts val="312"/>
              </a:spcBef>
              <a:spcAft>
                <a:spcPts val="0"/>
              </a:spcAft>
              <a:buClr>
                <a:schemeClr val="dk1"/>
              </a:buClr>
              <a:buSzPts val="1000"/>
              <a:buNone/>
              <a:defRPr b="1" sz="1000"/>
            </a:lvl9pPr>
          </a:lstStyle>
          <a:p/>
        </p:txBody>
      </p:sp>
      <p:sp>
        <p:nvSpPr>
          <p:cNvPr id="120" name="Google Shape;120;p14"/>
          <p:cNvSpPr txBox="1"/>
          <p:nvPr>
            <p:ph idx="5" type="body"/>
          </p:nvPr>
        </p:nvSpPr>
        <p:spPr>
          <a:xfrm>
            <a:off x="3929740" y="1726387"/>
            <a:ext cx="3300000" cy="3363143"/>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625"/>
              </a:spcBef>
              <a:spcAft>
                <a:spcPts val="0"/>
              </a:spcAft>
              <a:buSzPts val="1800"/>
              <a:buChar char="•"/>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21" name="Google Shape;121;p14"/>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und Bilder vertikal">
  <p:cSld name="Text und Bilder vertikal">
    <p:spTree>
      <p:nvGrpSpPr>
        <p:cNvPr id="124" name="Shape 124"/>
        <p:cNvGrpSpPr/>
        <p:nvPr/>
      </p:nvGrpSpPr>
      <p:grpSpPr>
        <a:xfrm>
          <a:off x="0" y="0"/>
          <a:ext cx="0" cy="0"/>
          <a:chOff x="0" y="0"/>
          <a:chExt cx="0" cy="0"/>
        </a:xfrm>
      </p:grpSpPr>
      <p:sp>
        <p:nvSpPr>
          <p:cNvPr id="125" name="Google Shape;125;p15"/>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5"/>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27" name="Google Shape;127;p15"/>
          <p:cNvSpPr txBox="1"/>
          <p:nvPr>
            <p:ph idx="2" type="body"/>
          </p:nvPr>
        </p:nvSpPr>
        <p:spPr>
          <a:xfrm>
            <a:off x="390000" y="1381125"/>
            <a:ext cx="3480000" cy="3708400"/>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625"/>
              </a:spcBef>
              <a:spcAft>
                <a:spcPts val="0"/>
              </a:spcAft>
              <a:buSzPts val="1800"/>
              <a:buChar char="•"/>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28" name="Google Shape;128;p15"/>
          <p:cNvSpPr/>
          <p:nvPr>
            <p:ph idx="3" type="pic"/>
          </p:nvPr>
        </p:nvSpPr>
        <p:spPr>
          <a:xfrm>
            <a:off x="4079740" y="1381124"/>
            <a:ext cx="3150000" cy="1818000"/>
          </a:xfrm>
          <a:prstGeom prst="rect">
            <a:avLst/>
          </a:prstGeom>
          <a:solidFill>
            <a:srgbClr val="F2F2F2"/>
          </a:solidFill>
          <a:ln>
            <a:noFill/>
          </a:ln>
        </p:spPr>
      </p:sp>
      <p:sp>
        <p:nvSpPr>
          <p:cNvPr id="129" name="Google Shape;129;p15"/>
          <p:cNvSpPr/>
          <p:nvPr>
            <p:ph idx="4" type="pic"/>
          </p:nvPr>
        </p:nvSpPr>
        <p:spPr>
          <a:xfrm>
            <a:off x="4079740" y="3271525"/>
            <a:ext cx="3150000" cy="1818000"/>
          </a:xfrm>
          <a:prstGeom prst="rect">
            <a:avLst/>
          </a:prstGeom>
          <a:solidFill>
            <a:srgbClr val="F2F2F2"/>
          </a:solidFill>
          <a:ln>
            <a:noFill/>
          </a:ln>
        </p:spPr>
      </p:sp>
      <p:sp>
        <p:nvSpPr>
          <p:cNvPr id="130" name="Google Shape;130;p15"/>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und Bild Hochformat">
  <p:cSld name="Text und Bild Hochformat">
    <p:spTree>
      <p:nvGrpSpPr>
        <p:cNvPr id="133" name="Shape 133"/>
        <p:cNvGrpSpPr/>
        <p:nvPr/>
      </p:nvGrpSpPr>
      <p:grpSpPr>
        <a:xfrm>
          <a:off x="0" y="0"/>
          <a:ext cx="0" cy="0"/>
          <a:chOff x="0" y="0"/>
          <a:chExt cx="0" cy="0"/>
        </a:xfrm>
      </p:grpSpPr>
      <p:sp>
        <p:nvSpPr>
          <p:cNvPr id="134" name="Google Shape;134;p16"/>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6"/>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36" name="Google Shape;136;p16"/>
          <p:cNvSpPr txBox="1"/>
          <p:nvPr>
            <p:ph idx="2" type="body"/>
          </p:nvPr>
        </p:nvSpPr>
        <p:spPr>
          <a:xfrm>
            <a:off x="390002" y="1381125"/>
            <a:ext cx="3480717" cy="3708400"/>
          </a:xfrm>
          <a:prstGeom prst="rect">
            <a:avLst/>
          </a:prstGeom>
          <a:noFill/>
          <a:ln>
            <a:noFill/>
          </a:ln>
        </p:spPr>
        <p:txBody>
          <a:bodyPr anchorCtr="0" anchor="t" bIns="0" lIns="0" spcFirstLastPara="1" rIns="0" wrap="square" tIns="0">
            <a:noAutofit/>
          </a:bodyPr>
          <a:lstStyle>
            <a:lvl1pPr indent="-342900" lvl="0" marL="457200" algn="l">
              <a:lnSpc>
                <a:spcPct val="120000"/>
              </a:lnSpc>
              <a:spcBef>
                <a:spcPts val="625"/>
              </a:spcBef>
              <a:spcAft>
                <a:spcPts val="0"/>
              </a:spcAft>
              <a:buSzPts val="1800"/>
              <a:buChar char="•"/>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37" name="Google Shape;137;p16"/>
          <p:cNvSpPr/>
          <p:nvPr>
            <p:ph idx="3" type="pic"/>
          </p:nvPr>
        </p:nvSpPr>
        <p:spPr>
          <a:xfrm>
            <a:off x="4079740" y="1381125"/>
            <a:ext cx="3150000" cy="3708400"/>
          </a:xfrm>
          <a:prstGeom prst="rect">
            <a:avLst/>
          </a:prstGeom>
          <a:solidFill>
            <a:srgbClr val="F2F2F2"/>
          </a:solidFill>
          <a:ln>
            <a:noFill/>
          </a:ln>
        </p:spPr>
      </p:sp>
      <p:sp>
        <p:nvSpPr>
          <p:cNvPr id="138" name="Google Shape;138;p16"/>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Bilder">
  <p:cSld name="5 Bilder">
    <p:spTree>
      <p:nvGrpSpPr>
        <p:cNvPr id="141" name="Shape 141"/>
        <p:cNvGrpSpPr/>
        <p:nvPr/>
      </p:nvGrpSpPr>
      <p:grpSpPr>
        <a:xfrm>
          <a:off x="0" y="0"/>
          <a:ext cx="0" cy="0"/>
          <a:chOff x="0" y="0"/>
          <a:chExt cx="0" cy="0"/>
        </a:xfrm>
      </p:grpSpPr>
      <p:sp>
        <p:nvSpPr>
          <p:cNvPr id="142" name="Google Shape;142;p17"/>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7"/>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44" name="Google Shape;144;p17"/>
          <p:cNvSpPr/>
          <p:nvPr>
            <p:ph idx="2" type="pic"/>
          </p:nvPr>
        </p:nvSpPr>
        <p:spPr>
          <a:xfrm>
            <a:off x="0" y="1381124"/>
            <a:ext cx="2700000" cy="2164255"/>
          </a:xfrm>
          <a:prstGeom prst="rect">
            <a:avLst/>
          </a:prstGeom>
          <a:solidFill>
            <a:srgbClr val="F2F2F2"/>
          </a:solidFill>
          <a:ln>
            <a:noFill/>
          </a:ln>
        </p:spPr>
      </p:sp>
      <p:sp>
        <p:nvSpPr>
          <p:cNvPr id="145" name="Google Shape;145;p17"/>
          <p:cNvSpPr/>
          <p:nvPr>
            <p:ph idx="3" type="pic"/>
          </p:nvPr>
        </p:nvSpPr>
        <p:spPr>
          <a:xfrm>
            <a:off x="2700000" y="1381124"/>
            <a:ext cx="2700000" cy="2164255"/>
          </a:xfrm>
          <a:prstGeom prst="rect">
            <a:avLst/>
          </a:prstGeom>
          <a:solidFill>
            <a:srgbClr val="F2F2F2"/>
          </a:solidFill>
          <a:ln>
            <a:noFill/>
          </a:ln>
        </p:spPr>
      </p:sp>
      <p:sp>
        <p:nvSpPr>
          <p:cNvPr id="146" name="Google Shape;146;p17"/>
          <p:cNvSpPr/>
          <p:nvPr>
            <p:ph idx="4" type="pic"/>
          </p:nvPr>
        </p:nvSpPr>
        <p:spPr>
          <a:xfrm>
            <a:off x="0" y="3548363"/>
            <a:ext cx="2700000" cy="2166637"/>
          </a:xfrm>
          <a:prstGeom prst="rect">
            <a:avLst/>
          </a:prstGeom>
          <a:solidFill>
            <a:srgbClr val="F2F2F2"/>
          </a:solidFill>
          <a:ln>
            <a:noFill/>
          </a:ln>
        </p:spPr>
      </p:sp>
      <p:sp>
        <p:nvSpPr>
          <p:cNvPr id="147" name="Google Shape;147;p17"/>
          <p:cNvSpPr/>
          <p:nvPr>
            <p:ph idx="5" type="pic"/>
          </p:nvPr>
        </p:nvSpPr>
        <p:spPr>
          <a:xfrm>
            <a:off x="2700000" y="3548363"/>
            <a:ext cx="2700000" cy="2166637"/>
          </a:xfrm>
          <a:prstGeom prst="rect">
            <a:avLst/>
          </a:prstGeom>
          <a:solidFill>
            <a:srgbClr val="F2F2F2"/>
          </a:solidFill>
          <a:ln>
            <a:noFill/>
          </a:ln>
        </p:spPr>
      </p:sp>
      <p:sp>
        <p:nvSpPr>
          <p:cNvPr id="148" name="Google Shape;148;p17"/>
          <p:cNvSpPr/>
          <p:nvPr>
            <p:ph idx="6" type="pic"/>
          </p:nvPr>
        </p:nvSpPr>
        <p:spPr>
          <a:xfrm>
            <a:off x="5400000" y="1381125"/>
            <a:ext cx="2220000" cy="4333875"/>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it runden Bildern">
  <p:cSld name="Text mit runden Bildern">
    <p:spTree>
      <p:nvGrpSpPr>
        <p:cNvPr id="149" name="Shape 149"/>
        <p:cNvGrpSpPr/>
        <p:nvPr/>
      </p:nvGrpSpPr>
      <p:grpSpPr>
        <a:xfrm>
          <a:off x="0" y="0"/>
          <a:ext cx="0" cy="0"/>
          <a:chOff x="0" y="0"/>
          <a:chExt cx="0" cy="0"/>
        </a:xfrm>
      </p:grpSpPr>
      <p:sp>
        <p:nvSpPr>
          <p:cNvPr id="150" name="Google Shape;150;p18"/>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8"/>
          <p:cNvSpPr/>
          <p:nvPr>
            <p:ph idx="2" type="pic"/>
          </p:nvPr>
        </p:nvSpPr>
        <p:spPr>
          <a:xfrm>
            <a:off x="401854" y="1115372"/>
            <a:ext cx="1024609" cy="1024609"/>
          </a:xfrm>
          <a:prstGeom prst="ellipse">
            <a:avLst/>
          </a:prstGeom>
          <a:solidFill>
            <a:srgbClr val="F2F2F2"/>
          </a:solidFill>
          <a:ln>
            <a:noFill/>
          </a:ln>
        </p:spPr>
      </p:sp>
      <p:sp>
        <p:nvSpPr>
          <p:cNvPr id="152" name="Google Shape;152;p18"/>
          <p:cNvSpPr txBox="1"/>
          <p:nvPr>
            <p:ph idx="1" type="body"/>
          </p:nvPr>
        </p:nvSpPr>
        <p:spPr>
          <a:xfrm>
            <a:off x="1605425" y="1218275"/>
            <a:ext cx="4947000" cy="818802"/>
          </a:xfrm>
          <a:prstGeom prst="rect">
            <a:avLst/>
          </a:prstGeom>
          <a:noFill/>
          <a:ln>
            <a:noFill/>
          </a:ln>
        </p:spPr>
        <p:txBody>
          <a:bodyPr anchorCtr="0" anchor="ctr" bIns="0" lIns="0" spcFirstLastPara="1" rIns="0" wrap="square" tIns="0">
            <a:noAutofit/>
          </a:bodyPr>
          <a:lstStyle>
            <a:lvl1pPr indent="-228600" lvl="0" marL="457200" algn="l">
              <a:lnSpc>
                <a:spcPct val="120000"/>
              </a:lnSpc>
              <a:spcBef>
                <a:spcPts val="625"/>
              </a:spcBef>
              <a:spcAft>
                <a:spcPts val="0"/>
              </a:spcAft>
              <a:buSzPts val="1400"/>
              <a:buNone/>
              <a:defRPr b="0" sz="14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53" name="Google Shape;153;p18"/>
          <p:cNvSpPr/>
          <p:nvPr>
            <p:ph idx="3" type="pic"/>
          </p:nvPr>
        </p:nvSpPr>
        <p:spPr>
          <a:xfrm>
            <a:off x="401854" y="2555685"/>
            <a:ext cx="1024609" cy="1024609"/>
          </a:xfrm>
          <a:prstGeom prst="ellipse">
            <a:avLst/>
          </a:prstGeom>
          <a:solidFill>
            <a:srgbClr val="F2F2F2"/>
          </a:solidFill>
          <a:ln>
            <a:noFill/>
          </a:ln>
        </p:spPr>
      </p:sp>
      <p:sp>
        <p:nvSpPr>
          <p:cNvPr id="154" name="Google Shape;154;p18"/>
          <p:cNvSpPr txBox="1"/>
          <p:nvPr>
            <p:ph idx="4" type="body"/>
          </p:nvPr>
        </p:nvSpPr>
        <p:spPr>
          <a:xfrm>
            <a:off x="1605425" y="2658588"/>
            <a:ext cx="4947000" cy="818802"/>
          </a:xfrm>
          <a:prstGeom prst="rect">
            <a:avLst/>
          </a:prstGeom>
          <a:noFill/>
          <a:ln>
            <a:noFill/>
          </a:ln>
        </p:spPr>
        <p:txBody>
          <a:bodyPr anchorCtr="0" anchor="ctr" bIns="0" lIns="0" spcFirstLastPara="1" rIns="0" wrap="square" tIns="0">
            <a:noAutofit/>
          </a:bodyPr>
          <a:lstStyle>
            <a:lvl1pPr indent="-228600" lvl="0" marL="457200" algn="l">
              <a:lnSpc>
                <a:spcPct val="120000"/>
              </a:lnSpc>
              <a:spcBef>
                <a:spcPts val="625"/>
              </a:spcBef>
              <a:spcAft>
                <a:spcPts val="0"/>
              </a:spcAft>
              <a:buSzPts val="1400"/>
              <a:buNone/>
              <a:defRPr b="0" sz="14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55" name="Google Shape;155;p18"/>
          <p:cNvSpPr/>
          <p:nvPr>
            <p:ph idx="5" type="pic"/>
          </p:nvPr>
        </p:nvSpPr>
        <p:spPr>
          <a:xfrm>
            <a:off x="401854" y="3995999"/>
            <a:ext cx="1024609" cy="1024609"/>
          </a:xfrm>
          <a:prstGeom prst="ellipse">
            <a:avLst/>
          </a:prstGeom>
          <a:solidFill>
            <a:srgbClr val="F2F2F2"/>
          </a:solidFill>
          <a:ln>
            <a:noFill/>
          </a:ln>
        </p:spPr>
      </p:sp>
      <p:sp>
        <p:nvSpPr>
          <p:cNvPr id="156" name="Google Shape;156;p18"/>
          <p:cNvSpPr txBox="1"/>
          <p:nvPr>
            <p:ph idx="6" type="body"/>
          </p:nvPr>
        </p:nvSpPr>
        <p:spPr>
          <a:xfrm>
            <a:off x="1605425" y="4098902"/>
            <a:ext cx="4947000" cy="818802"/>
          </a:xfrm>
          <a:prstGeom prst="rect">
            <a:avLst/>
          </a:prstGeom>
          <a:noFill/>
          <a:ln>
            <a:noFill/>
          </a:ln>
        </p:spPr>
        <p:txBody>
          <a:bodyPr anchorCtr="0" anchor="ctr" bIns="0" lIns="0" spcFirstLastPara="1" rIns="0" wrap="square" tIns="0">
            <a:noAutofit/>
          </a:bodyPr>
          <a:lstStyle>
            <a:lvl1pPr indent="-228600" lvl="0" marL="457200" algn="l">
              <a:lnSpc>
                <a:spcPct val="120000"/>
              </a:lnSpc>
              <a:spcBef>
                <a:spcPts val="625"/>
              </a:spcBef>
              <a:spcAft>
                <a:spcPts val="0"/>
              </a:spcAft>
              <a:buSzPts val="1400"/>
              <a:buNone/>
              <a:defRPr b="0" sz="14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57" name="Google Shape;157;p18"/>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8"/>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it eckigen Bildern">
  <p:cSld name="Text mit eckigen Bildern">
    <p:spTree>
      <p:nvGrpSpPr>
        <p:cNvPr id="160" name="Shape 160"/>
        <p:cNvGrpSpPr/>
        <p:nvPr/>
      </p:nvGrpSpPr>
      <p:grpSpPr>
        <a:xfrm>
          <a:off x="0" y="0"/>
          <a:ext cx="0" cy="0"/>
          <a:chOff x="0" y="0"/>
          <a:chExt cx="0" cy="0"/>
        </a:xfrm>
      </p:grpSpPr>
      <p:sp>
        <p:nvSpPr>
          <p:cNvPr id="161" name="Google Shape;161;p19"/>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19"/>
          <p:cNvSpPr/>
          <p:nvPr>
            <p:ph idx="2" type="pic"/>
          </p:nvPr>
        </p:nvSpPr>
        <p:spPr>
          <a:xfrm>
            <a:off x="396875" y="1115373"/>
            <a:ext cx="1440000" cy="1080000"/>
          </a:xfrm>
          <a:prstGeom prst="rect">
            <a:avLst/>
          </a:prstGeom>
          <a:solidFill>
            <a:srgbClr val="F2F2F2"/>
          </a:solidFill>
          <a:ln>
            <a:noFill/>
          </a:ln>
        </p:spPr>
      </p:sp>
      <p:sp>
        <p:nvSpPr>
          <p:cNvPr id="163" name="Google Shape;163;p19"/>
          <p:cNvSpPr txBox="1"/>
          <p:nvPr>
            <p:ph idx="1" type="body"/>
          </p:nvPr>
        </p:nvSpPr>
        <p:spPr>
          <a:xfrm>
            <a:off x="2015838" y="1245972"/>
            <a:ext cx="4446162" cy="818802"/>
          </a:xfrm>
          <a:prstGeom prst="rect">
            <a:avLst/>
          </a:prstGeom>
          <a:noFill/>
          <a:ln>
            <a:noFill/>
          </a:ln>
        </p:spPr>
        <p:txBody>
          <a:bodyPr anchorCtr="0" anchor="ctr" bIns="0" lIns="0" spcFirstLastPara="1" rIns="0" wrap="square" tIns="0">
            <a:noAutofit/>
          </a:bodyPr>
          <a:lstStyle>
            <a:lvl1pPr indent="-228600" lvl="0" marL="457200" algn="l">
              <a:lnSpc>
                <a:spcPct val="120000"/>
              </a:lnSpc>
              <a:spcBef>
                <a:spcPts val="625"/>
              </a:spcBef>
              <a:spcAft>
                <a:spcPts val="0"/>
              </a:spcAft>
              <a:buSzPts val="1400"/>
              <a:buNone/>
              <a:defRPr b="0" sz="14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64" name="Google Shape;164;p19"/>
          <p:cNvSpPr/>
          <p:nvPr>
            <p:ph idx="3" type="pic"/>
          </p:nvPr>
        </p:nvSpPr>
        <p:spPr>
          <a:xfrm>
            <a:off x="396875" y="2561266"/>
            <a:ext cx="1440000" cy="1080000"/>
          </a:xfrm>
          <a:prstGeom prst="rect">
            <a:avLst/>
          </a:prstGeom>
          <a:solidFill>
            <a:srgbClr val="F2F2F2"/>
          </a:solidFill>
          <a:ln>
            <a:noFill/>
          </a:ln>
        </p:spPr>
      </p:sp>
      <p:sp>
        <p:nvSpPr>
          <p:cNvPr id="165" name="Google Shape;165;p19"/>
          <p:cNvSpPr txBox="1"/>
          <p:nvPr>
            <p:ph idx="4" type="body"/>
          </p:nvPr>
        </p:nvSpPr>
        <p:spPr>
          <a:xfrm>
            <a:off x="2015838" y="2691865"/>
            <a:ext cx="4446162" cy="818802"/>
          </a:xfrm>
          <a:prstGeom prst="rect">
            <a:avLst/>
          </a:prstGeom>
          <a:noFill/>
          <a:ln>
            <a:noFill/>
          </a:ln>
        </p:spPr>
        <p:txBody>
          <a:bodyPr anchorCtr="0" anchor="ctr" bIns="0" lIns="0" spcFirstLastPara="1" rIns="0" wrap="square" tIns="0">
            <a:noAutofit/>
          </a:bodyPr>
          <a:lstStyle>
            <a:lvl1pPr indent="-228600" lvl="0" marL="457200" algn="l">
              <a:lnSpc>
                <a:spcPct val="120000"/>
              </a:lnSpc>
              <a:spcBef>
                <a:spcPts val="625"/>
              </a:spcBef>
              <a:spcAft>
                <a:spcPts val="0"/>
              </a:spcAft>
              <a:buSzPts val="1400"/>
              <a:buNone/>
              <a:defRPr b="0" sz="14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66" name="Google Shape;166;p19"/>
          <p:cNvSpPr/>
          <p:nvPr>
            <p:ph idx="5" type="pic"/>
          </p:nvPr>
        </p:nvSpPr>
        <p:spPr>
          <a:xfrm>
            <a:off x="396875" y="4007159"/>
            <a:ext cx="1440000" cy="1080000"/>
          </a:xfrm>
          <a:prstGeom prst="rect">
            <a:avLst/>
          </a:prstGeom>
          <a:solidFill>
            <a:srgbClr val="F2F2F2"/>
          </a:solidFill>
          <a:ln>
            <a:noFill/>
          </a:ln>
        </p:spPr>
      </p:sp>
      <p:sp>
        <p:nvSpPr>
          <p:cNvPr id="167" name="Google Shape;167;p19"/>
          <p:cNvSpPr txBox="1"/>
          <p:nvPr>
            <p:ph idx="6" type="body"/>
          </p:nvPr>
        </p:nvSpPr>
        <p:spPr>
          <a:xfrm>
            <a:off x="2015838" y="4137758"/>
            <a:ext cx="4446162" cy="818802"/>
          </a:xfrm>
          <a:prstGeom prst="rect">
            <a:avLst/>
          </a:prstGeom>
          <a:noFill/>
          <a:ln>
            <a:noFill/>
          </a:ln>
        </p:spPr>
        <p:txBody>
          <a:bodyPr anchorCtr="0" anchor="ctr" bIns="0" lIns="0" spcFirstLastPara="1" rIns="0" wrap="square" tIns="0">
            <a:noAutofit/>
          </a:bodyPr>
          <a:lstStyle>
            <a:lvl1pPr indent="-228600" lvl="0" marL="457200" algn="l">
              <a:lnSpc>
                <a:spcPct val="120000"/>
              </a:lnSpc>
              <a:spcBef>
                <a:spcPts val="625"/>
              </a:spcBef>
              <a:spcAft>
                <a:spcPts val="0"/>
              </a:spcAft>
              <a:buSzPts val="1400"/>
              <a:buNone/>
              <a:defRPr b="0" sz="14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68" name="Google Shape;168;p19"/>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9"/>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9"/>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ersonen">
  <p:cSld name="2 Personen">
    <p:spTree>
      <p:nvGrpSpPr>
        <p:cNvPr id="171" name="Shape 171"/>
        <p:cNvGrpSpPr/>
        <p:nvPr/>
      </p:nvGrpSpPr>
      <p:grpSpPr>
        <a:xfrm>
          <a:off x="0" y="0"/>
          <a:ext cx="0" cy="0"/>
          <a:chOff x="0" y="0"/>
          <a:chExt cx="0" cy="0"/>
        </a:xfrm>
      </p:grpSpPr>
      <p:sp>
        <p:nvSpPr>
          <p:cNvPr id="172" name="Google Shape;172;p20"/>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0"/>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74" name="Google Shape;174;p20"/>
          <p:cNvSpPr/>
          <p:nvPr/>
        </p:nvSpPr>
        <p:spPr>
          <a:xfrm>
            <a:off x="390837" y="2315783"/>
            <a:ext cx="2345033"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175" name="Google Shape;175;p20"/>
          <p:cNvSpPr/>
          <p:nvPr>
            <p:ph idx="2" type="pic"/>
          </p:nvPr>
        </p:nvSpPr>
        <p:spPr>
          <a:xfrm>
            <a:off x="963353" y="1703642"/>
            <a:ext cx="1224000" cy="1224000"/>
          </a:xfrm>
          <a:prstGeom prst="ellipse">
            <a:avLst/>
          </a:prstGeom>
          <a:solidFill>
            <a:srgbClr val="F2F2F2"/>
          </a:solidFill>
          <a:ln>
            <a:noFill/>
          </a:ln>
        </p:spPr>
      </p:sp>
      <p:sp>
        <p:nvSpPr>
          <p:cNvPr id="176" name="Google Shape;176;p20"/>
          <p:cNvSpPr txBox="1"/>
          <p:nvPr>
            <p:ph idx="3" type="body"/>
          </p:nvPr>
        </p:nvSpPr>
        <p:spPr>
          <a:xfrm>
            <a:off x="588983" y="3214800"/>
            <a:ext cx="1950242" cy="252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77" name="Google Shape;177;p20"/>
          <p:cNvSpPr txBox="1"/>
          <p:nvPr>
            <p:ph idx="4" type="body"/>
          </p:nvPr>
        </p:nvSpPr>
        <p:spPr>
          <a:xfrm>
            <a:off x="588983" y="3600000"/>
            <a:ext cx="1950242" cy="119425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78" name="Google Shape;178;p20"/>
          <p:cNvSpPr/>
          <p:nvPr/>
        </p:nvSpPr>
        <p:spPr>
          <a:xfrm>
            <a:off x="3236047" y="2315783"/>
            <a:ext cx="2345033"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179" name="Google Shape;179;p20"/>
          <p:cNvSpPr/>
          <p:nvPr>
            <p:ph idx="5" type="pic"/>
          </p:nvPr>
        </p:nvSpPr>
        <p:spPr>
          <a:xfrm>
            <a:off x="3808562" y="1703642"/>
            <a:ext cx="1224000" cy="1224000"/>
          </a:xfrm>
          <a:prstGeom prst="ellipse">
            <a:avLst/>
          </a:prstGeom>
          <a:solidFill>
            <a:srgbClr val="F2F2F2"/>
          </a:solidFill>
          <a:ln>
            <a:noFill/>
          </a:ln>
        </p:spPr>
      </p:sp>
      <p:sp>
        <p:nvSpPr>
          <p:cNvPr id="180" name="Google Shape;180;p20"/>
          <p:cNvSpPr txBox="1"/>
          <p:nvPr>
            <p:ph idx="6" type="body"/>
          </p:nvPr>
        </p:nvSpPr>
        <p:spPr>
          <a:xfrm>
            <a:off x="3434192" y="3214800"/>
            <a:ext cx="1950242" cy="252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81" name="Google Shape;181;p20"/>
          <p:cNvSpPr txBox="1"/>
          <p:nvPr>
            <p:ph idx="7" type="body"/>
          </p:nvPr>
        </p:nvSpPr>
        <p:spPr>
          <a:xfrm>
            <a:off x="3434192" y="3600000"/>
            <a:ext cx="1950242" cy="119425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82" name="Google Shape;182;p20"/>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0"/>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0"/>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2 Institute Sublogo Kreis">
  <p:cSld name="Titel 2 Institute Sublogo Kreis">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0" l="0" r="0" t="0"/>
          <a:stretch/>
        </p:blipFill>
        <p:spPr>
          <a:xfrm>
            <a:off x="392170" y="344528"/>
            <a:ext cx="2056867" cy="431998"/>
          </a:xfrm>
          <a:prstGeom prst="rect">
            <a:avLst/>
          </a:prstGeom>
          <a:noFill/>
          <a:ln>
            <a:noFill/>
          </a:ln>
        </p:spPr>
      </p:pic>
      <p:sp>
        <p:nvSpPr>
          <p:cNvPr id="25" name="Google Shape;25;p3"/>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25"/>
              </a:spcBef>
              <a:spcAft>
                <a:spcPts val="0"/>
              </a:spcAft>
              <a:buSzPts val="1200"/>
              <a:buFont typeface="Arial"/>
              <a:buNone/>
              <a:defRPr sz="12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6" name="Google Shape;26;p3"/>
          <p:cNvSpPr/>
          <p:nvPr>
            <p:ph idx="2" type="pic"/>
          </p:nvPr>
        </p:nvSpPr>
        <p:spPr>
          <a:xfrm>
            <a:off x="0" y="1381125"/>
            <a:ext cx="7620000" cy="4335675"/>
          </a:xfrm>
          <a:prstGeom prst="rect">
            <a:avLst/>
          </a:prstGeom>
          <a:solidFill>
            <a:srgbClr val="D8D8D8"/>
          </a:solidFill>
          <a:ln>
            <a:noFill/>
          </a:ln>
        </p:spPr>
      </p:sp>
      <p:sp>
        <p:nvSpPr>
          <p:cNvPr id="27" name="Google Shape;27;p3"/>
          <p:cNvSpPr txBox="1"/>
          <p:nvPr>
            <p:ph type="ctrTitle"/>
          </p:nvPr>
        </p:nvSpPr>
        <p:spPr>
          <a:xfrm>
            <a:off x="2984894" y="451026"/>
            <a:ext cx="4635106" cy="5265775"/>
          </a:xfrm>
          <a:prstGeom prst="rect">
            <a:avLst/>
          </a:prstGeom>
          <a:solidFill>
            <a:schemeClr val="accent1"/>
          </a:solidFill>
          <a:ln>
            <a:noFill/>
          </a:ln>
        </p:spPr>
        <p:txBody>
          <a:bodyPr anchorCtr="0" anchor="b" bIns="1260000" lIns="0" spcFirstLastPara="1" rIns="0" wrap="square" tIns="0">
            <a:noAutofit/>
          </a:bodyPr>
          <a:lstStyle>
            <a:lvl1pPr lvl="0" algn="ctr">
              <a:lnSpc>
                <a:spcPct val="90000"/>
              </a:lnSpc>
              <a:spcBef>
                <a:spcPts val="0"/>
              </a:spcBef>
              <a:spcAft>
                <a:spcPts val="0"/>
              </a:spcAft>
              <a:buClr>
                <a:schemeClr val="accent1"/>
              </a:buClr>
              <a:buSzPts val="200"/>
              <a:buFont typeface="Arial"/>
              <a:buNone/>
              <a:defRPr b="1" sz="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3" type="body"/>
          </p:nvPr>
        </p:nvSpPr>
        <p:spPr>
          <a:xfrm>
            <a:off x="3705225" y="1573078"/>
            <a:ext cx="3638550" cy="3121003"/>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2800"/>
              <a:buFont typeface="Arial"/>
              <a:buNone/>
              <a:defRPr b="1" sz="2800">
                <a:solidFill>
                  <a:schemeClr val="lt1"/>
                </a:solidFill>
                <a:highlight>
                  <a:srgbClr val="000000"/>
                </a:highlight>
              </a:defRPr>
            </a:lvl1pPr>
            <a:lvl2pPr indent="-228600" lvl="1" marL="914400" algn="l">
              <a:lnSpc>
                <a:spcPct val="120000"/>
              </a:lnSpc>
              <a:spcBef>
                <a:spcPts val="312"/>
              </a:spcBef>
              <a:spcAft>
                <a:spcPts val="0"/>
              </a:spcAft>
              <a:buSzPts val="2800"/>
              <a:buFont typeface="Arial"/>
              <a:buNone/>
              <a:defRPr b="1" sz="2800">
                <a:solidFill>
                  <a:schemeClr val="lt1"/>
                </a:solidFill>
              </a:defRPr>
            </a:lvl2pPr>
            <a:lvl3pPr indent="-228600" lvl="2" marL="1371600" algn="l">
              <a:lnSpc>
                <a:spcPct val="120000"/>
              </a:lnSpc>
              <a:spcBef>
                <a:spcPts val="312"/>
              </a:spcBef>
              <a:spcAft>
                <a:spcPts val="0"/>
              </a:spcAft>
              <a:buSzPts val="2800"/>
              <a:buFont typeface="Arial"/>
              <a:buNone/>
              <a:defRPr b="1" sz="2800">
                <a:solidFill>
                  <a:schemeClr val="lt1"/>
                </a:solidFill>
              </a:defRPr>
            </a:lvl3pPr>
            <a:lvl4pPr indent="-228600" lvl="3" marL="1828800" algn="l">
              <a:lnSpc>
                <a:spcPct val="120000"/>
              </a:lnSpc>
              <a:spcBef>
                <a:spcPts val="312"/>
              </a:spcBef>
              <a:spcAft>
                <a:spcPts val="0"/>
              </a:spcAft>
              <a:buSzPts val="2800"/>
              <a:buFont typeface="Arial"/>
              <a:buNone/>
              <a:defRPr b="1" sz="2800">
                <a:solidFill>
                  <a:schemeClr val="lt1"/>
                </a:solidFill>
              </a:defRPr>
            </a:lvl4pPr>
            <a:lvl5pPr indent="-228600" lvl="4" marL="2286000" algn="l">
              <a:lnSpc>
                <a:spcPct val="120000"/>
              </a:lnSpc>
              <a:spcBef>
                <a:spcPts val="312"/>
              </a:spcBef>
              <a:spcAft>
                <a:spcPts val="0"/>
              </a:spcAft>
              <a:buSzPts val="2800"/>
              <a:buFont typeface="Arial"/>
              <a:buNone/>
              <a:defRPr b="1" sz="2800">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9" name="Google Shape;29;p3"/>
          <p:cNvSpPr txBox="1"/>
          <p:nvPr>
            <p:ph idx="4" type="subTitle"/>
          </p:nvPr>
        </p:nvSpPr>
        <p:spPr>
          <a:xfrm>
            <a:off x="3705225" y="4748325"/>
            <a:ext cx="3638550" cy="428400"/>
          </a:xfrm>
          <a:prstGeom prst="rect">
            <a:avLst/>
          </a:prstGeom>
          <a:noFill/>
          <a:ln>
            <a:noFill/>
          </a:ln>
        </p:spPr>
        <p:txBody>
          <a:bodyPr anchorCtr="0" anchor="t" bIns="0" lIns="0" spcFirstLastPara="1" rIns="0" wrap="square" tIns="0">
            <a:noAutofit/>
          </a:bodyPr>
          <a:lstStyle>
            <a:lvl1pPr lvl="0" algn="l">
              <a:lnSpc>
                <a:spcPct val="100000"/>
              </a:lnSpc>
              <a:spcBef>
                <a:spcPts val="625"/>
              </a:spcBef>
              <a:spcAft>
                <a:spcPts val="0"/>
              </a:spcAft>
              <a:buSzPts val="1600"/>
              <a:buNone/>
              <a:defRPr sz="1600">
                <a:solidFill>
                  <a:schemeClr val="lt1"/>
                </a:solidFill>
                <a:highlight>
                  <a:srgbClr val="000000"/>
                </a:highlight>
              </a:defRPr>
            </a:lvl1pPr>
            <a:lvl2pPr lvl="1" algn="ctr">
              <a:lnSpc>
                <a:spcPct val="120000"/>
              </a:lnSpc>
              <a:spcBef>
                <a:spcPts val="312"/>
              </a:spcBef>
              <a:spcAft>
                <a:spcPts val="0"/>
              </a:spcAft>
              <a:buSzPts val="1250"/>
              <a:buNone/>
              <a:defRPr sz="1250"/>
            </a:lvl2pPr>
            <a:lvl3pPr lvl="2" algn="ctr">
              <a:lnSpc>
                <a:spcPct val="120000"/>
              </a:lnSpc>
              <a:spcBef>
                <a:spcPts val="312"/>
              </a:spcBef>
              <a:spcAft>
                <a:spcPts val="0"/>
              </a:spcAft>
              <a:buSzPts val="1125"/>
              <a:buNone/>
              <a:defRPr sz="1125"/>
            </a:lvl3pPr>
            <a:lvl4pPr lvl="3" algn="ctr">
              <a:lnSpc>
                <a:spcPct val="120000"/>
              </a:lnSpc>
              <a:spcBef>
                <a:spcPts val="312"/>
              </a:spcBef>
              <a:spcAft>
                <a:spcPts val="0"/>
              </a:spcAft>
              <a:buSzPts val="1000"/>
              <a:buNone/>
              <a:defRPr sz="1000"/>
            </a:lvl4pPr>
            <a:lvl5pPr lvl="4" algn="ctr">
              <a:lnSpc>
                <a:spcPct val="120000"/>
              </a:lnSpc>
              <a:spcBef>
                <a:spcPts val="312"/>
              </a:spcBef>
              <a:spcAft>
                <a:spcPts val="0"/>
              </a:spcAft>
              <a:buSzPts val="1000"/>
              <a:buNone/>
              <a:defRPr sz="1000"/>
            </a:lvl5pPr>
            <a:lvl6pPr lvl="5" algn="ctr">
              <a:lnSpc>
                <a:spcPct val="90000"/>
              </a:lnSpc>
              <a:spcBef>
                <a:spcPts val="312"/>
              </a:spcBef>
              <a:spcAft>
                <a:spcPts val="0"/>
              </a:spcAft>
              <a:buClr>
                <a:schemeClr val="dk1"/>
              </a:buClr>
              <a:buSzPts val="1000"/>
              <a:buNone/>
              <a:defRPr sz="1000"/>
            </a:lvl6pPr>
            <a:lvl7pPr lvl="6" algn="ctr">
              <a:lnSpc>
                <a:spcPct val="90000"/>
              </a:lnSpc>
              <a:spcBef>
                <a:spcPts val="312"/>
              </a:spcBef>
              <a:spcAft>
                <a:spcPts val="0"/>
              </a:spcAft>
              <a:buClr>
                <a:schemeClr val="dk1"/>
              </a:buClr>
              <a:buSzPts val="1000"/>
              <a:buNone/>
              <a:defRPr sz="1000"/>
            </a:lvl7pPr>
            <a:lvl8pPr lvl="7" algn="ctr">
              <a:lnSpc>
                <a:spcPct val="90000"/>
              </a:lnSpc>
              <a:spcBef>
                <a:spcPts val="312"/>
              </a:spcBef>
              <a:spcAft>
                <a:spcPts val="0"/>
              </a:spcAft>
              <a:buClr>
                <a:schemeClr val="dk1"/>
              </a:buClr>
              <a:buSzPts val="1000"/>
              <a:buNone/>
              <a:defRPr sz="1000"/>
            </a:lvl8pPr>
            <a:lvl9pPr lvl="8" algn="ctr">
              <a:lnSpc>
                <a:spcPct val="90000"/>
              </a:lnSpc>
              <a:spcBef>
                <a:spcPts val="312"/>
              </a:spcBef>
              <a:spcAft>
                <a:spcPts val="0"/>
              </a:spcAft>
              <a:buClr>
                <a:schemeClr val="dk1"/>
              </a:buClr>
              <a:buSzPts val="1000"/>
              <a:buNone/>
              <a:defRPr sz="1000"/>
            </a:lvl9pPr>
          </a:lstStyle>
          <a:p/>
        </p:txBody>
      </p:sp>
      <p:sp>
        <p:nvSpPr>
          <p:cNvPr id="30" name="Google Shape;30;p3"/>
          <p:cNvSpPr/>
          <p:nvPr>
            <p:ph idx="5" type="pic"/>
          </p:nvPr>
        </p:nvSpPr>
        <p:spPr>
          <a:xfrm>
            <a:off x="1968124" y="2096930"/>
            <a:ext cx="1606735" cy="1557959"/>
          </a:xfrm>
          <a:prstGeom prst="ellipse">
            <a:avLst/>
          </a:prstGeom>
          <a:solidFill>
            <a:schemeClr val="lt1"/>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ersonen">
  <p:cSld name="3 Personen">
    <p:spTree>
      <p:nvGrpSpPr>
        <p:cNvPr id="185" name="Shape 185"/>
        <p:cNvGrpSpPr/>
        <p:nvPr/>
      </p:nvGrpSpPr>
      <p:grpSpPr>
        <a:xfrm>
          <a:off x="0" y="0"/>
          <a:ext cx="0" cy="0"/>
          <a:chOff x="0" y="0"/>
          <a:chExt cx="0" cy="0"/>
        </a:xfrm>
      </p:grpSpPr>
      <p:sp>
        <p:nvSpPr>
          <p:cNvPr id="186" name="Google Shape;186;p21"/>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1"/>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88" name="Google Shape;188;p21"/>
          <p:cNvSpPr/>
          <p:nvPr/>
        </p:nvSpPr>
        <p:spPr>
          <a:xfrm>
            <a:off x="390838" y="2315783"/>
            <a:ext cx="2100000"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189" name="Google Shape;189;p21"/>
          <p:cNvSpPr/>
          <p:nvPr>
            <p:ph idx="2" type="pic"/>
          </p:nvPr>
        </p:nvSpPr>
        <p:spPr>
          <a:xfrm>
            <a:off x="851855" y="1702800"/>
            <a:ext cx="1224000" cy="1224000"/>
          </a:xfrm>
          <a:prstGeom prst="ellipse">
            <a:avLst/>
          </a:prstGeom>
          <a:solidFill>
            <a:srgbClr val="F2F2F2"/>
          </a:solidFill>
          <a:ln>
            <a:noFill/>
          </a:ln>
        </p:spPr>
      </p:sp>
      <p:sp>
        <p:nvSpPr>
          <p:cNvPr id="190" name="Google Shape;190;p21"/>
          <p:cNvSpPr txBox="1"/>
          <p:nvPr>
            <p:ph idx="3" type="body"/>
          </p:nvPr>
        </p:nvSpPr>
        <p:spPr>
          <a:xfrm>
            <a:off x="600000" y="3214800"/>
            <a:ext cx="1800000" cy="252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91" name="Google Shape;191;p21"/>
          <p:cNvSpPr txBox="1"/>
          <p:nvPr>
            <p:ph idx="4" type="body"/>
          </p:nvPr>
        </p:nvSpPr>
        <p:spPr>
          <a:xfrm>
            <a:off x="600000" y="3600000"/>
            <a:ext cx="1800000" cy="119425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92" name="Google Shape;192;p21"/>
          <p:cNvSpPr/>
          <p:nvPr/>
        </p:nvSpPr>
        <p:spPr>
          <a:xfrm>
            <a:off x="2765798" y="2315784"/>
            <a:ext cx="2100000" cy="277374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193" name="Google Shape;193;p21"/>
          <p:cNvSpPr/>
          <p:nvPr>
            <p:ph idx="5" type="pic"/>
          </p:nvPr>
        </p:nvSpPr>
        <p:spPr>
          <a:xfrm>
            <a:off x="3215798" y="1702800"/>
            <a:ext cx="1224000" cy="1224000"/>
          </a:xfrm>
          <a:prstGeom prst="ellipse">
            <a:avLst/>
          </a:prstGeom>
          <a:solidFill>
            <a:srgbClr val="F2F2F2"/>
          </a:solidFill>
          <a:ln>
            <a:noFill/>
          </a:ln>
        </p:spPr>
      </p:sp>
      <p:sp>
        <p:nvSpPr>
          <p:cNvPr id="194" name="Google Shape;194;p21"/>
          <p:cNvSpPr txBox="1"/>
          <p:nvPr>
            <p:ph idx="6" type="body"/>
          </p:nvPr>
        </p:nvSpPr>
        <p:spPr>
          <a:xfrm>
            <a:off x="2963943" y="3214800"/>
            <a:ext cx="1800000" cy="252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95" name="Google Shape;195;p21"/>
          <p:cNvSpPr txBox="1"/>
          <p:nvPr>
            <p:ph idx="7" type="body"/>
          </p:nvPr>
        </p:nvSpPr>
        <p:spPr>
          <a:xfrm>
            <a:off x="2963943" y="3600000"/>
            <a:ext cx="1800000" cy="119425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96" name="Google Shape;196;p21"/>
          <p:cNvSpPr/>
          <p:nvPr/>
        </p:nvSpPr>
        <p:spPr>
          <a:xfrm>
            <a:off x="5129740" y="2315783"/>
            <a:ext cx="2100000"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197" name="Google Shape;197;p21"/>
          <p:cNvSpPr/>
          <p:nvPr>
            <p:ph idx="8" type="pic"/>
          </p:nvPr>
        </p:nvSpPr>
        <p:spPr>
          <a:xfrm>
            <a:off x="5579740" y="1702800"/>
            <a:ext cx="1224000" cy="1224000"/>
          </a:xfrm>
          <a:prstGeom prst="ellipse">
            <a:avLst/>
          </a:prstGeom>
          <a:solidFill>
            <a:srgbClr val="F2F2F2"/>
          </a:solidFill>
          <a:ln>
            <a:noFill/>
          </a:ln>
        </p:spPr>
      </p:sp>
      <p:sp>
        <p:nvSpPr>
          <p:cNvPr id="198" name="Google Shape;198;p21"/>
          <p:cNvSpPr txBox="1"/>
          <p:nvPr>
            <p:ph idx="9" type="body"/>
          </p:nvPr>
        </p:nvSpPr>
        <p:spPr>
          <a:xfrm>
            <a:off x="5327885" y="3214800"/>
            <a:ext cx="1800000" cy="252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199" name="Google Shape;199;p21"/>
          <p:cNvSpPr txBox="1"/>
          <p:nvPr>
            <p:ph idx="13" type="body"/>
          </p:nvPr>
        </p:nvSpPr>
        <p:spPr>
          <a:xfrm>
            <a:off x="5327885" y="3600000"/>
            <a:ext cx="1800000" cy="119425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00" name="Google Shape;200;p21"/>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1"/>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ersonen">
  <p:cSld name="4 Personen">
    <p:spTree>
      <p:nvGrpSpPr>
        <p:cNvPr id="203" name="Shape 203"/>
        <p:cNvGrpSpPr/>
        <p:nvPr/>
      </p:nvGrpSpPr>
      <p:grpSpPr>
        <a:xfrm>
          <a:off x="0" y="0"/>
          <a:ext cx="0" cy="0"/>
          <a:chOff x="0" y="0"/>
          <a:chExt cx="0" cy="0"/>
        </a:xfrm>
      </p:grpSpPr>
      <p:sp>
        <p:nvSpPr>
          <p:cNvPr id="204" name="Google Shape;204;p22"/>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2"/>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06" name="Google Shape;206;p22"/>
          <p:cNvSpPr/>
          <p:nvPr/>
        </p:nvSpPr>
        <p:spPr>
          <a:xfrm>
            <a:off x="388938" y="2315785"/>
            <a:ext cx="1692917"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207" name="Google Shape;207;p22"/>
          <p:cNvSpPr/>
          <p:nvPr>
            <p:ph idx="2" type="pic"/>
          </p:nvPr>
        </p:nvSpPr>
        <p:spPr>
          <a:xfrm>
            <a:off x="665855" y="1739375"/>
            <a:ext cx="1152000" cy="1152000"/>
          </a:xfrm>
          <a:prstGeom prst="ellipse">
            <a:avLst/>
          </a:prstGeom>
          <a:solidFill>
            <a:srgbClr val="F2F2F2"/>
          </a:solidFill>
          <a:ln>
            <a:noFill/>
          </a:ln>
        </p:spPr>
      </p:sp>
      <p:sp>
        <p:nvSpPr>
          <p:cNvPr id="208" name="Google Shape;208;p22"/>
          <p:cNvSpPr txBox="1"/>
          <p:nvPr>
            <p:ph idx="3" type="body"/>
          </p:nvPr>
        </p:nvSpPr>
        <p:spPr>
          <a:xfrm>
            <a:off x="600000" y="3214804"/>
            <a:ext cx="1354162" cy="4077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09" name="Google Shape;209;p22"/>
          <p:cNvSpPr txBox="1"/>
          <p:nvPr>
            <p:ph idx="4" type="body"/>
          </p:nvPr>
        </p:nvSpPr>
        <p:spPr>
          <a:xfrm>
            <a:off x="600000" y="3809772"/>
            <a:ext cx="1354162" cy="113596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10" name="Google Shape;210;p22"/>
          <p:cNvSpPr/>
          <p:nvPr/>
        </p:nvSpPr>
        <p:spPr>
          <a:xfrm>
            <a:off x="2121211" y="2315785"/>
            <a:ext cx="1680000"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211" name="Google Shape;211;p22"/>
          <p:cNvSpPr/>
          <p:nvPr>
            <p:ph idx="5" type="pic"/>
          </p:nvPr>
        </p:nvSpPr>
        <p:spPr>
          <a:xfrm>
            <a:off x="2385211" y="1739375"/>
            <a:ext cx="1152000" cy="1152000"/>
          </a:xfrm>
          <a:prstGeom prst="ellipse">
            <a:avLst/>
          </a:prstGeom>
          <a:solidFill>
            <a:srgbClr val="F2F2F2"/>
          </a:solidFill>
          <a:ln>
            <a:noFill/>
          </a:ln>
        </p:spPr>
      </p:sp>
      <p:sp>
        <p:nvSpPr>
          <p:cNvPr id="212" name="Google Shape;212;p22"/>
          <p:cNvSpPr txBox="1"/>
          <p:nvPr>
            <p:ph idx="6" type="body"/>
          </p:nvPr>
        </p:nvSpPr>
        <p:spPr>
          <a:xfrm>
            <a:off x="2316197" y="3214804"/>
            <a:ext cx="1354162" cy="4077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13" name="Google Shape;213;p22"/>
          <p:cNvSpPr txBox="1"/>
          <p:nvPr>
            <p:ph idx="7" type="body"/>
          </p:nvPr>
        </p:nvSpPr>
        <p:spPr>
          <a:xfrm>
            <a:off x="2316197" y="3809772"/>
            <a:ext cx="1354162" cy="113596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14" name="Google Shape;214;p22"/>
          <p:cNvSpPr/>
          <p:nvPr/>
        </p:nvSpPr>
        <p:spPr>
          <a:xfrm>
            <a:off x="3840567" y="2315785"/>
            <a:ext cx="1680000"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215" name="Google Shape;215;p22"/>
          <p:cNvSpPr/>
          <p:nvPr>
            <p:ph idx="8" type="pic"/>
          </p:nvPr>
        </p:nvSpPr>
        <p:spPr>
          <a:xfrm>
            <a:off x="4104567" y="1739375"/>
            <a:ext cx="1152000" cy="1152000"/>
          </a:xfrm>
          <a:prstGeom prst="ellipse">
            <a:avLst/>
          </a:prstGeom>
          <a:solidFill>
            <a:srgbClr val="F2F2F2"/>
          </a:solidFill>
          <a:ln>
            <a:noFill/>
          </a:ln>
        </p:spPr>
      </p:sp>
      <p:sp>
        <p:nvSpPr>
          <p:cNvPr id="216" name="Google Shape;216;p22"/>
          <p:cNvSpPr txBox="1"/>
          <p:nvPr>
            <p:ph idx="9" type="body"/>
          </p:nvPr>
        </p:nvSpPr>
        <p:spPr>
          <a:xfrm>
            <a:off x="4037133" y="3214804"/>
            <a:ext cx="1354162" cy="4077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17" name="Google Shape;217;p22"/>
          <p:cNvSpPr txBox="1"/>
          <p:nvPr>
            <p:ph idx="13" type="body"/>
          </p:nvPr>
        </p:nvSpPr>
        <p:spPr>
          <a:xfrm>
            <a:off x="4037133" y="3809772"/>
            <a:ext cx="1354162" cy="113596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18" name="Google Shape;218;p22"/>
          <p:cNvSpPr/>
          <p:nvPr/>
        </p:nvSpPr>
        <p:spPr>
          <a:xfrm>
            <a:off x="5559924" y="2315785"/>
            <a:ext cx="1680000" cy="277374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70">
              <a:solidFill>
                <a:schemeClr val="lt1"/>
              </a:solidFill>
              <a:latin typeface="Arial"/>
              <a:ea typeface="Arial"/>
              <a:cs typeface="Arial"/>
              <a:sym typeface="Arial"/>
            </a:endParaRPr>
          </a:p>
        </p:txBody>
      </p:sp>
      <p:sp>
        <p:nvSpPr>
          <p:cNvPr id="219" name="Google Shape;219;p22"/>
          <p:cNvSpPr/>
          <p:nvPr>
            <p:ph idx="14" type="pic"/>
          </p:nvPr>
        </p:nvSpPr>
        <p:spPr>
          <a:xfrm>
            <a:off x="5823924" y="1739375"/>
            <a:ext cx="1152000" cy="1152000"/>
          </a:xfrm>
          <a:prstGeom prst="ellipse">
            <a:avLst/>
          </a:prstGeom>
          <a:solidFill>
            <a:srgbClr val="F2F2F2"/>
          </a:solidFill>
          <a:ln>
            <a:noFill/>
          </a:ln>
        </p:spPr>
      </p:sp>
      <p:sp>
        <p:nvSpPr>
          <p:cNvPr id="220" name="Google Shape;220;p22"/>
          <p:cNvSpPr txBox="1"/>
          <p:nvPr>
            <p:ph idx="15" type="body"/>
          </p:nvPr>
        </p:nvSpPr>
        <p:spPr>
          <a:xfrm>
            <a:off x="5758069" y="3214804"/>
            <a:ext cx="1354162" cy="4077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100"/>
              <a:buNone/>
              <a:defRPr b="1"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21" name="Google Shape;221;p22"/>
          <p:cNvSpPr txBox="1"/>
          <p:nvPr>
            <p:ph idx="16" type="body"/>
          </p:nvPr>
        </p:nvSpPr>
        <p:spPr>
          <a:xfrm>
            <a:off x="5758069" y="3809772"/>
            <a:ext cx="1354162" cy="113596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SzPts val="1100"/>
              <a:buNone/>
              <a:defRPr b="0" sz="11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22" name="Google Shape;222;p22"/>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2"/>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2"/>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p:cSld name="Nur Titel">
    <p:spTree>
      <p:nvGrpSpPr>
        <p:cNvPr id="225" name="Shape 225"/>
        <p:cNvGrpSpPr/>
        <p:nvPr/>
      </p:nvGrpSpPr>
      <p:grpSpPr>
        <a:xfrm>
          <a:off x="0" y="0"/>
          <a:ext cx="0" cy="0"/>
          <a:chOff x="0" y="0"/>
          <a:chExt cx="0" cy="0"/>
        </a:xfrm>
      </p:grpSpPr>
      <p:sp>
        <p:nvSpPr>
          <p:cNvPr id="226" name="Google Shape;226;p23"/>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23"/>
          <p:cNvSpPr txBox="1"/>
          <p:nvPr>
            <p:ph idx="1" type="body"/>
          </p:nvPr>
        </p:nvSpPr>
        <p:spPr>
          <a:xfrm>
            <a:off x="390000" y="716405"/>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228" name="Google Shape;228;p23"/>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3"/>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3"/>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231" name="Shape 231"/>
        <p:cNvGrpSpPr/>
        <p:nvPr/>
      </p:nvGrpSpPr>
      <p:grpSpPr>
        <a:xfrm>
          <a:off x="0" y="0"/>
          <a:ext cx="0" cy="0"/>
          <a:chOff x="0" y="0"/>
          <a:chExt cx="0" cy="0"/>
        </a:xfrm>
      </p:grpSpPr>
      <p:sp>
        <p:nvSpPr>
          <p:cNvPr id="232" name="Google Shape;232;p24"/>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4"/>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4"/>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3 Institute Bild im Kreis">
  <p:cSld name="Titel 3 Institute Bild im Kreis">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0" r="0" t="0"/>
          <a:stretch/>
        </p:blipFill>
        <p:spPr>
          <a:xfrm>
            <a:off x="392170" y="344528"/>
            <a:ext cx="2056867" cy="431998"/>
          </a:xfrm>
          <a:prstGeom prst="rect">
            <a:avLst/>
          </a:prstGeom>
          <a:noFill/>
          <a:ln>
            <a:noFill/>
          </a:ln>
        </p:spPr>
      </p:pic>
      <p:sp>
        <p:nvSpPr>
          <p:cNvPr id="33" name="Google Shape;33;p4"/>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25"/>
              </a:spcBef>
              <a:spcAft>
                <a:spcPts val="0"/>
              </a:spcAft>
              <a:buSzPts val="1200"/>
              <a:buFont typeface="Arial"/>
              <a:buNone/>
              <a:defRPr sz="12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34" name="Google Shape;34;p4"/>
          <p:cNvSpPr/>
          <p:nvPr/>
        </p:nvSpPr>
        <p:spPr>
          <a:xfrm>
            <a:off x="0" y="1381125"/>
            <a:ext cx="7620000" cy="43356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5" name="Google Shape;35;p4"/>
          <p:cNvSpPr txBox="1"/>
          <p:nvPr>
            <p:ph idx="2" type="body"/>
          </p:nvPr>
        </p:nvSpPr>
        <p:spPr>
          <a:xfrm>
            <a:off x="390525" y="1508124"/>
            <a:ext cx="3557588" cy="3024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25"/>
              </a:spcBef>
              <a:spcAft>
                <a:spcPts val="0"/>
              </a:spcAft>
              <a:buSzPts val="2800"/>
              <a:buFont typeface="Arial"/>
              <a:buNone/>
              <a:defRPr b="1" sz="2800">
                <a:solidFill>
                  <a:schemeClr val="lt1"/>
                </a:solidFill>
              </a:defRPr>
            </a:lvl1pPr>
            <a:lvl2pPr indent="-228600" lvl="1" marL="914400" algn="l">
              <a:lnSpc>
                <a:spcPct val="90000"/>
              </a:lnSpc>
              <a:spcBef>
                <a:spcPts val="312"/>
              </a:spcBef>
              <a:spcAft>
                <a:spcPts val="0"/>
              </a:spcAft>
              <a:buSzPts val="2800"/>
              <a:buFont typeface="Arial"/>
              <a:buNone/>
              <a:defRPr b="1" sz="2800">
                <a:solidFill>
                  <a:schemeClr val="lt1"/>
                </a:solidFill>
              </a:defRPr>
            </a:lvl2pPr>
            <a:lvl3pPr indent="-228600" lvl="2" marL="1371600" algn="l">
              <a:lnSpc>
                <a:spcPct val="90000"/>
              </a:lnSpc>
              <a:spcBef>
                <a:spcPts val="312"/>
              </a:spcBef>
              <a:spcAft>
                <a:spcPts val="0"/>
              </a:spcAft>
              <a:buSzPts val="2800"/>
              <a:buFont typeface="Arial"/>
              <a:buNone/>
              <a:defRPr b="1" sz="2800">
                <a:solidFill>
                  <a:schemeClr val="lt1"/>
                </a:solidFill>
              </a:defRPr>
            </a:lvl3pPr>
            <a:lvl4pPr indent="-228600" lvl="3" marL="1828800" algn="l">
              <a:lnSpc>
                <a:spcPct val="90000"/>
              </a:lnSpc>
              <a:spcBef>
                <a:spcPts val="312"/>
              </a:spcBef>
              <a:spcAft>
                <a:spcPts val="0"/>
              </a:spcAft>
              <a:buSzPts val="2800"/>
              <a:buFont typeface="Arial"/>
              <a:buNone/>
              <a:defRPr b="1" sz="2800">
                <a:solidFill>
                  <a:schemeClr val="lt1"/>
                </a:solidFill>
              </a:defRPr>
            </a:lvl4pPr>
            <a:lvl5pPr indent="-228600" lvl="4" marL="2286000" algn="l">
              <a:lnSpc>
                <a:spcPct val="90000"/>
              </a:lnSpc>
              <a:spcBef>
                <a:spcPts val="312"/>
              </a:spcBef>
              <a:spcAft>
                <a:spcPts val="0"/>
              </a:spcAft>
              <a:buSzPts val="2800"/>
              <a:buFont typeface="Arial"/>
              <a:buNone/>
              <a:defRPr b="1" sz="2800">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36" name="Google Shape;36;p4"/>
          <p:cNvSpPr txBox="1"/>
          <p:nvPr>
            <p:ph idx="3" type="subTitle"/>
          </p:nvPr>
        </p:nvSpPr>
        <p:spPr>
          <a:xfrm>
            <a:off x="390525" y="4629845"/>
            <a:ext cx="3558208" cy="450078"/>
          </a:xfrm>
          <a:prstGeom prst="rect">
            <a:avLst/>
          </a:prstGeom>
          <a:noFill/>
          <a:ln>
            <a:noFill/>
          </a:ln>
        </p:spPr>
        <p:txBody>
          <a:bodyPr anchorCtr="0" anchor="t" bIns="0" lIns="0" spcFirstLastPara="1" rIns="0" wrap="square" tIns="0">
            <a:noAutofit/>
          </a:bodyPr>
          <a:lstStyle>
            <a:lvl1pPr lvl="0" algn="l">
              <a:lnSpc>
                <a:spcPct val="100000"/>
              </a:lnSpc>
              <a:spcBef>
                <a:spcPts val="625"/>
              </a:spcBef>
              <a:spcAft>
                <a:spcPts val="0"/>
              </a:spcAft>
              <a:buSzPts val="1600"/>
              <a:buNone/>
              <a:defRPr sz="1600">
                <a:solidFill>
                  <a:schemeClr val="lt1"/>
                </a:solidFill>
              </a:defRPr>
            </a:lvl1pPr>
            <a:lvl2pPr lvl="1" algn="ctr">
              <a:lnSpc>
                <a:spcPct val="120000"/>
              </a:lnSpc>
              <a:spcBef>
                <a:spcPts val="312"/>
              </a:spcBef>
              <a:spcAft>
                <a:spcPts val="0"/>
              </a:spcAft>
              <a:buSzPts val="1250"/>
              <a:buNone/>
              <a:defRPr sz="1250"/>
            </a:lvl2pPr>
            <a:lvl3pPr lvl="2" algn="ctr">
              <a:lnSpc>
                <a:spcPct val="120000"/>
              </a:lnSpc>
              <a:spcBef>
                <a:spcPts val="312"/>
              </a:spcBef>
              <a:spcAft>
                <a:spcPts val="0"/>
              </a:spcAft>
              <a:buSzPts val="1125"/>
              <a:buNone/>
              <a:defRPr sz="1125"/>
            </a:lvl3pPr>
            <a:lvl4pPr lvl="3" algn="ctr">
              <a:lnSpc>
                <a:spcPct val="120000"/>
              </a:lnSpc>
              <a:spcBef>
                <a:spcPts val="312"/>
              </a:spcBef>
              <a:spcAft>
                <a:spcPts val="0"/>
              </a:spcAft>
              <a:buSzPts val="1000"/>
              <a:buNone/>
              <a:defRPr sz="1000"/>
            </a:lvl4pPr>
            <a:lvl5pPr lvl="4" algn="ctr">
              <a:lnSpc>
                <a:spcPct val="120000"/>
              </a:lnSpc>
              <a:spcBef>
                <a:spcPts val="312"/>
              </a:spcBef>
              <a:spcAft>
                <a:spcPts val="0"/>
              </a:spcAft>
              <a:buSzPts val="1000"/>
              <a:buNone/>
              <a:defRPr sz="1000"/>
            </a:lvl5pPr>
            <a:lvl6pPr lvl="5" algn="ctr">
              <a:lnSpc>
                <a:spcPct val="90000"/>
              </a:lnSpc>
              <a:spcBef>
                <a:spcPts val="312"/>
              </a:spcBef>
              <a:spcAft>
                <a:spcPts val="0"/>
              </a:spcAft>
              <a:buClr>
                <a:schemeClr val="dk1"/>
              </a:buClr>
              <a:buSzPts val="1000"/>
              <a:buNone/>
              <a:defRPr sz="1000"/>
            </a:lvl6pPr>
            <a:lvl7pPr lvl="6" algn="ctr">
              <a:lnSpc>
                <a:spcPct val="90000"/>
              </a:lnSpc>
              <a:spcBef>
                <a:spcPts val="312"/>
              </a:spcBef>
              <a:spcAft>
                <a:spcPts val="0"/>
              </a:spcAft>
              <a:buClr>
                <a:schemeClr val="dk1"/>
              </a:buClr>
              <a:buSzPts val="1000"/>
              <a:buNone/>
              <a:defRPr sz="1000"/>
            </a:lvl7pPr>
            <a:lvl8pPr lvl="7" algn="ctr">
              <a:lnSpc>
                <a:spcPct val="90000"/>
              </a:lnSpc>
              <a:spcBef>
                <a:spcPts val="312"/>
              </a:spcBef>
              <a:spcAft>
                <a:spcPts val="0"/>
              </a:spcAft>
              <a:buClr>
                <a:schemeClr val="dk1"/>
              </a:buClr>
              <a:buSzPts val="1000"/>
              <a:buNone/>
              <a:defRPr sz="1000"/>
            </a:lvl8pPr>
            <a:lvl9pPr lvl="8" algn="ctr">
              <a:lnSpc>
                <a:spcPct val="90000"/>
              </a:lnSpc>
              <a:spcBef>
                <a:spcPts val="312"/>
              </a:spcBef>
              <a:spcAft>
                <a:spcPts val="0"/>
              </a:spcAft>
              <a:buClr>
                <a:schemeClr val="dk1"/>
              </a:buClr>
              <a:buSzPts val="1000"/>
              <a:buNone/>
              <a:defRPr sz="1000"/>
            </a:lvl9pPr>
          </a:lstStyle>
          <a:p/>
        </p:txBody>
      </p:sp>
      <p:sp>
        <p:nvSpPr>
          <p:cNvPr id="37" name="Google Shape;37;p4"/>
          <p:cNvSpPr/>
          <p:nvPr>
            <p:ph idx="4" type="pic"/>
          </p:nvPr>
        </p:nvSpPr>
        <p:spPr>
          <a:xfrm>
            <a:off x="3948733" y="1004399"/>
            <a:ext cx="3439625" cy="3438648"/>
          </a:xfrm>
          <a:prstGeom prst="ellipse">
            <a:avLst/>
          </a:prstGeom>
          <a:solidFill>
            <a:schemeClr val="lt1"/>
          </a:solidFill>
          <a:ln>
            <a:noFill/>
          </a:ln>
        </p:spPr>
      </p:sp>
      <p:sp>
        <p:nvSpPr>
          <p:cNvPr id="38" name="Google Shape;38;p4"/>
          <p:cNvSpPr/>
          <p:nvPr>
            <p:ph idx="5" type="pic"/>
          </p:nvPr>
        </p:nvSpPr>
        <p:spPr>
          <a:xfrm>
            <a:off x="5942375" y="3719523"/>
            <a:ext cx="1329711" cy="1329711"/>
          </a:xfrm>
          <a:prstGeom prst="ellipse">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4 Institute Bild im Kreis">
  <p:cSld name="Titel 4 Institute Bild im Kreis">
    <p:spTree>
      <p:nvGrpSpPr>
        <p:cNvPr id="39"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b="0" l="0" r="0" t="0"/>
          <a:stretch/>
        </p:blipFill>
        <p:spPr>
          <a:xfrm>
            <a:off x="392170" y="344528"/>
            <a:ext cx="2056867" cy="431998"/>
          </a:xfrm>
          <a:prstGeom prst="rect">
            <a:avLst/>
          </a:prstGeom>
          <a:noFill/>
          <a:ln>
            <a:noFill/>
          </a:ln>
        </p:spPr>
      </p:pic>
      <p:sp>
        <p:nvSpPr>
          <p:cNvPr id="41" name="Google Shape;41;p5"/>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25"/>
              </a:spcBef>
              <a:spcAft>
                <a:spcPts val="0"/>
              </a:spcAft>
              <a:buSzPts val="1200"/>
              <a:buFont typeface="Arial"/>
              <a:buNone/>
              <a:defRPr sz="12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42" name="Google Shape;42;p5"/>
          <p:cNvSpPr/>
          <p:nvPr/>
        </p:nvSpPr>
        <p:spPr>
          <a:xfrm>
            <a:off x="0" y="1381125"/>
            <a:ext cx="7620000" cy="370840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43" name="Google Shape;43;p5"/>
          <p:cNvSpPr txBox="1"/>
          <p:nvPr>
            <p:ph idx="2" type="body"/>
          </p:nvPr>
        </p:nvSpPr>
        <p:spPr>
          <a:xfrm>
            <a:off x="390525" y="1508124"/>
            <a:ext cx="3557588" cy="293492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25"/>
              </a:spcBef>
              <a:spcAft>
                <a:spcPts val="0"/>
              </a:spcAft>
              <a:buSzPts val="2800"/>
              <a:buFont typeface="Arial"/>
              <a:buNone/>
              <a:defRPr b="1" sz="2800">
                <a:solidFill>
                  <a:schemeClr val="lt1"/>
                </a:solidFill>
              </a:defRPr>
            </a:lvl1pPr>
            <a:lvl2pPr indent="-228600" lvl="1" marL="914400" algn="l">
              <a:lnSpc>
                <a:spcPct val="90000"/>
              </a:lnSpc>
              <a:spcBef>
                <a:spcPts val="312"/>
              </a:spcBef>
              <a:spcAft>
                <a:spcPts val="0"/>
              </a:spcAft>
              <a:buSzPts val="2800"/>
              <a:buFont typeface="Arial"/>
              <a:buNone/>
              <a:defRPr b="1" sz="2800">
                <a:solidFill>
                  <a:schemeClr val="lt1"/>
                </a:solidFill>
              </a:defRPr>
            </a:lvl2pPr>
            <a:lvl3pPr indent="-228600" lvl="2" marL="1371600" algn="l">
              <a:lnSpc>
                <a:spcPct val="90000"/>
              </a:lnSpc>
              <a:spcBef>
                <a:spcPts val="312"/>
              </a:spcBef>
              <a:spcAft>
                <a:spcPts val="0"/>
              </a:spcAft>
              <a:buSzPts val="2800"/>
              <a:buFont typeface="Arial"/>
              <a:buNone/>
              <a:defRPr b="1" sz="2800">
                <a:solidFill>
                  <a:schemeClr val="lt1"/>
                </a:solidFill>
              </a:defRPr>
            </a:lvl3pPr>
            <a:lvl4pPr indent="-228600" lvl="3" marL="1828800" algn="l">
              <a:lnSpc>
                <a:spcPct val="90000"/>
              </a:lnSpc>
              <a:spcBef>
                <a:spcPts val="312"/>
              </a:spcBef>
              <a:spcAft>
                <a:spcPts val="0"/>
              </a:spcAft>
              <a:buSzPts val="2800"/>
              <a:buFont typeface="Arial"/>
              <a:buNone/>
              <a:defRPr b="1" sz="2800">
                <a:solidFill>
                  <a:schemeClr val="lt1"/>
                </a:solidFill>
              </a:defRPr>
            </a:lvl4pPr>
            <a:lvl5pPr indent="-228600" lvl="4" marL="2286000" algn="l">
              <a:lnSpc>
                <a:spcPct val="90000"/>
              </a:lnSpc>
              <a:spcBef>
                <a:spcPts val="312"/>
              </a:spcBef>
              <a:spcAft>
                <a:spcPts val="0"/>
              </a:spcAft>
              <a:buSzPts val="2800"/>
              <a:buFont typeface="Arial"/>
              <a:buNone/>
              <a:defRPr b="1" sz="2800">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44" name="Google Shape;44;p5"/>
          <p:cNvSpPr txBox="1"/>
          <p:nvPr>
            <p:ph idx="3" type="subTitle"/>
          </p:nvPr>
        </p:nvSpPr>
        <p:spPr>
          <a:xfrm>
            <a:off x="390525" y="4463163"/>
            <a:ext cx="3558208" cy="511794"/>
          </a:xfrm>
          <a:prstGeom prst="rect">
            <a:avLst/>
          </a:prstGeom>
          <a:noFill/>
          <a:ln>
            <a:noFill/>
          </a:ln>
        </p:spPr>
        <p:txBody>
          <a:bodyPr anchorCtr="0" anchor="t" bIns="0" lIns="0" spcFirstLastPara="1" rIns="0" wrap="square" tIns="0">
            <a:noAutofit/>
          </a:bodyPr>
          <a:lstStyle>
            <a:lvl1pPr lvl="0" algn="l">
              <a:lnSpc>
                <a:spcPct val="100000"/>
              </a:lnSpc>
              <a:spcBef>
                <a:spcPts val="625"/>
              </a:spcBef>
              <a:spcAft>
                <a:spcPts val="0"/>
              </a:spcAft>
              <a:buSzPts val="1600"/>
              <a:buNone/>
              <a:defRPr sz="1600">
                <a:solidFill>
                  <a:schemeClr val="lt1"/>
                </a:solidFill>
              </a:defRPr>
            </a:lvl1pPr>
            <a:lvl2pPr lvl="1" algn="ctr">
              <a:lnSpc>
                <a:spcPct val="120000"/>
              </a:lnSpc>
              <a:spcBef>
                <a:spcPts val="312"/>
              </a:spcBef>
              <a:spcAft>
                <a:spcPts val="0"/>
              </a:spcAft>
              <a:buSzPts val="1250"/>
              <a:buNone/>
              <a:defRPr sz="1250"/>
            </a:lvl2pPr>
            <a:lvl3pPr lvl="2" algn="ctr">
              <a:lnSpc>
                <a:spcPct val="120000"/>
              </a:lnSpc>
              <a:spcBef>
                <a:spcPts val="312"/>
              </a:spcBef>
              <a:spcAft>
                <a:spcPts val="0"/>
              </a:spcAft>
              <a:buSzPts val="1125"/>
              <a:buNone/>
              <a:defRPr sz="1125"/>
            </a:lvl3pPr>
            <a:lvl4pPr lvl="3" algn="ctr">
              <a:lnSpc>
                <a:spcPct val="120000"/>
              </a:lnSpc>
              <a:spcBef>
                <a:spcPts val="312"/>
              </a:spcBef>
              <a:spcAft>
                <a:spcPts val="0"/>
              </a:spcAft>
              <a:buSzPts val="1000"/>
              <a:buNone/>
              <a:defRPr sz="1000"/>
            </a:lvl4pPr>
            <a:lvl5pPr lvl="4" algn="ctr">
              <a:lnSpc>
                <a:spcPct val="120000"/>
              </a:lnSpc>
              <a:spcBef>
                <a:spcPts val="312"/>
              </a:spcBef>
              <a:spcAft>
                <a:spcPts val="0"/>
              </a:spcAft>
              <a:buSzPts val="1000"/>
              <a:buNone/>
              <a:defRPr sz="1000"/>
            </a:lvl5pPr>
            <a:lvl6pPr lvl="5" algn="ctr">
              <a:lnSpc>
                <a:spcPct val="90000"/>
              </a:lnSpc>
              <a:spcBef>
                <a:spcPts val="312"/>
              </a:spcBef>
              <a:spcAft>
                <a:spcPts val="0"/>
              </a:spcAft>
              <a:buClr>
                <a:schemeClr val="dk1"/>
              </a:buClr>
              <a:buSzPts val="1000"/>
              <a:buNone/>
              <a:defRPr sz="1000"/>
            </a:lvl6pPr>
            <a:lvl7pPr lvl="6" algn="ctr">
              <a:lnSpc>
                <a:spcPct val="90000"/>
              </a:lnSpc>
              <a:spcBef>
                <a:spcPts val="312"/>
              </a:spcBef>
              <a:spcAft>
                <a:spcPts val="0"/>
              </a:spcAft>
              <a:buClr>
                <a:schemeClr val="dk1"/>
              </a:buClr>
              <a:buSzPts val="1000"/>
              <a:buNone/>
              <a:defRPr sz="1000"/>
            </a:lvl7pPr>
            <a:lvl8pPr lvl="7" algn="ctr">
              <a:lnSpc>
                <a:spcPct val="90000"/>
              </a:lnSpc>
              <a:spcBef>
                <a:spcPts val="312"/>
              </a:spcBef>
              <a:spcAft>
                <a:spcPts val="0"/>
              </a:spcAft>
              <a:buClr>
                <a:schemeClr val="dk1"/>
              </a:buClr>
              <a:buSzPts val="1000"/>
              <a:buNone/>
              <a:defRPr sz="1000"/>
            </a:lvl8pPr>
            <a:lvl9pPr lvl="8" algn="ctr">
              <a:lnSpc>
                <a:spcPct val="90000"/>
              </a:lnSpc>
              <a:spcBef>
                <a:spcPts val="312"/>
              </a:spcBef>
              <a:spcAft>
                <a:spcPts val="0"/>
              </a:spcAft>
              <a:buClr>
                <a:schemeClr val="dk1"/>
              </a:buClr>
              <a:buSzPts val="1000"/>
              <a:buNone/>
              <a:defRPr sz="1000"/>
            </a:lvl9pPr>
          </a:lstStyle>
          <a:p/>
        </p:txBody>
      </p:sp>
      <p:sp>
        <p:nvSpPr>
          <p:cNvPr id="45" name="Google Shape;45;p5"/>
          <p:cNvSpPr/>
          <p:nvPr>
            <p:ph idx="4" type="pic"/>
          </p:nvPr>
        </p:nvSpPr>
        <p:spPr>
          <a:xfrm>
            <a:off x="3948733" y="1004399"/>
            <a:ext cx="3439625" cy="3438648"/>
          </a:xfrm>
          <a:prstGeom prst="ellipse">
            <a:avLst/>
          </a:prstGeom>
          <a:solidFill>
            <a:schemeClr val="lt1"/>
          </a:solidFill>
          <a:ln>
            <a:noFill/>
          </a:ln>
        </p:spPr>
      </p:sp>
      <p:sp>
        <p:nvSpPr>
          <p:cNvPr id="46" name="Google Shape;46;p5"/>
          <p:cNvSpPr/>
          <p:nvPr>
            <p:ph idx="5" type="pic"/>
          </p:nvPr>
        </p:nvSpPr>
        <p:spPr>
          <a:xfrm>
            <a:off x="6044409" y="5256213"/>
            <a:ext cx="1185333" cy="3048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47" name="Shape 47"/>
        <p:cNvGrpSpPr/>
        <p:nvPr/>
      </p:nvGrpSpPr>
      <p:grpSpPr>
        <a:xfrm>
          <a:off x="0" y="0"/>
          <a:ext cx="0" cy="0"/>
          <a:chOff x="0" y="0"/>
          <a:chExt cx="0" cy="0"/>
        </a:xfrm>
      </p:grpSpPr>
      <p:sp>
        <p:nvSpPr>
          <p:cNvPr id="48" name="Google Shape;48;p6"/>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390000" y="603599"/>
            <a:ext cx="6840000" cy="27622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800"/>
              <a:buNone/>
              <a:defRPr sz="18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50" name="Google Shape;50;p6"/>
          <p:cNvSpPr txBox="1"/>
          <p:nvPr>
            <p:ph idx="2" type="body"/>
          </p:nvPr>
        </p:nvSpPr>
        <p:spPr>
          <a:xfrm>
            <a:off x="390263" y="1020763"/>
            <a:ext cx="6839479" cy="4068762"/>
          </a:xfrm>
          <a:prstGeom prst="rect">
            <a:avLst/>
          </a:prstGeom>
          <a:noFill/>
          <a:ln>
            <a:noFill/>
          </a:ln>
        </p:spPr>
        <p:txBody>
          <a:bodyPr anchorCtr="0" anchor="t" bIns="0" lIns="0" spcFirstLastPara="1" rIns="0" wrap="square" tIns="0">
            <a:noAutofit/>
          </a:bodyPr>
          <a:lstStyle>
            <a:lvl1pPr indent="-330200" lvl="0" marL="457200" algn="l">
              <a:lnSpc>
                <a:spcPct val="120000"/>
              </a:lnSpc>
              <a:spcBef>
                <a:spcPts val="625"/>
              </a:spcBef>
              <a:spcAft>
                <a:spcPts val="0"/>
              </a:spcAft>
              <a:buSzPts val="1600"/>
              <a:buChar char="•"/>
              <a:defRPr sz="1600"/>
            </a:lvl1pPr>
            <a:lvl2pPr indent="-330200" lvl="1" marL="914400" algn="l">
              <a:lnSpc>
                <a:spcPct val="120000"/>
              </a:lnSpc>
              <a:spcBef>
                <a:spcPts val="312"/>
              </a:spcBef>
              <a:spcAft>
                <a:spcPts val="0"/>
              </a:spcAft>
              <a:buSzPts val="1600"/>
              <a:buChar char="•"/>
              <a:defRPr sz="1600"/>
            </a:lvl2pPr>
            <a:lvl3pPr indent="-317500" lvl="2" marL="1371600" algn="l">
              <a:lnSpc>
                <a:spcPct val="120000"/>
              </a:lnSpc>
              <a:spcBef>
                <a:spcPts val="312"/>
              </a:spcBef>
              <a:spcAft>
                <a:spcPts val="0"/>
              </a:spcAft>
              <a:buSzPts val="1400"/>
              <a:buChar char="•"/>
              <a:defRPr sz="1400"/>
            </a:lvl3pPr>
            <a:lvl4pPr indent="-317500" lvl="3" marL="1828800" algn="l">
              <a:lnSpc>
                <a:spcPct val="120000"/>
              </a:lnSpc>
              <a:spcBef>
                <a:spcPts val="312"/>
              </a:spcBef>
              <a:spcAft>
                <a:spcPts val="0"/>
              </a:spcAft>
              <a:buSzPts val="1400"/>
              <a:buChar char="•"/>
              <a:defRPr sz="1400"/>
            </a:lvl4pPr>
            <a:lvl5pPr indent="-317500" lvl="4" marL="2286000" algn="l">
              <a:lnSpc>
                <a:spcPct val="120000"/>
              </a:lnSpc>
              <a:spcBef>
                <a:spcPts val="312"/>
              </a:spcBef>
              <a:spcAft>
                <a:spcPts val="0"/>
              </a:spcAft>
              <a:buSzPts val="1400"/>
              <a:buChar char="•"/>
              <a:defRPr sz="1400"/>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51" name="Google Shape;51;p6"/>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2zeilig und Inhalt">
  <p:cSld name="Titel 2zeilig und Inhalt">
    <p:spTree>
      <p:nvGrpSpPr>
        <p:cNvPr id="54" name="Shape 54"/>
        <p:cNvGrpSpPr/>
        <p:nvPr/>
      </p:nvGrpSpPr>
      <p:grpSpPr>
        <a:xfrm>
          <a:off x="0" y="0"/>
          <a:ext cx="0" cy="0"/>
          <a:chOff x="0" y="0"/>
          <a:chExt cx="0" cy="0"/>
        </a:xfrm>
      </p:grpSpPr>
      <p:sp>
        <p:nvSpPr>
          <p:cNvPr id="55" name="Google Shape;55;p7"/>
          <p:cNvSpPr txBox="1"/>
          <p:nvPr>
            <p:ph type="title"/>
          </p:nvPr>
        </p:nvSpPr>
        <p:spPr>
          <a:xfrm>
            <a:off x="390263" y="273054"/>
            <a:ext cx="6839479" cy="60676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390263" y="1020763"/>
            <a:ext cx="6839479" cy="4068762"/>
          </a:xfrm>
          <a:prstGeom prst="rect">
            <a:avLst/>
          </a:prstGeom>
          <a:noFill/>
          <a:ln>
            <a:noFill/>
          </a:ln>
        </p:spPr>
        <p:txBody>
          <a:bodyPr anchorCtr="0" anchor="t" bIns="0" lIns="0" spcFirstLastPara="1" rIns="0" wrap="square" tIns="0">
            <a:noAutofit/>
          </a:bodyPr>
          <a:lstStyle>
            <a:lvl1pPr indent="-330200" lvl="0" marL="457200" algn="l">
              <a:lnSpc>
                <a:spcPct val="120000"/>
              </a:lnSpc>
              <a:spcBef>
                <a:spcPts val="625"/>
              </a:spcBef>
              <a:spcAft>
                <a:spcPts val="0"/>
              </a:spcAft>
              <a:buSzPts val="1600"/>
              <a:buChar char="•"/>
              <a:defRPr sz="1600"/>
            </a:lvl1pPr>
            <a:lvl2pPr indent="-330200" lvl="1" marL="914400" algn="l">
              <a:lnSpc>
                <a:spcPct val="120000"/>
              </a:lnSpc>
              <a:spcBef>
                <a:spcPts val="312"/>
              </a:spcBef>
              <a:spcAft>
                <a:spcPts val="0"/>
              </a:spcAft>
              <a:buSzPts val="1600"/>
              <a:buChar char="•"/>
              <a:defRPr sz="1600"/>
            </a:lvl2pPr>
            <a:lvl3pPr indent="-317500" lvl="2" marL="1371600" algn="l">
              <a:lnSpc>
                <a:spcPct val="120000"/>
              </a:lnSpc>
              <a:spcBef>
                <a:spcPts val="312"/>
              </a:spcBef>
              <a:spcAft>
                <a:spcPts val="0"/>
              </a:spcAft>
              <a:buSzPts val="1400"/>
              <a:buChar char="•"/>
              <a:defRPr sz="1400"/>
            </a:lvl3pPr>
            <a:lvl4pPr indent="-317500" lvl="3" marL="1828800" algn="l">
              <a:lnSpc>
                <a:spcPct val="120000"/>
              </a:lnSpc>
              <a:spcBef>
                <a:spcPts val="312"/>
              </a:spcBef>
              <a:spcAft>
                <a:spcPts val="0"/>
              </a:spcAft>
              <a:buSzPts val="1400"/>
              <a:buChar char="•"/>
              <a:defRPr sz="1400"/>
            </a:lvl4pPr>
            <a:lvl5pPr indent="-317500" lvl="4" marL="2286000" algn="l">
              <a:lnSpc>
                <a:spcPct val="120000"/>
              </a:lnSpc>
              <a:spcBef>
                <a:spcPts val="312"/>
              </a:spcBef>
              <a:spcAft>
                <a:spcPts val="0"/>
              </a:spcAft>
              <a:buSzPts val="1400"/>
              <a:buChar char="•"/>
              <a:defRPr sz="1400"/>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57" name="Google Shape;57;p7"/>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itute_Schlussfolie">
  <p:cSld name="Institute_Schlussfolie">
    <p:spTree>
      <p:nvGrpSpPr>
        <p:cNvPr id="60" name="Shape 60"/>
        <p:cNvGrpSpPr/>
        <p:nvPr/>
      </p:nvGrpSpPr>
      <p:grpSpPr>
        <a:xfrm>
          <a:off x="0" y="0"/>
          <a:ext cx="0" cy="0"/>
          <a:chOff x="0" y="0"/>
          <a:chExt cx="0" cy="0"/>
        </a:xfrm>
      </p:grpSpPr>
      <p:pic>
        <p:nvPicPr>
          <p:cNvPr id="61" name="Google Shape;61;p8"/>
          <p:cNvPicPr preferRelativeResize="0"/>
          <p:nvPr/>
        </p:nvPicPr>
        <p:blipFill rotWithShape="1">
          <a:blip r:embed="rId2">
            <a:alphaModFix/>
          </a:blip>
          <a:srcRect b="0" l="0" r="0" t="0"/>
          <a:stretch/>
        </p:blipFill>
        <p:spPr>
          <a:xfrm>
            <a:off x="392170" y="344528"/>
            <a:ext cx="2056867" cy="431998"/>
          </a:xfrm>
          <a:prstGeom prst="rect">
            <a:avLst/>
          </a:prstGeom>
          <a:noFill/>
          <a:ln>
            <a:noFill/>
          </a:ln>
        </p:spPr>
      </p:pic>
      <p:sp>
        <p:nvSpPr>
          <p:cNvPr id="62" name="Google Shape;62;p8"/>
          <p:cNvSpPr txBox="1"/>
          <p:nvPr>
            <p:ph idx="1" type="body"/>
          </p:nvPr>
        </p:nvSpPr>
        <p:spPr>
          <a:xfrm>
            <a:off x="928027" y="648000"/>
            <a:ext cx="2968261" cy="483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25"/>
              </a:spcBef>
              <a:spcAft>
                <a:spcPts val="0"/>
              </a:spcAft>
              <a:buSzPts val="1000"/>
              <a:buFont typeface="Arial"/>
              <a:buNone/>
              <a:defRPr sz="1000"/>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63" name="Google Shape;63;p8"/>
          <p:cNvSpPr txBox="1"/>
          <p:nvPr/>
        </p:nvSpPr>
        <p:spPr>
          <a:xfrm>
            <a:off x="396000" y="1486800"/>
            <a:ext cx="18000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accent2"/>
              </a:buClr>
              <a:buSzPts val="2000"/>
              <a:buFont typeface="Arial"/>
              <a:buNone/>
            </a:pPr>
            <a:r>
              <a:rPr b="1" i="0" lang="de-DE" sz="2000" u="none" cap="none" strike="noStrike">
                <a:solidFill>
                  <a:schemeClr val="dk1"/>
                </a:solidFill>
                <a:latin typeface="Arial"/>
                <a:ea typeface="Arial"/>
                <a:cs typeface="Arial"/>
                <a:sym typeface="Arial"/>
              </a:rPr>
              <a:t>Vielen Dank!</a:t>
            </a:r>
            <a:endParaRPr/>
          </a:p>
        </p:txBody>
      </p:sp>
      <p:sp>
        <p:nvSpPr>
          <p:cNvPr id="64" name="Google Shape;64;p8"/>
          <p:cNvSpPr/>
          <p:nvPr>
            <p:ph idx="2" type="pic"/>
          </p:nvPr>
        </p:nvSpPr>
        <p:spPr>
          <a:xfrm>
            <a:off x="396000" y="2149167"/>
            <a:ext cx="1442516" cy="1442516"/>
          </a:xfrm>
          <a:prstGeom prst="ellipse">
            <a:avLst/>
          </a:prstGeom>
          <a:solidFill>
            <a:srgbClr val="F2F2F2"/>
          </a:solidFill>
          <a:ln>
            <a:noFill/>
          </a:ln>
        </p:spPr>
      </p:sp>
      <p:sp>
        <p:nvSpPr>
          <p:cNvPr id="65" name="Google Shape;65;p8"/>
          <p:cNvSpPr txBox="1"/>
          <p:nvPr>
            <p:ph idx="3" type="body"/>
          </p:nvPr>
        </p:nvSpPr>
        <p:spPr>
          <a:xfrm>
            <a:off x="2047400" y="2325600"/>
            <a:ext cx="3290054"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1"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66" name="Google Shape;66;p8"/>
          <p:cNvSpPr txBox="1"/>
          <p:nvPr>
            <p:ph idx="4" type="body"/>
          </p:nvPr>
        </p:nvSpPr>
        <p:spPr>
          <a:xfrm>
            <a:off x="2047400" y="2757117"/>
            <a:ext cx="542646" cy="216482"/>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Font typeface="Arial"/>
              <a:buNone/>
              <a:defRPr b="0" sz="1200">
                <a:solidFill>
                  <a:schemeClr val="dk1"/>
                </a:solidFill>
                <a:latin typeface="Arial"/>
                <a:ea typeface="Arial"/>
                <a:cs typeface="Arial"/>
                <a:sym typeface="Arial"/>
              </a:defRPr>
            </a:lvl1pPr>
            <a:lvl2pPr indent="-304800" lvl="1" marL="914400" algn="l">
              <a:lnSpc>
                <a:spcPct val="120000"/>
              </a:lnSpc>
              <a:spcBef>
                <a:spcPts val="312"/>
              </a:spcBef>
              <a:spcAft>
                <a:spcPts val="0"/>
              </a:spcAft>
              <a:buSzPts val="1200"/>
              <a:buChar char="•"/>
              <a:defRPr b="0" sz="1200">
                <a:solidFill>
                  <a:schemeClr val="dk1"/>
                </a:solidFill>
                <a:latin typeface="Arial"/>
                <a:ea typeface="Arial"/>
                <a:cs typeface="Arial"/>
                <a:sym typeface="Arial"/>
              </a:defRPr>
            </a:lvl2pPr>
            <a:lvl3pPr indent="-304800" lvl="2" marL="1371600" algn="l">
              <a:lnSpc>
                <a:spcPct val="120000"/>
              </a:lnSpc>
              <a:spcBef>
                <a:spcPts val="312"/>
              </a:spcBef>
              <a:spcAft>
                <a:spcPts val="0"/>
              </a:spcAft>
              <a:buSzPts val="1200"/>
              <a:buChar char="•"/>
              <a:defRPr b="0" sz="1200">
                <a:solidFill>
                  <a:schemeClr val="dk1"/>
                </a:solidFill>
                <a:latin typeface="Arial"/>
                <a:ea typeface="Arial"/>
                <a:cs typeface="Arial"/>
                <a:sym typeface="Arial"/>
              </a:defRPr>
            </a:lvl3pPr>
            <a:lvl4pPr indent="-304800" lvl="3" marL="1828800" algn="l">
              <a:lnSpc>
                <a:spcPct val="120000"/>
              </a:lnSpc>
              <a:spcBef>
                <a:spcPts val="312"/>
              </a:spcBef>
              <a:spcAft>
                <a:spcPts val="0"/>
              </a:spcAft>
              <a:buSzPts val="1200"/>
              <a:buChar char="•"/>
              <a:defRPr b="0" sz="1200">
                <a:solidFill>
                  <a:schemeClr val="dk1"/>
                </a:solidFill>
                <a:latin typeface="Arial"/>
                <a:ea typeface="Arial"/>
                <a:cs typeface="Arial"/>
                <a:sym typeface="Arial"/>
              </a:defRPr>
            </a:lvl4pPr>
            <a:lvl5pPr indent="-304800" lvl="4" marL="2286000" algn="l">
              <a:lnSpc>
                <a:spcPct val="120000"/>
              </a:lnSpc>
              <a:spcBef>
                <a:spcPts val="312"/>
              </a:spcBef>
              <a:spcAft>
                <a:spcPts val="0"/>
              </a:spcAft>
              <a:buSzPts val="1200"/>
              <a:buChar char="•"/>
              <a:defRPr b="0" sz="1200">
                <a:solidFill>
                  <a:schemeClr val="dk1"/>
                </a:solidFill>
                <a:latin typeface="Arial"/>
                <a:ea typeface="Arial"/>
                <a:cs typeface="Arial"/>
                <a:sym typeface="Aria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67" name="Google Shape;67;p8"/>
          <p:cNvSpPr txBox="1"/>
          <p:nvPr>
            <p:ph idx="5" type="body"/>
          </p:nvPr>
        </p:nvSpPr>
        <p:spPr>
          <a:xfrm>
            <a:off x="2590046" y="2757117"/>
            <a:ext cx="2747409"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68" name="Google Shape;68;p8"/>
          <p:cNvSpPr txBox="1"/>
          <p:nvPr>
            <p:ph idx="6" type="body"/>
          </p:nvPr>
        </p:nvSpPr>
        <p:spPr>
          <a:xfrm>
            <a:off x="2047400" y="2988485"/>
            <a:ext cx="1745931" cy="24578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69" name="Google Shape;69;p8"/>
          <p:cNvSpPr txBox="1"/>
          <p:nvPr>
            <p:ph idx="7" type="body"/>
          </p:nvPr>
        </p:nvSpPr>
        <p:spPr>
          <a:xfrm>
            <a:off x="3704750" y="2988485"/>
            <a:ext cx="649267" cy="24578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70" name="Google Shape;70;p8"/>
          <p:cNvSpPr txBox="1"/>
          <p:nvPr>
            <p:ph idx="8" type="body"/>
          </p:nvPr>
        </p:nvSpPr>
        <p:spPr>
          <a:xfrm>
            <a:off x="2047401" y="3249157"/>
            <a:ext cx="364806" cy="23832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71" name="Google Shape;71;p8"/>
          <p:cNvSpPr txBox="1"/>
          <p:nvPr>
            <p:ph idx="9" type="body"/>
          </p:nvPr>
        </p:nvSpPr>
        <p:spPr>
          <a:xfrm>
            <a:off x="2412208" y="3249157"/>
            <a:ext cx="1838323" cy="23832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72" name="Google Shape;72;p8"/>
          <p:cNvSpPr txBox="1"/>
          <p:nvPr>
            <p:ph idx="13" type="body"/>
          </p:nvPr>
        </p:nvSpPr>
        <p:spPr>
          <a:xfrm>
            <a:off x="2047400" y="3693601"/>
            <a:ext cx="2500012" cy="218691"/>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73" name="Google Shape;73;p8"/>
          <p:cNvSpPr txBox="1"/>
          <p:nvPr>
            <p:ph idx="14" type="body"/>
          </p:nvPr>
        </p:nvSpPr>
        <p:spPr>
          <a:xfrm>
            <a:off x="2047400" y="3932546"/>
            <a:ext cx="3290054"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74" name="Google Shape;74;p8"/>
          <p:cNvSpPr txBox="1"/>
          <p:nvPr>
            <p:ph idx="15" type="body"/>
          </p:nvPr>
        </p:nvSpPr>
        <p:spPr>
          <a:xfrm>
            <a:off x="2047400" y="4168800"/>
            <a:ext cx="3290054"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dk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itute_Schlussfolie blau">
  <p:cSld name="Institute_Schlussfolie blau">
    <p:bg>
      <p:bgPr>
        <a:blipFill>
          <a:blip r:embed="rId2">
            <a:alphaModFix/>
          </a:blip>
          <a:stretch>
            <a:fillRect/>
          </a:stretch>
        </a:blipFill>
      </p:bgPr>
    </p:bg>
    <p:spTree>
      <p:nvGrpSpPr>
        <p:cNvPr id="75" name="Shape 75"/>
        <p:cNvGrpSpPr/>
        <p:nvPr/>
      </p:nvGrpSpPr>
      <p:grpSpPr>
        <a:xfrm>
          <a:off x="0" y="0"/>
          <a:ext cx="0" cy="0"/>
          <a:chOff x="0" y="0"/>
          <a:chExt cx="0" cy="0"/>
        </a:xfrm>
      </p:grpSpPr>
      <p:pic>
        <p:nvPicPr>
          <p:cNvPr id="76" name="Google Shape;76;p9"/>
          <p:cNvPicPr preferRelativeResize="0"/>
          <p:nvPr/>
        </p:nvPicPr>
        <p:blipFill rotWithShape="1">
          <a:blip r:embed="rId3">
            <a:alphaModFix/>
          </a:blip>
          <a:srcRect b="0" l="0" r="0" t="0"/>
          <a:stretch/>
        </p:blipFill>
        <p:spPr>
          <a:xfrm>
            <a:off x="392400" y="344528"/>
            <a:ext cx="2056867" cy="431998"/>
          </a:xfrm>
          <a:prstGeom prst="rect">
            <a:avLst/>
          </a:prstGeom>
          <a:noFill/>
          <a:ln>
            <a:noFill/>
          </a:ln>
        </p:spPr>
      </p:pic>
      <p:sp>
        <p:nvSpPr>
          <p:cNvPr id="77" name="Google Shape;77;p9"/>
          <p:cNvSpPr txBox="1"/>
          <p:nvPr>
            <p:ph idx="1" type="body"/>
          </p:nvPr>
        </p:nvSpPr>
        <p:spPr>
          <a:xfrm>
            <a:off x="928027" y="648000"/>
            <a:ext cx="2968261" cy="4834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25"/>
              </a:spcBef>
              <a:spcAft>
                <a:spcPts val="0"/>
              </a:spcAft>
              <a:buSzPts val="1000"/>
              <a:buFont typeface="Arial"/>
              <a:buNone/>
              <a:defRPr sz="1000">
                <a:solidFill>
                  <a:schemeClr val="lt1"/>
                </a:solidFill>
              </a:defRPr>
            </a:lvl1pPr>
            <a:lvl2pPr indent="-342900" lvl="1" marL="914400" algn="l">
              <a:lnSpc>
                <a:spcPct val="120000"/>
              </a:lnSpc>
              <a:spcBef>
                <a:spcPts val="312"/>
              </a:spcBef>
              <a:spcAft>
                <a:spcPts val="0"/>
              </a:spcAft>
              <a:buSzPts val="1800"/>
              <a:buChar char="•"/>
              <a:defRPr/>
            </a:lvl2pPr>
            <a:lvl3pPr indent="-342900" lvl="2" marL="1371600" algn="l">
              <a:lnSpc>
                <a:spcPct val="120000"/>
              </a:lnSpc>
              <a:spcBef>
                <a:spcPts val="312"/>
              </a:spcBef>
              <a:spcAft>
                <a:spcPts val="0"/>
              </a:spcAft>
              <a:buSzPts val="1800"/>
              <a:buChar char="•"/>
              <a:defRPr/>
            </a:lvl3pPr>
            <a:lvl4pPr indent="-342900" lvl="3" marL="1828800" algn="l">
              <a:lnSpc>
                <a:spcPct val="120000"/>
              </a:lnSpc>
              <a:spcBef>
                <a:spcPts val="312"/>
              </a:spcBef>
              <a:spcAft>
                <a:spcPts val="0"/>
              </a:spcAft>
              <a:buSzPts val="1800"/>
              <a:buChar char="•"/>
              <a:defRPr/>
            </a:lvl4pPr>
            <a:lvl5pPr indent="-342900" lvl="4" marL="2286000" algn="l">
              <a:lnSpc>
                <a:spcPct val="120000"/>
              </a:lnSpc>
              <a:spcBef>
                <a:spcPts val="312"/>
              </a:spcBef>
              <a:spcAft>
                <a:spcPts val="0"/>
              </a:spcAft>
              <a:buSzPts val="1800"/>
              <a:buChar char="•"/>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78" name="Google Shape;78;p9"/>
          <p:cNvSpPr txBox="1"/>
          <p:nvPr/>
        </p:nvSpPr>
        <p:spPr>
          <a:xfrm>
            <a:off x="396000" y="1486800"/>
            <a:ext cx="18000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accent2"/>
              </a:buClr>
              <a:buSzPts val="2000"/>
              <a:buFont typeface="Arial"/>
              <a:buNone/>
            </a:pPr>
            <a:r>
              <a:rPr b="1" i="0" lang="de-DE" sz="2000" u="none" cap="none" strike="noStrike">
                <a:solidFill>
                  <a:schemeClr val="lt1"/>
                </a:solidFill>
                <a:latin typeface="Arial"/>
                <a:ea typeface="Arial"/>
                <a:cs typeface="Arial"/>
                <a:sym typeface="Arial"/>
              </a:rPr>
              <a:t>Vielen Dank!</a:t>
            </a:r>
            <a:endParaRPr/>
          </a:p>
        </p:txBody>
      </p:sp>
      <p:sp>
        <p:nvSpPr>
          <p:cNvPr id="79" name="Google Shape;79;p9"/>
          <p:cNvSpPr/>
          <p:nvPr>
            <p:ph idx="2" type="pic"/>
          </p:nvPr>
        </p:nvSpPr>
        <p:spPr>
          <a:xfrm>
            <a:off x="396000" y="2149167"/>
            <a:ext cx="1442516" cy="1442516"/>
          </a:xfrm>
          <a:prstGeom prst="ellipse">
            <a:avLst/>
          </a:prstGeom>
          <a:solidFill>
            <a:schemeClr val="lt1"/>
          </a:solidFill>
          <a:ln>
            <a:noFill/>
          </a:ln>
        </p:spPr>
      </p:sp>
      <p:sp>
        <p:nvSpPr>
          <p:cNvPr id="80" name="Google Shape;80;p9"/>
          <p:cNvSpPr txBox="1"/>
          <p:nvPr>
            <p:ph idx="3" type="body"/>
          </p:nvPr>
        </p:nvSpPr>
        <p:spPr>
          <a:xfrm>
            <a:off x="2047400" y="2325600"/>
            <a:ext cx="3290054"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1"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1" name="Google Shape;81;p9"/>
          <p:cNvSpPr txBox="1"/>
          <p:nvPr>
            <p:ph idx="4" type="body"/>
          </p:nvPr>
        </p:nvSpPr>
        <p:spPr>
          <a:xfrm>
            <a:off x="2047400" y="2757117"/>
            <a:ext cx="542646" cy="216482"/>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Font typeface="Arial"/>
              <a:buNone/>
              <a:defRPr b="0" sz="1200">
                <a:solidFill>
                  <a:schemeClr val="lt1"/>
                </a:solidFill>
                <a:latin typeface="Arial"/>
                <a:ea typeface="Arial"/>
                <a:cs typeface="Arial"/>
                <a:sym typeface="Arial"/>
              </a:defRPr>
            </a:lvl1pPr>
            <a:lvl2pPr indent="-304800" lvl="1" marL="914400" algn="l">
              <a:lnSpc>
                <a:spcPct val="120000"/>
              </a:lnSpc>
              <a:spcBef>
                <a:spcPts val="312"/>
              </a:spcBef>
              <a:spcAft>
                <a:spcPts val="0"/>
              </a:spcAft>
              <a:buSzPts val="1200"/>
              <a:buChar char="•"/>
              <a:defRPr b="0" sz="1200">
                <a:solidFill>
                  <a:schemeClr val="dk1"/>
                </a:solidFill>
                <a:latin typeface="Arial"/>
                <a:ea typeface="Arial"/>
                <a:cs typeface="Arial"/>
                <a:sym typeface="Arial"/>
              </a:defRPr>
            </a:lvl2pPr>
            <a:lvl3pPr indent="-304800" lvl="2" marL="1371600" algn="l">
              <a:lnSpc>
                <a:spcPct val="120000"/>
              </a:lnSpc>
              <a:spcBef>
                <a:spcPts val="312"/>
              </a:spcBef>
              <a:spcAft>
                <a:spcPts val="0"/>
              </a:spcAft>
              <a:buSzPts val="1200"/>
              <a:buChar char="•"/>
              <a:defRPr b="0" sz="1200">
                <a:solidFill>
                  <a:schemeClr val="dk1"/>
                </a:solidFill>
                <a:latin typeface="Arial"/>
                <a:ea typeface="Arial"/>
                <a:cs typeface="Arial"/>
                <a:sym typeface="Arial"/>
              </a:defRPr>
            </a:lvl3pPr>
            <a:lvl4pPr indent="-304800" lvl="3" marL="1828800" algn="l">
              <a:lnSpc>
                <a:spcPct val="120000"/>
              </a:lnSpc>
              <a:spcBef>
                <a:spcPts val="312"/>
              </a:spcBef>
              <a:spcAft>
                <a:spcPts val="0"/>
              </a:spcAft>
              <a:buSzPts val="1200"/>
              <a:buChar char="•"/>
              <a:defRPr b="0" sz="1200">
                <a:solidFill>
                  <a:schemeClr val="dk1"/>
                </a:solidFill>
                <a:latin typeface="Arial"/>
                <a:ea typeface="Arial"/>
                <a:cs typeface="Arial"/>
                <a:sym typeface="Arial"/>
              </a:defRPr>
            </a:lvl4pPr>
            <a:lvl5pPr indent="-304800" lvl="4" marL="2286000" algn="l">
              <a:lnSpc>
                <a:spcPct val="120000"/>
              </a:lnSpc>
              <a:spcBef>
                <a:spcPts val="312"/>
              </a:spcBef>
              <a:spcAft>
                <a:spcPts val="0"/>
              </a:spcAft>
              <a:buSzPts val="1200"/>
              <a:buChar char="•"/>
              <a:defRPr b="0" sz="1200">
                <a:solidFill>
                  <a:schemeClr val="dk1"/>
                </a:solidFill>
                <a:latin typeface="Arial"/>
                <a:ea typeface="Arial"/>
                <a:cs typeface="Arial"/>
                <a:sym typeface="Aria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2" name="Google Shape;82;p9"/>
          <p:cNvSpPr txBox="1"/>
          <p:nvPr>
            <p:ph idx="5" type="body"/>
          </p:nvPr>
        </p:nvSpPr>
        <p:spPr>
          <a:xfrm>
            <a:off x="2590046" y="2757117"/>
            <a:ext cx="2747409"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3" name="Google Shape;83;p9"/>
          <p:cNvSpPr txBox="1"/>
          <p:nvPr>
            <p:ph idx="6" type="body"/>
          </p:nvPr>
        </p:nvSpPr>
        <p:spPr>
          <a:xfrm>
            <a:off x="2047400" y="2988485"/>
            <a:ext cx="1745931" cy="24578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4" name="Google Shape;84;p9"/>
          <p:cNvSpPr txBox="1"/>
          <p:nvPr>
            <p:ph idx="7" type="body"/>
          </p:nvPr>
        </p:nvSpPr>
        <p:spPr>
          <a:xfrm>
            <a:off x="3704750" y="2988485"/>
            <a:ext cx="649267" cy="24578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5" name="Google Shape;85;p9"/>
          <p:cNvSpPr txBox="1"/>
          <p:nvPr>
            <p:ph idx="8" type="body"/>
          </p:nvPr>
        </p:nvSpPr>
        <p:spPr>
          <a:xfrm>
            <a:off x="2047401" y="3249157"/>
            <a:ext cx="364806" cy="23832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6" name="Google Shape;86;p9"/>
          <p:cNvSpPr txBox="1"/>
          <p:nvPr>
            <p:ph idx="9" type="body"/>
          </p:nvPr>
        </p:nvSpPr>
        <p:spPr>
          <a:xfrm>
            <a:off x="2412208" y="3249157"/>
            <a:ext cx="1838323" cy="23832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7" name="Google Shape;87;p9"/>
          <p:cNvSpPr txBox="1"/>
          <p:nvPr>
            <p:ph idx="13" type="body"/>
          </p:nvPr>
        </p:nvSpPr>
        <p:spPr>
          <a:xfrm>
            <a:off x="2047400" y="3693601"/>
            <a:ext cx="2500012" cy="218691"/>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8" name="Google Shape;88;p9"/>
          <p:cNvSpPr txBox="1"/>
          <p:nvPr>
            <p:ph idx="14" type="body"/>
          </p:nvPr>
        </p:nvSpPr>
        <p:spPr>
          <a:xfrm>
            <a:off x="2047400" y="3932546"/>
            <a:ext cx="3290054"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
        <p:nvSpPr>
          <p:cNvPr id="89" name="Google Shape;89;p9"/>
          <p:cNvSpPr txBox="1"/>
          <p:nvPr>
            <p:ph idx="15" type="body"/>
          </p:nvPr>
        </p:nvSpPr>
        <p:spPr>
          <a:xfrm>
            <a:off x="2047400" y="4168800"/>
            <a:ext cx="3290054" cy="216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b="0" sz="1200">
                <a:solidFill>
                  <a:schemeClr val="lt1"/>
                </a:solidFill>
              </a:defRPr>
            </a:lvl1pPr>
            <a:lvl2pPr indent="-330200" lvl="1" marL="914400" algn="l">
              <a:lnSpc>
                <a:spcPct val="120000"/>
              </a:lnSpc>
              <a:spcBef>
                <a:spcPts val="312"/>
              </a:spcBef>
              <a:spcAft>
                <a:spcPts val="0"/>
              </a:spcAft>
              <a:buSzPts val="1600"/>
              <a:buChar char="•"/>
              <a:defRPr>
                <a:solidFill>
                  <a:schemeClr val="lt1"/>
                </a:solidFill>
              </a:defRPr>
            </a:lvl2pPr>
            <a:lvl3pPr indent="-317500" lvl="2" marL="1371600" algn="l">
              <a:lnSpc>
                <a:spcPct val="120000"/>
              </a:lnSpc>
              <a:spcBef>
                <a:spcPts val="312"/>
              </a:spcBef>
              <a:spcAft>
                <a:spcPts val="0"/>
              </a:spcAft>
              <a:buSzPts val="1400"/>
              <a:buChar char="•"/>
              <a:defRPr>
                <a:solidFill>
                  <a:schemeClr val="lt1"/>
                </a:solidFill>
              </a:defRPr>
            </a:lvl3pPr>
            <a:lvl4pPr indent="-317500" lvl="3" marL="1828800" algn="l">
              <a:lnSpc>
                <a:spcPct val="120000"/>
              </a:lnSpc>
              <a:spcBef>
                <a:spcPts val="312"/>
              </a:spcBef>
              <a:spcAft>
                <a:spcPts val="0"/>
              </a:spcAft>
              <a:buSzPts val="1400"/>
              <a:buChar char="•"/>
              <a:defRPr>
                <a:solidFill>
                  <a:schemeClr val="lt1"/>
                </a:solidFill>
              </a:defRPr>
            </a:lvl4pPr>
            <a:lvl5pPr indent="-317500" lvl="4" marL="2286000" algn="l">
              <a:lnSpc>
                <a:spcPct val="120000"/>
              </a:lnSpc>
              <a:spcBef>
                <a:spcPts val="312"/>
              </a:spcBef>
              <a:spcAft>
                <a:spcPts val="0"/>
              </a:spcAft>
              <a:buSzPts val="1400"/>
              <a:buChar char="•"/>
              <a:defRPr>
                <a:solidFill>
                  <a:schemeClr val="lt1"/>
                </a:solidFill>
              </a:defRPr>
            </a:lvl5pPr>
            <a:lvl6pPr indent="-342900" lvl="5" marL="2743200" algn="l">
              <a:lnSpc>
                <a:spcPct val="90000"/>
              </a:lnSpc>
              <a:spcBef>
                <a:spcPts val="312"/>
              </a:spcBef>
              <a:spcAft>
                <a:spcPts val="0"/>
              </a:spcAft>
              <a:buClr>
                <a:schemeClr val="dk1"/>
              </a:buClr>
              <a:buSzPts val="1800"/>
              <a:buChar char="•"/>
              <a:defRPr/>
            </a:lvl6pPr>
            <a:lvl7pPr indent="-342900" lvl="6" marL="3200400" algn="l">
              <a:lnSpc>
                <a:spcPct val="90000"/>
              </a:lnSpc>
              <a:spcBef>
                <a:spcPts val="312"/>
              </a:spcBef>
              <a:spcAft>
                <a:spcPts val="0"/>
              </a:spcAft>
              <a:buClr>
                <a:schemeClr val="dk1"/>
              </a:buClr>
              <a:buSzPts val="1800"/>
              <a:buChar char="•"/>
              <a:defRPr/>
            </a:lvl7pPr>
            <a:lvl8pPr indent="-342900" lvl="7" marL="3657600" algn="l">
              <a:lnSpc>
                <a:spcPct val="90000"/>
              </a:lnSpc>
              <a:spcBef>
                <a:spcPts val="312"/>
              </a:spcBef>
              <a:spcAft>
                <a:spcPts val="0"/>
              </a:spcAft>
              <a:buClr>
                <a:schemeClr val="dk1"/>
              </a:buClr>
              <a:buSzPts val="1800"/>
              <a:buChar char="•"/>
              <a:defRPr/>
            </a:lvl8pPr>
            <a:lvl9pPr indent="-342900" lvl="8" marL="4114800" algn="l">
              <a:lnSpc>
                <a:spcPct val="90000"/>
              </a:lnSpc>
              <a:spcBef>
                <a:spcPts val="312"/>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 type="secHead">
  <p:cSld name="SECTION_HEADER">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0"/>
          <p:cNvSpPr/>
          <p:nvPr/>
        </p:nvSpPr>
        <p:spPr>
          <a:xfrm>
            <a:off x="1066627" y="0"/>
            <a:ext cx="5453591" cy="3271837"/>
          </a:xfrm>
          <a:custGeom>
            <a:rect b="b" l="l" r="r" t="t"/>
            <a:pathLst>
              <a:path extrusionOk="0" h="3926204" w="6544309">
                <a:moveTo>
                  <a:pt x="68016" y="0"/>
                </a:moveTo>
                <a:lnTo>
                  <a:pt x="42823" y="123182"/>
                </a:lnTo>
                <a:lnTo>
                  <a:pt x="10846" y="385553"/>
                </a:lnTo>
                <a:lnTo>
                  <a:pt x="0" y="653897"/>
                </a:lnTo>
                <a:lnTo>
                  <a:pt x="10846" y="922242"/>
                </a:lnTo>
                <a:lnTo>
                  <a:pt x="42823" y="1184612"/>
                </a:lnTo>
                <a:lnTo>
                  <a:pt x="95089" y="1440166"/>
                </a:lnTo>
                <a:lnTo>
                  <a:pt x="166802" y="1688062"/>
                </a:lnTo>
                <a:lnTo>
                  <a:pt x="257120" y="1927457"/>
                </a:lnTo>
                <a:lnTo>
                  <a:pt x="365200" y="2157510"/>
                </a:lnTo>
                <a:lnTo>
                  <a:pt x="490201" y="2377378"/>
                </a:lnTo>
                <a:lnTo>
                  <a:pt x="631281" y="2586220"/>
                </a:lnTo>
                <a:lnTo>
                  <a:pt x="787597" y="2783193"/>
                </a:lnTo>
                <a:lnTo>
                  <a:pt x="958308" y="2967456"/>
                </a:lnTo>
                <a:lnTo>
                  <a:pt x="1142571" y="3138167"/>
                </a:lnTo>
                <a:lnTo>
                  <a:pt x="1339545" y="3294482"/>
                </a:lnTo>
                <a:lnTo>
                  <a:pt x="1548387" y="3435561"/>
                </a:lnTo>
                <a:lnTo>
                  <a:pt x="1768256" y="3560562"/>
                </a:lnTo>
                <a:lnTo>
                  <a:pt x="1998308" y="3668642"/>
                </a:lnTo>
                <a:lnTo>
                  <a:pt x="2237703" y="3758959"/>
                </a:lnTo>
                <a:lnTo>
                  <a:pt x="2485598" y="3830671"/>
                </a:lnTo>
                <a:lnTo>
                  <a:pt x="2741151" y="3882937"/>
                </a:lnTo>
                <a:lnTo>
                  <a:pt x="3003520" y="3914914"/>
                </a:lnTo>
                <a:lnTo>
                  <a:pt x="3271862" y="3925760"/>
                </a:lnTo>
                <a:lnTo>
                  <a:pt x="3540207" y="3914914"/>
                </a:lnTo>
                <a:lnTo>
                  <a:pt x="3802577" y="3882937"/>
                </a:lnTo>
                <a:lnTo>
                  <a:pt x="4058131" y="3830671"/>
                </a:lnTo>
                <a:lnTo>
                  <a:pt x="4306027" y="3758959"/>
                </a:lnTo>
                <a:lnTo>
                  <a:pt x="4545422" y="3668642"/>
                </a:lnTo>
                <a:lnTo>
                  <a:pt x="4775475" y="3560562"/>
                </a:lnTo>
                <a:lnTo>
                  <a:pt x="4995343" y="3435561"/>
                </a:lnTo>
                <a:lnTo>
                  <a:pt x="5204185" y="3294482"/>
                </a:lnTo>
                <a:lnTo>
                  <a:pt x="5401159" y="3138167"/>
                </a:lnTo>
                <a:lnTo>
                  <a:pt x="5585421" y="2967456"/>
                </a:lnTo>
                <a:lnTo>
                  <a:pt x="5756132" y="2783193"/>
                </a:lnTo>
                <a:lnTo>
                  <a:pt x="5912448" y="2586220"/>
                </a:lnTo>
                <a:lnTo>
                  <a:pt x="6053527" y="2377378"/>
                </a:lnTo>
                <a:lnTo>
                  <a:pt x="6178527" y="2157510"/>
                </a:lnTo>
                <a:lnTo>
                  <a:pt x="6286607" y="1927457"/>
                </a:lnTo>
                <a:lnTo>
                  <a:pt x="6376924" y="1688062"/>
                </a:lnTo>
                <a:lnTo>
                  <a:pt x="6448637" y="1440166"/>
                </a:lnTo>
                <a:lnTo>
                  <a:pt x="6500902" y="1184612"/>
                </a:lnTo>
                <a:lnTo>
                  <a:pt x="6532879" y="922242"/>
                </a:lnTo>
                <a:lnTo>
                  <a:pt x="6543725" y="653897"/>
                </a:lnTo>
                <a:lnTo>
                  <a:pt x="6532879" y="385553"/>
                </a:lnTo>
                <a:lnTo>
                  <a:pt x="6500902" y="123182"/>
                </a:lnTo>
                <a:lnTo>
                  <a:pt x="6475709" y="0"/>
                </a:lnTo>
                <a:lnTo>
                  <a:pt x="68016" y="0"/>
                </a:lnTo>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4">
              <a:solidFill>
                <a:schemeClr val="dk1"/>
              </a:solidFill>
              <a:latin typeface="Arial"/>
              <a:ea typeface="Arial"/>
              <a:cs typeface="Arial"/>
              <a:sym typeface="Arial"/>
            </a:endParaRPr>
          </a:p>
        </p:txBody>
      </p:sp>
      <p:sp>
        <p:nvSpPr>
          <p:cNvPr id="92" name="Google Shape;92;p10"/>
          <p:cNvSpPr txBox="1"/>
          <p:nvPr>
            <p:ph idx="1" type="body"/>
          </p:nvPr>
        </p:nvSpPr>
        <p:spPr>
          <a:xfrm>
            <a:off x="2019000" y="629827"/>
            <a:ext cx="3431758" cy="22159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625"/>
              </a:spcBef>
              <a:spcAft>
                <a:spcPts val="0"/>
              </a:spcAft>
              <a:buSzPts val="1200"/>
              <a:buNone/>
              <a:defRPr sz="1200">
                <a:solidFill>
                  <a:schemeClr val="dk1"/>
                </a:solidFill>
              </a:defRPr>
            </a:lvl1pPr>
            <a:lvl2pPr indent="-228600" lvl="1" marL="914400" algn="l">
              <a:lnSpc>
                <a:spcPct val="120000"/>
              </a:lnSpc>
              <a:spcBef>
                <a:spcPts val="312"/>
              </a:spcBef>
              <a:spcAft>
                <a:spcPts val="0"/>
              </a:spcAft>
              <a:buSzPts val="1250"/>
              <a:buNone/>
              <a:defRPr sz="1250">
                <a:solidFill>
                  <a:srgbClr val="909194"/>
                </a:solidFill>
              </a:defRPr>
            </a:lvl2pPr>
            <a:lvl3pPr indent="-228600" lvl="2" marL="1371600" algn="l">
              <a:lnSpc>
                <a:spcPct val="120000"/>
              </a:lnSpc>
              <a:spcBef>
                <a:spcPts val="312"/>
              </a:spcBef>
              <a:spcAft>
                <a:spcPts val="0"/>
              </a:spcAft>
              <a:buSzPts val="1125"/>
              <a:buNone/>
              <a:defRPr sz="1125">
                <a:solidFill>
                  <a:srgbClr val="909194"/>
                </a:solidFill>
              </a:defRPr>
            </a:lvl3pPr>
            <a:lvl4pPr indent="-228600" lvl="3" marL="1828800" algn="l">
              <a:lnSpc>
                <a:spcPct val="120000"/>
              </a:lnSpc>
              <a:spcBef>
                <a:spcPts val="312"/>
              </a:spcBef>
              <a:spcAft>
                <a:spcPts val="0"/>
              </a:spcAft>
              <a:buSzPts val="1000"/>
              <a:buNone/>
              <a:defRPr sz="1000">
                <a:solidFill>
                  <a:srgbClr val="909194"/>
                </a:solidFill>
              </a:defRPr>
            </a:lvl4pPr>
            <a:lvl5pPr indent="-228600" lvl="4" marL="2286000" algn="l">
              <a:lnSpc>
                <a:spcPct val="120000"/>
              </a:lnSpc>
              <a:spcBef>
                <a:spcPts val="312"/>
              </a:spcBef>
              <a:spcAft>
                <a:spcPts val="0"/>
              </a:spcAft>
              <a:buSzPts val="1000"/>
              <a:buNone/>
              <a:defRPr sz="1000">
                <a:solidFill>
                  <a:srgbClr val="909194"/>
                </a:solidFill>
              </a:defRPr>
            </a:lvl5pPr>
            <a:lvl6pPr indent="-228600" lvl="5" marL="2743200" algn="l">
              <a:lnSpc>
                <a:spcPct val="90000"/>
              </a:lnSpc>
              <a:spcBef>
                <a:spcPts val="312"/>
              </a:spcBef>
              <a:spcAft>
                <a:spcPts val="0"/>
              </a:spcAft>
              <a:buClr>
                <a:srgbClr val="909194"/>
              </a:buClr>
              <a:buSzPts val="1000"/>
              <a:buNone/>
              <a:defRPr sz="1000">
                <a:solidFill>
                  <a:srgbClr val="909194"/>
                </a:solidFill>
              </a:defRPr>
            </a:lvl6pPr>
            <a:lvl7pPr indent="-228600" lvl="6" marL="3200400" algn="l">
              <a:lnSpc>
                <a:spcPct val="90000"/>
              </a:lnSpc>
              <a:spcBef>
                <a:spcPts val="312"/>
              </a:spcBef>
              <a:spcAft>
                <a:spcPts val="0"/>
              </a:spcAft>
              <a:buClr>
                <a:srgbClr val="909194"/>
              </a:buClr>
              <a:buSzPts val="1000"/>
              <a:buNone/>
              <a:defRPr sz="1000">
                <a:solidFill>
                  <a:srgbClr val="909194"/>
                </a:solidFill>
              </a:defRPr>
            </a:lvl7pPr>
            <a:lvl8pPr indent="-228600" lvl="7" marL="3657600" algn="l">
              <a:lnSpc>
                <a:spcPct val="90000"/>
              </a:lnSpc>
              <a:spcBef>
                <a:spcPts val="312"/>
              </a:spcBef>
              <a:spcAft>
                <a:spcPts val="0"/>
              </a:spcAft>
              <a:buClr>
                <a:srgbClr val="909194"/>
              </a:buClr>
              <a:buSzPts val="1000"/>
              <a:buNone/>
              <a:defRPr sz="1000">
                <a:solidFill>
                  <a:srgbClr val="909194"/>
                </a:solidFill>
              </a:defRPr>
            </a:lvl8pPr>
            <a:lvl9pPr indent="-228600" lvl="8" marL="4114800" algn="l">
              <a:lnSpc>
                <a:spcPct val="90000"/>
              </a:lnSpc>
              <a:spcBef>
                <a:spcPts val="312"/>
              </a:spcBef>
              <a:spcAft>
                <a:spcPts val="0"/>
              </a:spcAft>
              <a:buClr>
                <a:srgbClr val="909194"/>
              </a:buClr>
              <a:buSzPts val="1000"/>
              <a:buNone/>
              <a:defRPr sz="1000">
                <a:solidFill>
                  <a:srgbClr val="909194"/>
                </a:solidFill>
              </a:defRPr>
            </a:lvl9pPr>
          </a:lstStyle>
          <a:p/>
        </p:txBody>
      </p:sp>
      <p:sp>
        <p:nvSpPr>
          <p:cNvPr id="93" name="Google Shape;93;p10"/>
          <p:cNvSpPr txBox="1"/>
          <p:nvPr>
            <p:ph type="title"/>
          </p:nvPr>
        </p:nvSpPr>
        <p:spPr>
          <a:xfrm>
            <a:off x="2019000" y="900000"/>
            <a:ext cx="3431758" cy="1360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90263" y="273055"/>
            <a:ext cx="6839479" cy="27829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90263" y="1020763"/>
            <a:ext cx="6839479" cy="4068762"/>
          </a:xfrm>
          <a:prstGeom prst="rect">
            <a:avLst/>
          </a:prstGeom>
          <a:noFill/>
          <a:ln>
            <a:noFill/>
          </a:ln>
        </p:spPr>
        <p:txBody>
          <a:bodyPr anchorCtr="0" anchor="t" bIns="0" lIns="0" spcFirstLastPara="1" rIns="0" wrap="square" tIns="0">
            <a:noAutofit/>
          </a:bodyPr>
          <a:lstStyle>
            <a:lvl1pPr indent="-330200" lvl="0" marL="457200" marR="0" rtl="0" algn="l">
              <a:lnSpc>
                <a:spcPct val="120000"/>
              </a:lnSpc>
              <a:spcBef>
                <a:spcPts val="62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20000"/>
              </a:lnSpc>
              <a:spcBef>
                <a:spcPts val="312"/>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0000"/>
              </a:lnSpc>
              <a:spcBef>
                <a:spcPts val="312"/>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20000"/>
              </a:lnSpc>
              <a:spcBef>
                <a:spcPts val="312"/>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20000"/>
              </a:lnSpc>
              <a:spcBef>
                <a:spcPts val="312"/>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00037" lvl="5" marL="2743200" marR="0" rtl="0" algn="l">
              <a:lnSpc>
                <a:spcPct val="90000"/>
              </a:lnSpc>
              <a:spcBef>
                <a:spcPts val="312"/>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lnSpc>
                <a:spcPct val="90000"/>
              </a:lnSpc>
              <a:spcBef>
                <a:spcPts val="312"/>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lnSpc>
                <a:spcPct val="90000"/>
              </a:lnSpc>
              <a:spcBef>
                <a:spcPts val="312"/>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lnSpc>
                <a:spcPct val="90000"/>
              </a:lnSpc>
              <a:spcBef>
                <a:spcPts val="312"/>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4"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4"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4"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4"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4"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4"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4"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4"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4"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4"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4"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4"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4"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4"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4"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4"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lvl1pPr indent="0" lvl="0" marL="0" marR="0" rtl="0" algn="l">
              <a:spcBef>
                <a:spcPts val="0"/>
              </a:spcBef>
              <a:buNone/>
              <a:defRPr b="0" i="0" sz="800" u="none" cap="none" strike="noStrike">
                <a:solidFill>
                  <a:schemeClr val="dk1"/>
                </a:solidFill>
                <a:latin typeface="Arial"/>
                <a:ea typeface="Arial"/>
                <a:cs typeface="Arial"/>
                <a:sym typeface="Arial"/>
              </a:defRPr>
            </a:lvl1pPr>
            <a:lvl2pPr indent="0" lvl="1" marL="0" marR="0" rtl="0" algn="l">
              <a:spcBef>
                <a:spcPts val="0"/>
              </a:spcBef>
              <a:buNone/>
              <a:defRPr b="0" i="0" sz="800" u="none" cap="none" strike="noStrike">
                <a:solidFill>
                  <a:schemeClr val="dk1"/>
                </a:solidFill>
                <a:latin typeface="Arial"/>
                <a:ea typeface="Arial"/>
                <a:cs typeface="Arial"/>
                <a:sym typeface="Arial"/>
              </a:defRPr>
            </a:lvl2pPr>
            <a:lvl3pPr indent="0" lvl="2" marL="0" marR="0" rtl="0" algn="l">
              <a:spcBef>
                <a:spcPts val="0"/>
              </a:spcBef>
              <a:buNone/>
              <a:defRPr b="0" i="0" sz="800" u="none" cap="none" strike="noStrike">
                <a:solidFill>
                  <a:schemeClr val="dk1"/>
                </a:solidFill>
                <a:latin typeface="Arial"/>
                <a:ea typeface="Arial"/>
                <a:cs typeface="Arial"/>
                <a:sym typeface="Arial"/>
              </a:defRPr>
            </a:lvl3pPr>
            <a:lvl4pPr indent="0" lvl="3" marL="0" marR="0" rtl="0" algn="l">
              <a:spcBef>
                <a:spcPts val="0"/>
              </a:spcBef>
              <a:buNone/>
              <a:defRPr b="0" i="0" sz="800" u="none" cap="none" strike="noStrike">
                <a:solidFill>
                  <a:schemeClr val="dk1"/>
                </a:solidFill>
                <a:latin typeface="Arial"/>
                <a:ea typeface="Arial"/>
                <a:cs typeface="Arial"/>
                <a:sym typeface="Arial"/>
              </a:defRPr>
            </a:lvl4pPr>
            <a:lvl5pPr indent="0" lvl="4" marL="0" marR="0" rtl="0" algn="l">
              <a:spcBef>
                <a:spcPts val="0"/>
              </a:spcBef>
              <a:buNone/>
              <a:defRPr b="0" i="0" sz="800" u="none" cap="none" strike="noStrike">
                <a:solidFill>
                  <a:schemeClr val="dk1"/>
                </a:solidFill>
                <a:latin typeface="Arial"/>
                <a:ea typeface="Arial"/>
                <a:cs typeface="Arial"/>
                <a:sym typeface="Arial"/>
              </a:defRPr>
            </a:lvl5pPr>
            <a:lvl6pPr indent="0" lvl="5" marL="0" marR="0" rtl="0" algn="l">
              <a:spcBef>
                <a:spcPts val="0"/>
              </a:spcBef>
              <a:buNone/>
              <a:defRPr b="0" i="0" sz="800" u="none" cap="none" strike="noStrike">
                <a:solidFill>
                  <a:schemeClr val="dk1"/>
                </a:solidFill>
                <a:latin typeface="Arial"/>
                <a:ea typeface="Arial"/>
                <a:cs typeface="Arial"/>
                <a:sym typeface="Arial"/>
              </a:defRPr>
            </a:lvl6pPr>
            <a:lvl7pPr indent="0" lvl="6" marL="0" marR="0" rtl="0" algn="l">
              <a:spcBef>
                <a:spcPts val="0"/>
              </a:spcBef>
              <a:buNone/>
              <a:defRPr b="0" i="0" sz="800" u="none" cap="none" strike="noStrike">
                <a:solidFill>
                  <a:schemeClr val="dk1"/>
                </a:solidFill>
                <a:latin typeface="Arial"/>
                <a:ea typeface="Arial"/>
                <a:cs typeface="Arial"/>
                <a:sym typeface="Arial"/>
              </a:defRPr>
            </a:lvl7pPr>
            <a:lvl8pPr indent="0" lvl="7" marL="0" marR="0" rtl="0" algn="l">
              <a:spcBef>
                <a:spcPts val="0"/>
              </a:spcBef>
              <a:buNone/>
              <a:defRPr b="0" i="0" sz="800" u="none" cap="none" strike="noStrike">
                <a:solidFill>
                  <a:schemeClr val="dk1"/>
                </a:solidFill>
                <a:latin typeface="Arial"/>
                <a:ea typeface="Arial"/>
                <a:cs typeface="Arial"/>
                <a:sym typeface="Arial"/>
              </a:defRPr>
            </a:lvl8pPr>
            <a:lvl9pPr indent="0" lvl="8" marL="0" marR="0" rtl="0" algn="l">
              <a:spcBef>
                <a:spcPts val="0"/>
              </a:spcBef>
              <a:buNone/>
              <a:defRPr b="0"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43">
          <p15:clr>
            <a:srgbClr val="F26B43"/>
          </p15:clr>
        </p15:guide>
        <p15:guide id="2" pos="246">
          <p15:clr>
            <a:srgbClr val="F26B43"/>
          </p15:clr>
        </p15:guide>
        <p15:guide id="3" orient="horz" pos="3206">
          <p15:clr>
            <a:srgbClr val="F26B43"/>
          </p15:clr>
        </p15:guide>
        <p15:guide id="4" pos="455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miro.medium.com/max/1400/1*Y85rcaIsa9BgVqb1cLRAlg.jpeg"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opensource.zalando.com/postgres-operator/" TargetMode="External"/><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Font typeface="Arial"/>
              <a:buNone/>
            </a:pPr>
            <a:r>
              <a:rPr lang="de-DE"/>
              <a:t>IPVS</a:t>
            </a:r>
            <a:endParaRPr/>
          </a:p>
        </p:txBody>
      </p:sp>
      <p:sp>
        <p:nvSpPr>
          <p:cNvPr id="240" name="Google Shape;240;p25"/>
          <p:cNvSpPr/>
          <p:nvPr>
            <p:ph idx="2" type="pic"/>
          </p:nvPr>
        </p:nvSpPr>
        <p:spPr>
          <a:xfrm>
            <a:off x="0" y="1381125"/>
            <a:ext cx="7620000" cy="4335675"/>
          </a:xfrm>
          <a:prstGeom prst="rect">
            <a:avLst/>
          </a:prstGeom>
          <a:solidFill>
            <a:srgbClr val="D8D8D8"/>
          </a:solidFill>
          <a:ln>
            <a:noFill/>
          </a:ln>
        </p:spPr>
      </p:sp>
      <p:sp>
        <p:nvSpPr>
          <p:cNvPr id="241" name="Google Shape;241;p25"/>
          <p:cNvSpPr txBox="1"/>
          <p:nvPr>
            <p:ph type="ctrTitle"/>
          </p:nvPr>
        </p:nvSpPr>
        <p:spPr>
          <a:xfrm>
            <a:off x="2984894" y="451026"/>
            <a:ext cx="4635106" cy="5265775"/>
          </a:xfrm>
          <a:prstGeom prst="rect">
            <a:avLst/>
          </a:prstGeom>
          <a:solidFill>
            <a:schemeClr val="accent1"/>
          </a:solidFill>
          <a:ln>
            <a:noFill/>
          </a:ln>
        </p:spPr>
        <p:txBody>
          <a:bodyPr anchorCtr="0" anchor="b" bIns="1260000" lIns="0" spcFirstLastPara="1" rIns="0" wrap="square" tIns="0">
            <a:noAutofit/>
          </a:bodyPr>
          <a:lstStyle/>
          <a:p>
            <a:pPr indent="0" lvl="0" marL="0" rtl="0" algn="ctr">
              <a:lnSpc>
                <a:spcPct val="90000"/>
              </a:lnSpc>
              <a:spcBef>
                <a:spcPts val="0"/>
              </a:spcBef>
              <a:spcAft>
                <a:spcPts val="0"/>
              </a:spcAft>
              <a:buClr>
                <a:schemeClr val="accent1"/>
              </a:buClr>
              <a:buSzPts val="200"/>
              <a:buFont typeface="Arial"/>
              <a:buNone/>
            </a:pPr>
            <a:r>
              <a:t/>
            </a:r>
            <a:endParaRPr/>
          </a:p>
        </p:txBody>
      </p:sp>
      <p:sp>
        <p:nvSpPr>
          <p:cNvPr id="242" name="Google Shape;242;p25"/>
          <p:cNvSpPr txBox="1"/>
          <p:nvPr>
            <p:ph idx="3" type="body"/>
          </p:nvPr>
        </p:nvSpPr>
        <p:spPr>
          <a:xfrm>
            <a:off x="3705225" y="1573078"/>
            <a:ext cx="3638550" cy="312100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800"/>
              <a:buFont typeface="Arial"/>
              <a:buNone/>
            </a:pPr>
            <a:r>
              <a:rPr lang="de-DE"/>
              <a:t>Lab presentation</a:t>
            </a:r>
            <a:endParaRPr/>
          </a:p>
        </p:txBody>
      </p:sp>
      <p:sp>
        <p:nvSpPr>
          <p:cNvPr id="243" name="Google Shape;243;p25"/>
          <p:cNvSpPr txBox="1"/>
          <p:nvPr>
            <p:ph idx="4" type="subTitle"/>
          </p:nvPr>
        </p:nvSpPr>
        <p:spPr>
          <a:xfrm>
            <a:off x="3705225" y="4748325"/>
            <a:ext cx="3638550" cy="42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de-DE"/>
              <a:t>information system</a:t>
            </a:r>
            <a:endParaRPr/>
          </a:p>
        </p:txBody>
      </p:sp>
      <p:pic>
        <p:nvPicPr>
          <p:cNvPr id="244" name="Google Shape;244;p25"/>
          <p:cNvPicPr preferRelativeResize="0"/>
          <p:nvPr>
            <p:ph idx="5" type="pic"/>
          </p:nvPr>
        </p:nvPicPr>
        <p:blipFill rotWithShape="1">
          <a:blip r:embed="rId3">
            <a:alphaModFix/>
          </a:blip>
          <a:srcRect b="0" l="13419" r="13411" t="0"/>
          <a:stretch/>
        </p:blipFill>
        <p:spPr>
          <a:xfrm>
            <a:off x="1968124" y="2096930"/>
            <a:ext cx="1606800" cy="1557900"/>
          </a:xfrm>
          <a:prstGeom prst="ellipse">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390263" y="273055"/>
            <a:ext cx="6839400" cy="27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0" name="Google Shape;330;p34"/>
          <p:cNvSpPr txBox="1"/>
          <p:nvPr>
            <p:ph idx="1" type="body"/>
          </p:nvPr>
        </p:nvSpPr>
        <p:spPr>
          <a:xfrm>
            <a:off x="3224075" y="551449"/>
            <a:ext cx="6840000" cy="276300"/>
          </a:xfrm>
          <a:prstGeom prst="rect">
            <a:avLst/>
          </a:prstGeom>
        </p:spPr>
        <p:txBody>
          <a:bodyPr anchorCtr="0" anchor="t" bIns="0" lIns="0" spcFirstLastPara="1" rIns="0" wrap="square" tIns="0">
            <a:noAutofit/>
          </a:bodyPr>
          <a:lstStyle/>
          <a:p>
            <a:pPr indent="0" lvl="0" marL="0" rtl="0" algn="l">
              <a:spcBef>
                <a:spcPts val="625"/>
              </a:spcBef>
              <a:spcAft>
                <a:spcPts val="0"/>
              </a:spcAft>
              <a:buNone/>
            </a:pPr>
            <a:r>
              <a:rPr b="1" lang="de-DE" sz="2100"/>
              <a:t>Micro Service module</a:t>
            </a:r>
            <a:endParaRPr b="1" sz="2100"/>
          </a:p>
        </p:txBody>
      </p:sp>
      <p:sp>
        <p:nvSpPr>
          <p:cNvPr id="331" name="Google Shape;331;p34"/>
          <p:cNvSpPr txBox="1"/>
          <p:nvPr>
            <p:ph idx="2" type="body"/>
          </p:nvPr>
        </p:nvSpPr>
        <p:spPr>
          <a:xfrm>
            <a:off x="390263" y="1020763"/>
            <a:ext cx="6839400" cy="4068900"/>
          </a:xfrm>
          <a:prstGeom prst="rect">
            <a:avLst/>
          </a:prstGeom>
        </p:spPr>
        <p:txBody>
          <a:bodyPr anchorCtr="0" anchor="t" bIns="0" lIns="0" spcFirstLastPara="1" rIns="0" wrap="square" tIns="0">
            <a:noAutofit/>
          </a:bodyPr>
          <a:lstStyle/>
          <a:p>
            <a:pPr indent="0" lvl="0" marL="0" rtl="0" algn="l">
              <a:spcBef>
                <a:spcPts val="625"/>
              </a:spcBef>
              <a:spcAft>
                <a:spcPts val="0"/>
              </a:spcAft>
              <a:buNone/>
            </a:pPr>
            <a:r>
              <a:t/>
            </a:r>
            <a:endParaRPr/>
          </a:p>
        </p:txBody>
      </p:sp>
      <p:sp>
        <p:nvSpPr>
          <p:cNvPr id="332" name="Google Shape;332;p34"/>
          <p:cNvSpPr txBox="1"/>
          <p:nvPr>
            <p:ph idx="12" type="sldNum"/>
          </p:nvPr>
        </p:nvSpPr>
        <p:spPr>
          <a:xfrm>
            <a:off x="7081114" y="5418004"/>
            <a:ext cx="220800" cy="123000"/>
          </a:xfrm>
          <a:prstGeom prst="rect">
            <a:avLst/>
          </a:prstGeom>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pic>
        <p:nvPicPr>
          <p:cNvPr id="333" name="Google Shape;333;p34"/>
          <p:cNvPicPr preferRelativeResize="0"/>
          <p:nvPr/>
        </p:nvPicPr>
        <p:blipFill rotWithShape="1">
          <a:blip r:embed="rId3">
            <a:alphaModFix/>
          </a:blip>
          <a:srcRect b="0" l="0" r="0" t="0"/>
          <a:stretch/>
        </p:blipFill>
        <p:spPr>
          <a:xfrm>
            <a:off x="127546" y="176436"/>
            <a:ext cx="2704697" cy="943878"/>
          </a:xfrm>
          <a:prstGeom prst="rect">
            <a:avLst/>
          </a:prstGeom>
          <a:noFill/>
          <a:ln>
            <a:noFill/>
          </a:ln>
        </p:spPr>
      </p:pic>
      <p:pic>
        <p:nvPicPr>
          <p:cNvPr id="334" name="Google Shape;334;p34"/>
          <p:cNvPicPr preferRelativeResize="0"/>
          <p:nvPr/>
        </p:nvPicPr>
        <p:blipFill>
          <a:blip r:embed="rId4">
            <a:alphaModFix/>
          </a:blip>
          <a:stretch>
            <a:fillRect/>
          </a:stretch>
        </p:blipFill>
        <p:spPr>
          <a:xfrm>
            <a:off x="216663" y="1020775"/>
            <a:ext cx="7186683" cy="3909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390263" y="273054"/>
            <a:ext cx="6839400" cy="60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Solr Cloud - Collection and shards</a:t>
            </a:r>
            <a:endParaRPr/>
          </a:p>
        </p:txBody>
      </p:sp>
      <p:sp>
        <p:nvSpPr>
          <p:cNvPr id="341" name="Google Shape;341;p35"/>
          <p:cNvSpPr txBox="1"/>
          <p:nvPr>
            <p:ph idx="1" type="body"/>
          </p:nvPr>
        </p:nvSpPr>
        <p:spPr>
          <a:xfrm>
            <a:off x="4025325" y="5339850"/>
            <a:ext cx="3276600" cy="279300"/>
          </a:xfrm>
          <a:prstGeom prst="rect">
            <a:avLst/>
          </a:prstGeom>
        </p:spPr>
        <p:txBody>
          <a:bodyPr anchorCtr="0" anchor="t" bIns="0" lIns="0" spcFirstLastPara="1" rIns="0" wrap="square" tIns="0">
            <a:noAutofit/>
          </a:bodyPr>
          <a:lstStyle/>
          <a:p>
            <a:pPr indent="0" lvl="0" marL="1828800" rtl="0" algn="l">
              <a:spcBef>
                <a:spcPts val="625"/>
              </a:spcBef>
              <a:spcAft>
                <a:spcPts val="0"/>
              </a:spcAft>
              <a:buNone/>
            </a:pPr>
            <a:r>
              <a:rPr lang="de-DE" sz="900"/>
              <a:t>from </a:t>
            </a:r>
            <a:r>
              <a:rPr lang="de-DE" sz="900" u="sng">
                <a:solidFill>
                  <a:schemeClr val="hlink"/>
                </a:solidFill>
                <a:hlinkClick r:id="rId3"/>
              </a:rPr>
              <a:t>SolrCloud shards</a:t>
            </a:r>
            <a:endParaRPr sz="900"/>
          </a:p>
        </p:txBody>
      </p:sp>
      <p:sp>
        <p:nvSpPr>
          <p:cNvPr id="342" name="Google Shape;342;p35"/>
          <p:cNvSpPr txBox="1"/>
          <p:nvPr>
            <p:ph idx="12" type="sldNum"/>
          </p:nvPr>
        </p:nvSpPr>
        <p:spPr>
          <a:xfrm>
            <a:off x="7081114" y="5418004"/>
            <a:ext cx="220800" cy="123000"/>
          </a:xfrm>
          <a:prstGeom prst="rect">
            <a:avLst/>
          </a:prstGeom>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pic>
        <p:nvPicPr>
          <p:cNvPr id="343" name="Google Shape;343;p35"/>
          <p:cNvPicPr preferRelativeResize="0"/>
          <p:nvPr/>
        </p:nvPicPr>
        <p:blipFill>
          <a:blip r:embed="rId4">
            <a:alphaModFix/>
          </a:blip>
          <a:stretch>
            <a:fillRect/>
          </a:stretch>
        </p:blipFill>
        <p:spPr>
          <a:xfrm>
            <a:off x="620675" y="675850"/>
            <a:ext cx="6378601" cy="44862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390263" y="273054"/>
            <a:ext cx="6839400" cy="60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Solr Deployment Model on K8s</a:t>
            </a:r>
            <a:endParaRPr/>
          </a:p>
        </p:txBody>
      </p:sp>
      <p:sp>
        <p:nvSpPr>
          <p:cNvPr id="350" name="Google Shape;350;p36"/>
          <p:cNvSpPr txBox="1"/>
          <p:nvPr>
            <p:ph idx="1" type="body"/>
          </p:nvPr>
        </p:nvSpPr>
        <p:spPr>
          <a:xfrm>
            <a:off x="390263" y="1020763"/>
            <a:ext cx="6839400" cy="4068900"/>
          </a:xfrm>
          <a:prstGeom prst="rect">
            <a:avLst/>
          </a:prstGeom>
        </p:spPr>
        <p:txBody>
          <a:bodyPr anchorCtr="0" anchor="t" bIns="0" lIns="0" spcFirstLastPara="1" rIns="0" wrap="square" tIns="0">
            <a:noAutofit/>
          </a:bodyPr>
          <a:lstStyle/>
          <a:p>
            <a:pPr indent="0" lvl="0" marL="0" rtl="0" algn="l">
              <a:spcBef>
                <a:spcPts val="625"/>
              </a:spcBef>
              <a:spcAft>
                <a:spcPts val="0"/>
              </a:spcAft>
              <a:buNone/>
            </a:pPr>
            <a:r>
              <a:t/>
            </a:r>
            <a:endParaRPr/>
          </a:p>
        </p:txBody>
      </p:sp>
      <p:sp>
        <p:nvSpPr>
          <p:cNvPr id="351" name="Google Shape;351;p36"/>
          <p:cNvSpPr txBox="1"/>
          <p:nvPr>
            <p:ph idx="12" type="sldNum"/>
          </p:nvPr>
        </p:nvSpPr>
        <p:spPr>
          <a:xfrm>
            <a:off x="7081114" y="5418004"/>
            <a:ext cx="220800" cy="123000"/>
          </a:xfrm>
          <a:prstGeom prst="rect">
            <a:avLst/>
          </a:prstGeom>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pic>
        <p:nvPicPr>
          <p:cNvPr id="352" name="Google Shape;352;p36"/>
          <p:cNvPicPr preferRelativeResize="0"/>
          <p:nvPr/>
        </p:nvPicPr>
        <p:blipFill>
          <a:blip r:embed="rId3">
            <a:alphaModFix/>
          </a:blip>
          <a:stretch>
            <a:fillRect/>
          </a:stretch>
        </p:blipFill>
        <p:spPr>
          <a:xfrm>
            <a:off x="0" y="592000"/>
            <a:ext cx="7620001" cy="482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37"/>
          <p:cNvPicPr preferRelativeResize="0"/>
          <p:nvPr/>
        </p:nvPicPr>
        <p:blipFill>
          <a:blip r:embed="rId3">
            <a:alphaModFix/>
          </a:blip>
          <a:stretch>
            <a:fillRect/>
          </a:stretch>
        </p:blipFill>
        <p:spPr>
          <a:xfrm>
            <a:off x="-730775" y="189000"/>
            <a:ext cx="8859874" cy="3418250"/>
          </a:xfrm>
          <a:prstGeom prst="rect">
            <a:avLst/>
          </a:prstGeom>
          <a:noFill/>
          <a:ln>
            <a:noFill/>
          </a:ln>
        </p:spPr>
      </p:pic>
      <p:sp>
        <p:nvSpPr>
          <p:cNvPr id="359" name="Google Shape;359;p37"/>
          <p:cNvSpPr txBox="1"/>
          <p:nvPr>
            <p:ph idx="12" type="sldNum"/>
          </p:nvPr>
        </p:nvSpPr>
        <p:spPr>
          <a:xfrm>
            <a:off x="7081114" y="5418004"/>
            <a:ext cx="220800" cy="123000"/>
          </a:xfrm>
          <a:prstGeom prst="rect">
            <a:avLst/>
          </a:prstGeom>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
        <p:nvSpPr>
          <p:cNvPr id="360" name="Google Shape;360;p37"/>
          <p:cNvSpPr txBox="1"/>
          <p:nvPr/>
        </p:nvSpPr>
        <p:spPr>
          <a:xfrm>
            <a:off x="638105" y="128950"/>
            <a:ext cx="6981900" cy="562800"/>
          </a:xfrm>
          <a:prstGeom prst="rect">
            <a:avLst/>
          </a:prstGeom>
          <a:noFill/>
          <a:ln>
            <a:noFill/>
          </a:ln>
        </p:spPr>
        <p:txBody>
          <a:bodyPr anchorCtr="0" anchor="t" bIns="91425" lIns="91425" spcFirstLastPara="1" rIns="91425" wrap="square" tIns="91425">
            <a:noAutofit/>
          </a:bodyPr>
          <a:lstStyle/>
          <a:p>
            <a:pPr indent="0" lvl="0" marL="4114800" rtl="0" algn="l">
              <a:spcBef>
                <a:spcPts val="0"/>
              </a:spcBef>
              <a:spcAft>
                <a:spcPts val="0"/>
              </a:spcAft>
              <a:buSzPts val="275"/>
              <a:buNone/>
            </a:pPr>
            <a:r>
              <a:rPr b="1" lang="de-DE" sz="700"/>
              <a:t>Spilo</a:t>
            </a:r>
            <a:r>
              <a:rPr lang="de-DE" sz="700"/>
              <a:t> : is a docker image that provides PostgreSQL and Patroni together</a:t>
            </a:r>
            <a:endParaRPr sz="700"/>
          </a:p>
          <a:p>
            <a:pPr indent="0" lvl="0" marL="4114800" rtl="0" algn="l">
              <a:spcBef>
                <a:spcPts val="0"/>
              </a:spcBef>
              <a:spcAft>
                <a:spcPts val="0"/>
              </a:spcAft>
              <a:buSzPts val="275"/>
              <a:buNone/>
            </a:pPr>
            <a:r>
              <a:rPr lang="de-DE" sz="700">
                <a:solidFill>
                  <a:srgbClr val="000000"/>
                </a:solidFill>
              </a:rPr>
              <a:t>from </a:t>
            </a:r>
            <a:r>
              <a:rPr lang="de-DE" sz="663" u="sng">
                <a:solidFill>
                  <a:srgbClr val="0097A7"/>
                </a:solidFill>
                <a:hlinkClick r:id="rId4">
                  <a:extLst>
                    <a:ext uri="{A12FA001-AC4F-418D-AE19-62706E023703}">
                      <ahyp:hlinkClr val="tx"/>
                    </a:ext>
                  </a:extLst>
                </a:hlinkClick>
              </a:rPr>
              <a:t>Postgres Operator | postgres-operator (zalando.com)</a:t>
            </a:r>
            <a:endParaRPr sz="1088">
              <a:solidFill>
                <a:srgbClr val="000000"/>
              </a:solidFill>
            </a:endParaRPr>
          </a:p>
        </p:txBody>
      </p:sp>
      <p:sp>
        <p:nvSpPr>
          <p:cNvPr id="361" name="Google Shape;361;p37"/>
          <p:cNvSpPr txBox="1"/>
          <p:nvPr/>
        </p:nvSpPr>
        <p:spPr>
          <a:xfrm>
            <a:off x="303600" y="5179075"/>
            <a:ext cx="4852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300"/>
              <a:t>patroni uses RAFT algorithm to determine the node availability associated with etcd nodes</a:t>
            </a:r>
            <a:endParaRPr sz="1300"/>
          </a:p>
        </p:txBody>
      </p:sp>
      <p:sp>
        <p:nvSpPr>
          <p:cNvPr id="362" name="Google Shape;362;p37"/>
          <p:cNvSpPr txBox="1"/>
          <p:nvPr>
            <p:ph type="title"/>
          </p:nvPr>
        </p:nvSpPr>
        <p:spPr>
          <a:xfrm>
            <a:off x="82625" y="277229"/>
            <a:ext cx="6839400" cy="606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Font typeface="Arial"/>
              <a:buNone/>
            </a:pPr>
            <a:r>
              <a:rPr lang="de-DE"/>
              <a:t>Zalando Postgres Operator Concept Model</a:t>
            </a:r>
            <a:endParaRPr/>
          </a:p>
        </p:txBody>
      </p:sp>
      <p:sp>
        <p:nvSpPr>
          <p:cNvPr id="363" name="Google Shape;363;p37"/>
          <p:cNvSpPr txBox="1"/>
          <p:nvPr/>
        </p:nvSpPr>
        <p:spPr>
          <a:xfrm>
            <a:off x="5085725" y="2269850"/>
            <a:ext cx="2608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100"/>
              <a:t>etcd == k8s distributed key-value store</a:t>
            </a:r>
            <a:endParaRPr sz="1100"/>
          </a:p>
          <a:p>
            <a:pPr indent="0" lvl="0" marL="0" rtl="0" algn="l">
              <a:spcBef>
                <a:spcPts val="0"/>
              </a:spcBef>
              <a:spcAft>
                <a:spcPts val="0"/>
              </a:spcAft>
              <a:buClr>
                <a:schemeClr val="dk2"/>
              </a:buClr>
              <a:buSzPts val="1100"/>
              <a:buFont typeface="Arial"/>
              <a:buNone/>
            </a:pPr>
            <a:r>
              <a:rPr lang="de-DE" sz="1100">
                <a:solidFill>
                  <a:schemeClr val="dk2"/>
                </a:solidFill>
              </a:rPr>
              <a:t>etcd entry template:</a:t>
            </a:r>
            <a:endParaRPr sz="1100">
              <a:solidFill>
                <a:schemeClr val="dk2"/>
              </a:solidFill>
            </a:endParaRPr>
          </a:p>
          <a:p>
            <a:pPr indent="0" lvl="0" marL="0" rtl="0" algn="l">
              <a:spcBef>
                <a:spcPts val="0"/>
              </a:spcBef>
              <a:spcAft>
                <a:spcPts val="0"/>
              </a:spcAft>
              <a:buClr>
                <a:schemeClr val="dk2"/>
              </a:buClr>
              <a:buSzPts val="1100"/>
              <a:buFont typeface="Arial"/>
              <a:buNone/>
            </a:pPr>
            <a:r>
              <a:rPr lang="de-DE" sz="1100">
                <a:solidFill>
                  <a:schemeClr val="dk2"/>
                </a:solidFill>
              </a:rPr>
              <a:t>timestamp : role : pod IP</a:t>
            </a:r>
            <a:endParaRPr sz="1100">
              <a:solidFill>
                <a:schemeClr val="dk2"/>
              </a:solidFill>
            </a:endParaRPr>
          </a:p>
        </p:txBody>
      </p:sp>
      <p:grpSp>
        <p:nvGrpSpPr>
          <p:cNvPr id="364" name="Google Shape;364;p37"/>
          <p:cNvGrpSpPr/>
          <p:nvPr/>
        </p:nvGrpSpPr>
        <p:grpSpPr>
          <a:xfrm>
            <a:off x="1032588" y="3333625"/>
            <a:ext cx="3535763" cy="732025"/>
            <a:chOff x="1032588" y="3333625"/>
            <a:chExt cx="3535763" cy="732025"/>
          </a:xfrm>
        </p:grpSpPr>
        <p:sp>
          <p:nvSpPr>
            <p:cNvPr id="365" name="Google Shape;365;p37"/>
            <p:cNvSpPr/>
            <p:nvPr/>
          </p:nvSpPr>
          <p:spPr>
            <a:xfrm>
              <a:off x="1032588" y="3607250"/>
              <a:ext cx="886200" cy="458400"/>
            </a:xfrm>
            <a:prstGeom prst="hexagon">
              <a:avLst>
                <a:gd fmla="val 25000" name="adj"/>
                <a:gd fmla="val 115470" name="vf"/>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de-DE" sz="1000">
                  <a:solidFill>
                    <a:schemeClr val="lt1"/>
                  </a:solidFill>
                </a:rPr>
                <a:t>Patrioni</a:t>
              </a:r>
              <a:endParaRPr>
                <a:solidFill>
                  <a:schemeClr val="lt1"/>
                </a:solidFill>
              </a:endParaRPr>
            </a:p>
          </p:txBody>
        </p:sp>
        <p:sp>
          <p:nvSpPr>
            <p:cNvPr id="366" name="Google Shape;366;p37"/>
            <p:cNvSpPr/>
            <p:nvPr/>
          </p:nvSpPr>
          <p:spPr>
            <a:xfrm>
              <a:off x="2539638" y="3607250"/>
              <a:ext cx="886200" cy="458400"/>
            </a:xfrm>
            <a:prstGeom prst="hexagon">
              <a:avLst>
                <a:gd fmla="val 25000" name="adj"/>
                <a:gd fmla="val 115470" name="vf"/>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sz="1000">
                  <a:solidFill>
                    <a:schemeClr val="lt1"/>
                  </a:solidFill>
                </a:rPr>
                <a:t>Patrioni</a:t>
              </a:r>
              <a:endParaRPr>
                <a:solidFill>
                  <a:schemeClr val="lt1"/>
                </a:solidFill>
              </a:endParaRPr>
            </a:p>
          </p:txBody>
        </p:sp>
        <p:sp>
          <p:nvSpPr>
            <p:cNvPr id="367" name="Google Shape;367;p37"/>
            <p:cNvSpPr/>
            <p:nvPr/>
          </p:nvSpPr>
          <p:spPr>
            <a:xfrm>
              <a:off x="3682150" y="3607250"/>
              <a:ext cx="886200" cy="458400"/>
            </a:xfrm>
            <a:prstGeom prst="hexagon">
              <a:avLst>
                <a:gd fmla="val 25000" name="adj"/>
                <a:gd fmla="val 115470" name="vf"/>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DE" sz="1000">
                  <a:solidFill>
                    <a:schemeClr val="lt1"/>
                  </a:solidFill>
                </a:rPr>
                <a:t>Patrioni</a:t>
              </a:r>
              <a:endParaRPr>
                <a:solidFill>
                  <a:schemeClr val="lt1"/>
                </a:solidFill>
              </a:endParaRPr>
            </a:p>
          </p:txBody>
        </p:sp>
        <p:sp>
          <p:nvSpPr>
            <p:cNvPr id="368" name="Google Shape;368;p37"/>
            <p:cNvSpPr/>
            <p:nvPr/>
          </p:nvSpPr>
          <p:spPr>
            <a:xfrm flipH="1">
              <a:off x="1378863" y="3333625"/>
              <a:ext cx="102000" cy="273600"/>
            </a:xfrm>
            <a:prstGeom prst="up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flipH="1">
              <a:off x="2931738" y="3333625"/>
              <a:ext cx="102000" cy="273600"/>
            </a:xfrm>
            <a:prstGeom prst="up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flipH="1">
              <a:off x="4074250" y="3333625"/>
              <a:ext cx="102000" cy="273600"/>
            </a:xfrm>
            <a:prstGeom prst="up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7"/>
          <p:cNvSpPr txBox="1"/>
          <p:nvPr/>
        </p:nvSpPr>
        <p:spPr>
          <a:xfrm>
            <a:off x="1298425" y="2416100"/>
            <a:ext cx="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A</a:t>
            </a:r>
            <a:endParaRPr/>
          </a:p>
        </p:txBody>
      </p:sp>
      <p:sp>
        <p:nvSpPr>
          <p:cNvPr id="372" name="Google Shape;372;p37"/>
          <p:cNvSpPr txBox="1"/>
          <p:nvPr/>
        </p:nvSpPr>
        <p:spPr>
          <a:xfrm>
            <a:off x="2823175" y="2416100"/>
            <a:ext cx="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B</a:t>
            </a:r>
            <a:endParaRPr/>
          </a:p>
        </p:txBody>
      </p:sp>
      <p:sp>
        <p:nvSpPr>
          <p:cNvPr id="373" name="Google Shape;373;p37"/>
          <p:cNvSpPr txBox="1"/>
          <p:nvPr/>
        </p:nvSpPr>
        <p:spPr>
          <a:xfrm>
            <a:off x="3897300" y="2416100"/>
            <a:ext cx="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C</a:t>
            </a:r>
            <a:endParaRPr/>
          </a:p>
        </p:txBody>
      </p:sp>
      <p:grpSp>
        <p:nvGrpSpPr>
          <p:cNvPr id="374" name="Google Shape;374;p37"/>
          <p:cNvGrpSpPr/>
          <p:nvPr/>
        </p:nvGrpSpPr>
        <p:grpSpPr>
          <a:xfrm>
            <a:off x="54500" y="4065650"/>
            <a:ext cx="5249700" cy="1199700"/>
            <a:chOff x="75125" y="4081150"/>
            <a:chExt cx="5249700" cy="1199700"/>
          </a:xfrm>
        </p:grpSpPr>
        <p:sp>
          <p:nvSpPr>
            <p:cNvPr id="375" name="Google Shape;375;p37"/>
            <p:cNvSpPr txBox="1"/>
            <p:nvPr/>
          </p:nvSpPr>
          <p:spPr>
            <a:xfrm>
              <a:off x="75125" y="4280350"/>
              <a:ext cx="1709700" cy="10005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de-DE" sz="900"/>
                <a:t>(</a:t>
              </a:r>
              <a:r>
                <a:rPr b="1" lang="de-DE" sz="900" u="sng"/>
                <a:t>periodically</a:t>
              </a:r>
              <a:r>
                <a:rPr b="1" lang="de-DE" sz="900"/>
                <a:t>)</a:t>
              </a:r>
              <a:endParaRPr b="1" sz="900"/>
            </a:p>
            <a:p>
              <a:pPr indent="0" lvl="0" marL="0" rtl="0" algn="l">
                <a:spcBef>
                  <a:spcPts val="0"/>
                </a:spcBef>
                <a:spcAft>
                  <a:spcPts val="0"/>
                </a:spcAft>
                <a:buNone/>
              </a:pPr>
              <a:r>
                <a:rPr b="1" lang="de-DE" sz="900"/>
                <a:t>Update</a:t>
              </a:r>
              <a:r>
                <a:rPr lang="de-DE" sz="900"/>
                <a:t>(role=master, </a:t>
              </a:r>
              <a:endParaRPr sz="900"/>
            </a:p>
            <a:p>
              <a:pPr indent="0" lvl="0" marL="0" rtl="0" algn="l">
                <a:spcBef>
                  <a:spcPts val="0"/>
                </a:spcBef>
                <a:spcAft>
                  <a:spcPts val="0"/>
                </a:spcAft>
                <a:buNone/>
              </a:pPr>
              <a:r>
                <a:rPr lang="de-DE" sz="900"/>
                <a:t>             pod_IP=xxx.</a:t>
              </a:r>
              <a:r>
                <a:rPr b="1" lang="de-DE" sz="900"/>
                <a:t>A</a:t>
              </a:r>
              <a:r>
                <a:rPr lang="de-DE" sz="900"/>
                <a:t>, </a:t>
              </a:r>
              <a:endParaRPr sz="900"/>
            </a:p>
            <a:p>
              <a:pPr indent="0" lvl="0" marL="0" rtl="0" algn="l">
                <a:spcBef>
                  <a:spcPts val="0"/>
                </a:spcBef>
                <a:spcAft>
                  <a:spcPts val="0"/>
                </a:spcAft>
                <a:buNone/>
              </a:pPr>
              <a:r>
                <a:rPr lang="de-DE" sz="900"/>
                <a:t>             </a:t>
              </a:r>
              <a:r>
                <a:rPr lang="de-DE" sz="900" u="sng"/>
                <a:t>TTL</a:t>
              </a:r>
              <a:r>
                <a:rPr lang="de-DE" sz="900"/>
                <a:t>=10,</a:t>
              </a:r>
              <a:endParaRPr sz="900"/>
            </a:p>
            <a:p>
              <a:pPr indent="0" lvl="0" marL="0" rtl="0" algn="l">
                <a:spcBef>
                  <a:spcPts val="0"/>
                </a:spcBef>
                <a:spcAft>
                  <a:spcPts val="0"/>
                </a:spcAft>
                <a:buNone/>
              </a:pPr>
              <a:r>
                <a:rPr lang="de-DE" sz="900"/>
                <a:t>             timestamp=xxx)</a:t>
              </a:r>
              <a:endParaRPr sz="900"/>
            </a:p>
            <a:p>
              <a:pPr indent="0" lvl="0" marL="0" rtl="0" algn="l">
                <a:spcBef>
                  <a:spcPts val="0"/>
                </a:spcBef>
                <a:spcAft>
                  <a:spcPts val="0"/>
                </a:spcAft>
                <a:buNone/>
              </a:pPr>
              <a:r>
                <a:rPr lang="de-DE" sz="600">
                  <a:solidFill>
                    <a:srgbClr val="434343"/>
                  </a:solidFill>
                </a:rPr>
                <a:t>(</a:t>
              </a:r>
              <a:r>
                <a:rPr lang="de-DE" sz="800">
                  <a:solidFill>
                    <a:srgbClr val="434343"/>
                  </a:solidFill>
                </a:rPr>
                <a:t>pre-defined TTL: Time To Live)</a:t>
              </a:r>
              <a:endParaRPr sz="900">
                <a:solidFill>
                  <a:srgbClr val="434343"/>
                </a:solidFill>
              </a:endParaRPr>
            </a:p>
          </p:txBody>
        </p:sp>
        <p:cxnSp>
          <p:nvCxnSpPr>
            <p:cNvPr id="376" name="Google Shape;376;p37"/>
            <p:cNvCxnSpPr/>
            <p:nvPr/>
          </p:nvCxnSpPr>
          <p:spPr>
            <a:xfrm flipH="1">
              <a:off x="1299613" y="4081150"/>
              <a:ext cx="2400" cy="1980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7"/>
            <p:cNvCxnSpPr>
              <a:stCxn id="375" idx="3"/>
            </p:cNvCxnSpPr>
            <p:nvPr/>
          </p:nvCxnSpPr>
          <p:spPr>
            <a:xfrm flipH="1" rot="10800000">
              <a:off x="1784825" y="4778500"/>
              <a:ext cx="3540000" cy="2100"/>
            </a:xfrm>
            <a:prstGeom prst="straightConnector1">
              <a:avLst/>
            </a:prstGeom>
            <a:noFill/>
            <a:ln cap="flat" cmpd="sng" w="9525">
              <a:solidFill>
                <a:schemeClr val="dk2"/>
              </a:solidFill>
              <a:prstDash val="solid"/>
              <a:round/>
              <a:headEnd len="med" w="med" type="none"/>
              <a:tailEnd len="med" w="med" type="triangle"/>
            </a:ln>
          </p:spPr>
        </p:cxnSp>
      </p:grpSp>
      <p:grpSp>
        <p:nvGrpSpPr>
          <p:cNvPr id="378" name="Google Shape;378;p37"/>
          <p:cNvGrpSpPr/>
          <p:nvPr/>
        </p:nvGrpSpPr>
        <p:grpSpPr>
          <a:xfrm>
            <a:off x="5199125" y="2915500"/>
            <a:ext cx="2232300" cy="2294100"/>
            <a:chOff x="5114375" y="2956275"/>
            <a:chExt cx="2232300" cy="2294100"/>
          </a:xfrm>
        </p:grpSpPr>
        <p:sp>
          <p:nvSpPr>
            <p:cNvPr id="379" name="Google Shape;379;p37"/>
            <p:cNvSpPr/>
            <p:nvPr/>
          </p:nvSpPr>
          <p:spPr>
            <a:xfrm>
              <a:off x="5114375" y="2956275"/>
              <a:ext cx="2232300" cy="22941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7"/>
            <p:cNvGrpSpPr/>
            <p:nvPr/>
          </p:nvGrpSpPr>
          <p:grpSpPr>
            <a:xfrm>
              <a:off x="5256800" y="2956275"/>
              <a:ext cx="1972700" cy="2097275"/>
              <a:chOff x="5256800" y="2956275"/>
              <a:chExt cx="1972700" cy="2097275"/>
            </a:xfrm>
          </p:grpSpPr>
          <p:pic>
            <p:nvPicPr>
              <p:cNvPr id="381" name="Google Shape;381;p37"/>
              <p:cNvPicPr preferRelativeResize="0"/>
              <p:nvPr/>
            </p:nvPicPr>
            <p:blipFill>
              <a:blip r:embed="rId5">
                <a:alphaModFix/>
              </a:blip>
              <a:stretch>
                <a:fillRect/>
              </a:stretch>
            </p:blipFill>
            <p:spPr>
              <a:xfrm>
                <a:off x="5256800" y="4240250"/>
                <a:ext cx="603858" cy="562800"/>
              </a:xfrm>
              <a:prstGeom prst="rect">
                <a:avLst/>
              </a:prstGeom>
              <a:noFill/>
              <a:ln>
                <a:noFill/>
              </a:ln>
            </p:spPr>
          </p:pic>
          <p:pic>
            <p:nvPicPr>
              <p:cNvPr id="382" name="Google Shape;382;p37"/>
              <p:cNvPicPr preferRelativeResize="0"/>
              <p:nvPr/>
            </p:nvPicPr>
            <p:blipFill>
              <a:blip r:embed="rId5">
                <a:alphaModFix/>
              </a:blip>
              <a:stretch>
                <a:fillRect/>
              </a:stretch>
            </p:blipFill>
            <p:spPr>
              <a:xfrm>
                <a:off x="5985175" y="3131850"/>
                <a:ext cx="603858" cy="562800"/>
              </a:xfrm>
              <a:prstGeom prst="rect">
                <a:avLst/>
              </a:prstGeom>
              <a:noFill/>
              <a:ln>
                <a:noFill/>
              </a:ln>
            </p:spPr>
          </p:pic>
          <p:pic>
            <p:nvPicPr>
              <p:cNvPr id="383" name="Google Shape;383;p37"/>
              <p:cNvPicPr preferRelativeResize="0"/>
              <p:nvPr/>
            </p:nvPicPr>
            <p:blipFill>
              <a:blip r:embed="rId5">
                <a:alphaModFix/>
              </a:blip>
              <a:stretch>
                <a:fillRect/>
              </a:stretch>
            </p:blipFill>
            <p:spPr>
              <a:xfrm>
                <a:off x="6625625" y="4231225"/>
                <a:ext cx="603858" cy="562800"/>
              </a:xfrm>
              <a:prstGeom prst="rect">
                <a:avLst/>
              </a:prstGeom>
              <a:noFill/>
              <a:ln>
                <a:noFill/>
              </a:ln>
            </p:spPr>
          </p:pic>
          <p:sp>
            <p:nvSpPr>
              <p:cNvPr id="384" name="Google Shape;384;p37"/>
              <p:cNvSpPr/>
              <p:nvPr/>
            </p:nvSpPr>
            <p:spPr>
              <a:xfrm rot="-3432861">
                <a:off x="5520076" y="3900205"/>
                <a:ext cx="716901" cy="87296"/>
              </a:xfrm>
              <a:prstGeom prst="lef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rot="3549822">
                <a:off x="6284886" y="3900167"/>
                <a:ext cx="716952" cy="87207"/>
              </a:xfrm>
              <a:prstGeom prst="lef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rot="8630">
                <a:off x="5872026" y="4455946"/>
                <a:ext cx="717002" cy="87300"/>
              </a:xfrm>
              <a:prstGeom prst="lef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txBox="1"/>
              <p:nvPr/>
            </p:nvSpPr>
            <p:spPr>
              <a:xfrm>
                <a:off x="5256800" y="4730450"/>
                <a:ext cx="603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900"/>
                  <a:t>etcd</a:t>
                </a:r>
                <a:r>
                  <a:rPr b="1" lang="de-DE" sz="900"/>
                  <a:t>-a</a:t>
                </a:r>
                <a:endParaRPr b="1" sz="300"/>
              </a:p>
            </p:txBody>
          </p:sp>
          <p:sp>
            <p:nvSpPr>
              <p:cNvPr id="388" name="Google Shape;388;p37"/>
              <p:cNvSpPr txBox="1"/>
              <p:nvPr/>
            </p:nvSpPr>
            <p:spPr>
              <a:xfrm>
                <a:off x="6625600" y="4730450"/>
                <a:ext cx="603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900"/>
                  <a:t>etcd</a:t>
                </a:r>
                <a:r>
                  <a:rPr b="1" lang="de-DE" sz="900"/>
                  <a:t>-b</a:t>
                </a:r>
                <a:endParaRPr b="1" sz="300"/>
              </a:p>
            </p:txBody>
          </p:sp>
          <p:sp>
            <p:nvSpPr>
              <p:cNvPr id="389" name="Google Shape;389;p37"/>
              <p:cNvSpPr txBox="1"/>
              <p:nvPr/>
            </p:nvSpPr>
            <p:spPr>
              <a:xfrm>
                <a:off x="5985150" y="2956275"/>
                <a:ext cx="603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DE" sz="900"/>
                  <a:t>etcd</a:t>
                </a:r>
                <a:r>
                  <a:rPr b="1" lang="de-DE" sz="900"/>
                  <a:t>-c</a:t>
                </a:r>
                <a:endParaRPr b="1" sz="300"/>
              </a:p>
            </p:txBody>
          </p:sp>
        </p:grpSp>
      </p:grpSp>
      <p:sp>
        <p:nvSpPr>
          <p:cNvPr id="390" name="Google Shape;390;p37"/>
          <p:cNvSpPr txBox="1"/>
          <p:nvPr/>
        </p:nvSpPr>
        <p:spPr>
          <a:xfrm>
            <a:off x="5324750" y="4904875"/>
            <a:ext cx="20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200"/>
              <a:t>master=A, TTL=10</a:t>
            </a:r>
            <a:endParaRPr sz="1200"/>
          </a:p>
        </p:txBody>
      </p:sp>
      <p:grpSp>
        <p:nvGrpSpPr>
          <p:cNvPr id="391" name="Google Shape;391;p37"/>
          <p:cNvGrpSpPr/>
          <p:nvPr/>
        </p:nvGrpSpPr>
        <p:grpSpPr>
          <a:xfrm>
            <a:off x="1804188" y="4065650"/>
            <a:ext cx="3396288" cy="470675"/>
            <a:chOff x="1804188" y="4065650"/>
            <a:chExt cx="3396288" cy="470675"/>
          </a:xfrm>
        </p:grpSpPr>
        <p:sp>
          <p:nvSpPr>
            <p:cNvPr id="392" name="Google Shape;392;p37"/>
            <p:cNvSpPr txBox="1"/>
            <p:nvPr/>
          </p:nvSpPr>
          <p:spPr>
            <a:xfrm>
              <a:off x="2495675" y="4213225"/>
              <a:ext cx="609600" cy="323100"/>
            </a:xfrm>
            <a:prstGeom prst="rect">
              <a:avLst/>
            </a:prstGeom>
            <a:noFill/>
            <a:ln cap="flat" cmpd="sng" w="9525">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e-DE" sz="900">
                  <a:solidFill>
                    <a:srgbClr val="3C78D8"/>
                  </a:solidFill>
                </a:rPr>
                <a:t>success</a:t>
              </a:r>
              <a:endParaRPr sz="900">
                <a:solidFill>
                  <a:srgbClr val="3C78D8"/>
                </a:solidFill>
              </a:endParaRPr>
            </a:p>
          </p:txBody>
        </p:sp>
        <p:cxnSp>
          <p:nvCxnSpPr>
            <p:cNvPr id="393" name="Google Shape;393;p37"/>
            <p:cNvCxnSpPr>
              <a:endCxn id="392" idx="3"/>
            </p:cNvCxnSpPr>
            <p:nvPr/>
          </p:nvCxnSpPr>
          <p:spPr>
            <a:xfrm rot="10800000">
              <a:off x="3105275" y="4374775"/>
              <a:ext cx="2095200" cy="12300"/>
            </a:xfrm>
            <a:prstGeom prst="straightConnector1">
              <a:avLst/>
            </a:prstGeom>
            <a:noFill/>
            <a:ln cap="flat" cmpd="sng" w="9525">
              <a:solidFill>
                <a:srgbClr val="3C78D8"/>
              </a:solidFill>
              <a:prstDash val="solid"/>
              <a:round/>
              <a:headEnd len="med" w="med" type="none"/>
              <a:tailEnd len="med" w="med" type="triangle"/>
            </a:ln>
          </p:spPr>
        </p:cxnSp>
        <p:cxnSp>
          <p:nvCxnSpPr>
            <p:cNvPr id="394" name="Google Shape;394;p37"/>
            <p:cNvCxnSpPr>
              <a:stCxn id="392" idx="1"/>
            </p:cNvCxnSpPr>
            <p:nvPr/>
          </p:nvCxnSpPr>
          <p:spPr>
            <a:xfrm flipH="1">
              <a:off x="1914275" y="4374775"/>
              <a:ext cx="581400" cy="12300"/>
            </a:xfrm>
            <a:prstGeom prst="straightConnector1">
              <a:avLst/>
            </a:prstGeom>
            <a:noFill/>
            <a:ln cap="flat" cmpd="sng" w="9525">
              <a:solidFill>
                <a:srgbClr val="1155CC"/>
              </a:solidFill>
              <a:prstDash val="solid"/>
              <a:round/>
              <a:headEnd len="med" w="med" type="none"/>
              <a:tailEnd len="med" w="med" type="none"/>
            </a:ln>
          </p:spPr>
        </p:cxnSp>
        <p:cxnSp>
          <p:nvCxnSpPr>
            <p:cNvPr id="395" name="Google Shape;395;p37"/>
            <p:cNvCxnSpPr>
              <a:endCxn id="365" idx="1"/>
            </p:cNvCxnSpPr>
            <p:nvPr/>
          </p:nvCxnSpPr>
          <p:spPr>
            <a:xfrm rot="10800000">
              <a:off x="1804188" y="4065650"/>
              <a:ext cx="119700" cy="321600"/>
            </a:xfrm>
            <a:prstGeom prst="straightConnector1">
              <a:avLst/>
            </a:prstGeom>
            <a:noFill/>
            <a:ln cap="flat" cmpd="sng" w="9525">
              <a:solidFill>
                <a:srgbClr val="1155CC"/>
              </a:solidFill>
              <a:prstDash val="solid"/>
              <a:round/>
              <a:headEnd len="med" w="med" type="none"/>
              <a:tailEnd len="med" w="med" type="triangle"/>
            </a:ln>
          </p:spPr>
        </p:cxnSp>
      </p:grpSp>
      <p:grpSp>
        <p:nvGrpSpPr>
          <p:cNvPr id="396" name="Google Shape;396;p37"/>
          <p:cNvGrpSpPr/>
          <p:nvPr/>
        </p:nvGrpSpPr>
        <p:grpSpPr>
          <a:xfrm>
            <a:off x="1018850" y="2313450"/>
            <a:ext cx="831700" cy="630325"/>
            <a:chOff x="1018850" y="2313450"/>
            <a:chExt cx="831700" cy="630325"/>
          </a:xfrm>
        </p:grpSpPr>
        <p:cxnSp>
          <p:nvCxnSpPr>
            <p:cNvPr id="397" name="Google Shape;397;p37"/>
            <p:cNvCxnSpPr/>
            <p:nvPr/>
          </p:nvCxnSpPr>
          <p:spPr>
            <a:xfrm flipH="1">
              <a:off x="1018850" y="2313450"/>
              <a:ext cx="809700" cy="619200"/>
            </a:xfrm>
            <a:prstGeom prst="straightConnector1">
              <a:avLst/>
            </a:prstGeom>
            <a:noFill/>
            <a:ln cap="flat" cmpd="sng" w="28575">
              <a:solidFill>
                <a:srgbClr val="FF0000"/>
              </a:solidFill>
              <a:prstDash val="solid"/>
              <a:round/>
              <a:headEnd len="med" w="med" type="none"/>
              <a:tailEnd len="med" w="med" type="none"/>
            </a:ln>
          </p:spPr>
        </p:cxnSp>
        <p:cxnSp>
          <p:nvCxnSpPr>
            <p:cNvPr id="398" name="Google Shape;398;p37"/>
            <p:cNvCxnSpPr/>
            <p:nvPr/>
          </p:nvCxnSpPr>
          <p:spPr>
            <a:xfrm rot="10800000">
              <a:off x="1060050" y="2334175"/>
              <a:ext cx="790500" cy="609600"/>
            </a:xfrm>
            <a:prstGeom prst="straightConnector1">
              <a:avLst/>
            </a:prstGeom>
            <a:noFill/>
            <a:ln cap="flat" cmpd="sng" w="28575">
              <a:solidFill>
                <a:srgbClr val="FF0000"/>
              </a:solidFill>
              <a:prstDash val="solid"/>
              <a:round/>
              <a:headEnd len="med" w="med" type="none"/>
              <a:tailEnd len="med" w="med" type="none"/>
            </a:ln>
          </p:spPr>
        </p:cxnSp>
      </p:grpSp>
      <p:grpSp>
        <p:nvGrpSpPr>
          <p:cNvPr id="399" name="Google Shape;399;p37"/>
          <p:cNvGrpSpPr/>
          <p:nvPr/>
        </p:nvGrpSpPr>
        <p:grpSpPr>
          <a:xfrm>
            <a:off x="5283825" y="4904875"/>
            <a:ext cx="2018100" cy="554100"/>
            <a:chOff x="5324750" y="5209600"/>
            <a:chExt cx="2018100" cy="554100"/>
          </a:xfrm>
        </p:grpSpPr>
        <p:sp>
          <p:nvSpPr>
            <p:cNvPr id="400" name="Google Shape;400;p37"/>
            <p:cNvSpPr txBox="1"/>
            <p:nvPr/>
          </p:nvSpPr>
          <p:spPr>
            <a:xfrm>
              <a:off x="5324750" y="5209600"/>
              <a:ext cx="201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200"/>
                <a:t>master=A, TTL=0</a:t>
              </a:r>
              <a:endParaRPr sz="1200"/>
            </a:p>
            <a:p>
              <a:pPr indent="0" lvl="0" marL="0" rtl="0" algn="ctr">
                <a:spcBef>
                  <a:spcPts val="0"/>
                </a:spcBef>
                <a:spcAft>
                  <a:spcPts val="0"/>
                </a:spcAft>
                <a:buNone/>
              </a:pPr>
              <a:r>
                <a:rPr lang="de-DE" sz="1200">
                  <a:solidFill>
                    <a:srgbClr val="FF0000"/>
                  </a:solidFill>
                </a:rPr>
                <a:t>expiration</a:t>
              </a:r>
              <a:endParaRPr sz="1200">
                <a:solidFill>
                  <a:srgbClr val="FF0000"/>
                </a:solidFill>
              </a:endParaRPr>
            </a:p>
          </p:txBody>
        </p:sp>
        <p:cxnSp>
          <p:nvCxnSpPr>
            <p:cNvPr id="401" name="Google Shape;401;p37"/>
            <p:cNvCxnSpPr/>
            <p:nvPr/>
          </p:nvCxnSpPr>
          <p:spPr>
            <a:xfrm flipH="1" rot="10800000">
              <a:off x="5702900" y="5388100"/>
              <a:ext cx="640800" cy="12300"/>
            </a:xfrm>
            <a:prstGeom prst="straightConnector1">
              <a:avLst/>
            </a:prstGeom>
            <a:noFill/>
            <a:ln cap="flat" cmpd="sng" w="28575">
              <a:solidFill>
                <a:srgbClr val="FF0000"/>
              </a:solidFill>
              <a:prstDash val="solid"/>
              <a:round/>
              <a:headEnd len="med" w="med" type="none"/>
              <a:tailEnd len="med" w="med" type="none"/>
            </a:ln>
          </p:spPr>
        </p:cxnSp>
      </p:grpSp>
      <p:grpSp>
        <p:nvGrpSpPr>
          <p:cNvPr id="402" name="Google Shape;402;p37"/>
          <p:cNvGrpSpPr/>
          <p:nvPr/>
        </p:nvGrpSpPr>
        <p:grpSpPr>
          <a:xfrm>
            <a:off x="2375725" y="4071875"/>
            <a:ext cx="4488000" cy="462300"/>
            <a:chOff x="2375725" y="4071875"/>
            <a:chExt cx="4488000" cy="462300"/>
          </a:xfrm>
        </p:grpSpPr>
        <p:cxnSp>
          <p:nvCxnSpPr>
            <p:cNvPr id="403" name="Google Shape;403;p37"/>
            <p:cNvCxnSpPr/>
            <p:nvPr/>
          </p:nvCxnSpPr>
          <p:spPr>
            <a:xfrm rot="10800000">
              <a:off x="3607525" y="4371413"/>
              <a:ext cx="3256200" cy="2400"/>
            </a:xfrm>
            <a:prstGeom prst="straightConnector1">
              <a:avLst/>
            </a:prstGeom>
            <a:noFill/>
            <a:ln cap="flat" cmpd="sng" w="9525">
              <a:solidFill>
                <a:srgbClr val="3C78D8"/>
              </a:solidFill>
              <a:prstDash val="solid"/>
              <a:round/>
              <a:headEnd len="med" w="med" type="none"/>
              <a:tailEnd len="med" w="med" type="triangle"/>
            </a:ln>
          </p:spPr>
        </p:cxnSp>
        <p:sp>
          <p:nvSpPr>
            <p:cNvPr id="404" name="Google Shape;404;p37"/>
            <p:cNvSpPr txBox="1"/>
            <p:nvPr/>
          </p:nvSpPr>
          <p:spPr>
            <a:xfrm>
              <a:off x="2375725" y="4211075"/>
              <a:ext cx="1231800" cy="323100"/>
            </a:xfrm>
            <a:prstGeom prst="rect">
              <a:avLst/>
            </a:prstGeom>
            <a:noFill/>
            <a:ln cap="flat" cmpd="sng" w="9525">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de-DE" sz="900">
                  <a:solidFill>
                    <a:srgbClr val="3C78D8"/>
                  </a:solidFill>
                </a:rPr>
                <a:t>Notify(expire=true)</a:t>
              </a:r>
              <a:endParaRPr b="1" sz="900">
                <a:solidFill>
                  <a:srgbClr val="3C78D8"/>
                </a:solidFill>
              </a:endParaRPr>
            </a:p>
          </p:txBody>
        </p:sp>
        <p:cxnSp>
          <p:nvCxnSpPr>
            <p:cNvPr id="405" name="Google Shape;405;p37"/>
            <p:cNvCxnSpPr>
              <a:stCxn id="404" idx="0"/>
            </p:cNvCxnSpPr>
            <p:nvPr/>
          </p:nvCxnSpPr>
          <p:spPr>
            <a:xfrm rot="10800000">
              <a:off x="2991625" y="4071875"/>
              <a:ext cx="0" cy="139200"/>
            </a:xfrm>
            <a:prstGeom prst="straightConnector1">
              <a:avLst/>
            </a:prstGeom>
            <a:noFill/>
            <a:ln cap="flat" cmpd="sng" w="9525">
              <a:solidFill>
                <a:srgbClr val="3C78D8"/>
              </a:solidFill>
              <a:prstDash val="solid"/>
              <a:round/>
              <a:headEnd len="med" w="med" type="none"/>
              <a:tailEnd len="med" w="med" type="triangle"/>
            </a:ln>
          </p:spPr>
        </p:cxnSp>
      </p:grpSp>
      <p:grpSp>
        <p:nvGrpSpPr>
          <p:cNvPr id="406" name="Google Shape;406;p37"/>
          <p:cNvGrpSpPr/>
          <p:nvPr/>
        </p:nvGrpSpPr>
        <p:grpSpPr>
          <a:xfrm>
            <a:off x="4568300" y="3372475"/>
            <a:ext cx="1501625" cy="625525"/>
            <a:chOff x="4568300" y="3372475"/>
            <a:chExt cx="1501625" cy="625525"/>
          </a:xfrm>
        </p:grpSpPr>
        <p:sp>
          <p:nvSpPr>
            <p:cNvPr id="407" name="Google Shape;407;p37"/>
            <p:cNvSpPr txBox="1"/>
            <p:nvPr/>
          </p:nvSpPr>
          <p:spPr>
            <a:xfrm>
              <a:off x="4714100" y="3674900"/>
              <a:ext cx="1231800" cy="323100"/>
            </a:xfrm>
            <a:prstGeom prst="rect">
              <a:avLst/>
            </a:prstGeom>
            <a:noFill/>
            <a:ln cap="flat" cmpd="sng" w="9525">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de-DE" sz="900">
                  <a:solidFill>
                    <a:srgbClr val="3C78D8"/>
                  </a:solidFill>
                </a:rPr>
                <a:t>Notify(expire=true)</a:t>
              </a:r>
              <a:endParaRPr b="1" sz="900">
                <a:solidFill>
                  <a:srgbClr val="3C78D8"/>
                </a:solidFill>
              </a:endParaRPr>
            </a:p>
          </p:txBody>
        </p:sp>
        <p:cxnSp>
          <p:nvCxnSpPr>
            <p:cNvPr id="408" name="Google Shape;408;p37"/>
            <p:cNvCxnSpPr>
              <a:stCxn id="382" idx="1"/>
              <a:endCxn id="407" idx="0"/>
            </p:cNvCxnSpPr>
            <p:nvPr/>
          </p:nvCxnSpPr>
          <p:spPr>
            <a:xfrm flipH="1">
              <a:off x="5330125" y="3372475"/>
              <a:ext cx="739800" cy="302400"/>
            </a:xfrm>
            <a:prstGeom prst="bentConnector2">
              <a:avLst/>
            </a:prstGeom>
            <a:noFill/>
            <a:ln cap="flat" cmpd="sng" w="9525">
              <a:solidFill>
                <a:srgbClr val="3C78D8"/>
              </a:solidFill>
              <a:prstDash val="solid"/>
              <a:round/>
              <a:headEnd len="med" w="med" type="none"/>
              <a:tailEnd len="med" w="med" type="none"/>
            </a:ln>
          </p:spPr>
        </p:cxnSp>
        <p:cxnSp>
          <p:nvCxnSpPr>
            <p:cNvPr id="409" name="Google Shape;409;p37"/>
            <p:cNvCxnSpPr>
              <a:stCxn id="407" idx="1"/>
              <a:endCxn id="367" idx="0"/>
            </p:cNvCxnSpPr>
            <p:nvPr/>
          </p:nvCxnSpPr>
          <p:spPr>
            <a:xfrm rot="10800000">
              <a:off x="4568300" y="3836450"/>
              <a:ext cx="145800" cy="0"/>
            </a:xfrm>
            <a:prstGeom prst="straightConnector1">
              <a:avLst/>
            </a:prstGeom>
            <a:noFill/>
            <a:ln cap="flat" cmpd="sng" w="9525">
              <a:solidFill>
                <a:srgbClr val="3C78D8"/>
              </a:solidFill>
              <a:prstDash val="solid"/>
              <a:round/>
              <a:headEnd len="med" w="med" type="none"/>
              <a:tailEnd len="med" w="med" type="triangle"/>
            </a:ln>
          </p:spPr>
        </p:cxnSp>
      </p:grpSp>
      <p:grpSp>
        <p:nvGrpSpPr>
          <p:cNvPr id="410" name="Google Shape;410;p37"/>
          <p:cNvGrpSpPr/>
          <p:nvPr/>
        </p:nvGrpSpPr>
        <p:grpSpPr>
          <a:xfrm>
            <a:off x="2326600" y="4075825"/>
            <a:ext cx="4451400" cy="887400"/>
            <a:chOff x="2326600" y="4075825"/>
            <a:chExt cx="4451400" cy="887400"/>
          </a:xfrm>
        </p:grpSpPr>
        <p:sp>
          <p:nvSpPr>
            <p:cNvPr id="411" name="Google Shape;411;p37"/>
            <p:cNvSpPr txBox="1"/>
            <p:nvPr/>
          </p:nvSpPr>
          <p:spPr>
            <a:xfrm>
              <a:off x="2326600" y="4224325"/>
              <a:ext cx="1501500" cy="73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de-DE" sz="900">
                  <a:solidFill>
                    <a:schemeClr val="dk2"/>
                  </a:solidFill>
                </a:rPr>
                <a:t>Create</a:t>
              </a:r>
              <a:r>
                <a:rPr lang="de-DE" sz="900">
                  <a:solidFill>
                    <a:schemeClr val="dk2"/>
                  </a:solidFill>
                </a:rPr>
                <a:t>(role=master, </a:t>
              </a:r>
              <a:endParaRPr sz="900">
                <a:solidFill>
                  <a:schemeClr val="dk2"/>
                </a:solidFill>
              </a:endParaRPr>
            </a:p>
            <a:p>
              <a:pPr indent="0" lvl="0" marL="0" rtl="0" algn="l">
                <a:spcBef>
                  <a:spcPts val="0"/>
                </a:spcBef>
                <a:spcAft>
                  <a:spcPts val="0"/>
                </a:spcAft>
                <a:buClr>
                  <a:schemeClr val="dk2"/>
                </a:buClr>
                <a:buSzPts val="1100"/>
                <a:buFont typeface="Arial"/>
                <a:buNone/>
              </a:pPr>
              <a:r>
                <a:rPr lang="de-DE" sz="900">
                  <a:solidFill>
                    <a:schemeClr val="dk2"/>
                  </a:solidFill>
                </a:rPr>
                <a:t>             pod_IP=xxx.</a:t>
              </a:r>
              <a:r>
                <a:rPr b="1" lang="de-DE" sz="900">
                  <a:solidFill>
                    <a:schemeClr val="dk2"/>
                  </a:solidFill>
                </a:rPr>
                <a:t>B</a:t>
              </a:r>
              <a:r>
                <a:rPr lang="de-DE" sz="900">
                  <a:solidFill>
                    <a:schemeClr val="dk2"/>
                  </a:solidFill>
                </a:rPr>
                <a:t>, </a:t>
              </a:r>
              <a:endParaRPr sz="900">
                <a:solidFill>
                  <a:schemeClr val="dk2"/>
                </a:solidFill>
              </a:endParaRPr>
            </a:p>
            <a:p>
              <a:pPr indent="0" lvl="0" marL="0" rtl="0" algn="l">
                <a:spcBef>
                  <a:spcPts val="0"/>
                </a:spcBef>
                <a:spcAft>
                  <a:spcPts val="0"/>
                </a:spcAft>
                <a:buClr>
                  <a:schemeClr val="dk2"/>
                </a:buClr>
                <a:buSzPts val="1100"/>
                <a:buFont typeface="Arial"/>
                <a:buNone/>
              </a:pPr>
              <a:r>
                <a:rPr lang="de-DE" sz="900">
                  <a:solidFill>
                    <a:schemeClr val="dk2"/>
                  </a:solidFill>
                </a:rPr>
                <a:t>             TTL=10,</a:t>
              </a:r>
              <a:endParaRPr sz="900">
                <a:solidFill>
                  <a:schemeClr val="dk2"/>
                </a:solidFill>
              </a:endParaRPr>
            </a:p>
            <a:p>
              <a:pPr indent="0" lvl="0" marL="0" rtl="0" algn="l">
                <a:spcBef>
                  <a:spcPts val="0"/>
                </a:spcBef>
                <a:spcAft>
                  <a:spcPts val="0"/>
                </a:spcAft>
                <a:buClr>
                  <a:schemeClr val="dk2"/>
                </a:buClr>
                <a:buSzPts val="1100"/>
                <a:buFont typeface="Arial"/>
                <a:buNone/>
              </a:pPr>
              <a:r>
                <a:rPr lang="de-DE" sz="900">
                  <a:solidFill>
                    <a:schemeClr val="dk2"/>
                  </a:solidFill>
                </a:rPr>
                <a:t>              timestamp=xxx)</a:t>
              </a:r>
              <a:endParaRPr b="1" sz="900">
                <a:solidFill>
                  <a:srgbClr val="3C78D8"/>
                </a:solidFill>
              </a:endParaRPr>
            </a:p>
          </p:txBody>
        </p:sp>
        <p:cxnSp>
          <p:nvCxnSpPr>
            <p:cNvPr id="412" name="Google Shape;412;p37"/>
            <p:cNvCxnSpPr>
              <a:endCxn id="411" idx="0"/>
            </p:cNvCxnSpPr>
            <p:nvPr/>
          </p:nvCxnSpPr>
          <p:spPr>
            <a:xfrm flipH="1">
              <a:off x="3077350" y="4075825"/>
              <a:ext cx="5100" cy="148500"/>
            </a:xfrm>
            <a:prstGeom prst="straightConnector1">
              <a:avLst/>
            </a:prstGeom>
            <a:noFill/>
            <a:ln cap="flat" cmpd="sng" w="9525">
              <a:solidFill>
                <a:schemeClr val="dk2"/>
              </a:solidFill>
              <a:prstDash val="solid"/>
              <a:round/>
              <a:headEnd len="med" w="med" type="none"/>
              <a:tailEnd len="med" w="med" type="triangle"/>
            </a:ln>
          </p:spPr>
        </p:cxnSp>
        <p:cxnSp>
          <p:nvCxnSpPr>
            <p:cNvPr id="413" name="Google Shape;413;p37"/>
            <p:cNvCxnSpPr>
              <a:stCxn id="411" idx="3"/>
            </p:cNvCxnSpPr>
            <p:nvPr/>
          </p:nvCxnSpPr>
          <p:spPr>
            <a:xfrm flipH="1" rot="10800000">
              <a:off x="3828100" y="4570975"/>
              <a:ext cx="2949900" cy="22800"/>
            </a:xfrm>
            <a:prstGeom prst="straightConnector1">
              <a:avLst/>
            </a:prstGeom>
            <a:noFill/>
            <a:ln cap="flat" cmpd="sng" w="9525">
              <a:solidFill>
                <a:schemeClr val="dk2"/>
              </a:solidFill>
              <a:prstDash val="solid"/>
              <a:round/>
              <a:headEnd len="med" w="med" type="none"/>
              <a:tailEnd len="med" w="med" type="triangle"/>
            </a:ln>
          </p:spPr>
        </p:cxnSp>
      </p:grpSp>
      <p:grpSp>
        <p:nvGrpSpPr>
          <p:cNvPr id="414" name="Google Shape;414;p37"/>
          <p:cNvGrpSpPr/>
          <p:nvPr/>
        </p:nvGrpSpPr>
        <p:grpSpPr>
          <a:xfrm>
            <a:off x="3311150" y="4065625"/>
            <a:ext cx="3492000" cy="470700"/>
            <a:chOff x="3311150" y="4065625"/>
            <a:chExt cx="3492000" cy="470700"/>
          </a:xfrm>
        </p:grpSpPr>
        <p:cxnSp>
          <p:nvCxnSpPr>
            <p:cNvPr id="415" name="Google Shape;415;p37"/>
            <p:cNvCxnSpPr>
              <a:endCxn id="416" idx="3"/>
            </p:cNvCxnSpPr>
            <p:nvPr/>
          </p:nvCxnSpPr>
          <p:spPr>
            <a:xfrm rot="10800000">
              <a:off x="4632950" y="4374775"/>
              <a:ext cx="2170200" cy="7200"/>
            </a:xfrm>
            <a:prstGeom prst="straightConnector1">
              <a:avLst/>
            </a:prstGeom>
            <a:noFill/>
            <a:ln cap="flat" cmpd="sng" w="9525">
              <a:solidFill>
                <a:srgbClr val="3C78D8"/>
              </a:solidFill>
              <a:prstDash val="solid"/>
              <a:round/>
              <a:headEnd len="med" w="med" type="none"/>
              <a:tailEnd len="med" w="med" type="triangle"/>
            </a:ln>
          </p:spPr>
        </p:cxnSp>
        <p:sp>
          <p:nvSpPr>
            <p:cNvPr id="416" name="Google Shape;416;p37"/>
            <p:cNvSpPr txBox="1"/>
            <p:nvPr/>
          </p:nvSpPr>
          <p:spPr>
            <a:xfrm>
              <a:off x="3937550" y="4213225"/>
              <a:ext cx="695400" cy="323100"/>
            </a:xfrm>
            <a:prstGeom prst="rect">
              <a:avLst/>
            </a:prstGeom>
            <a:noFill/>
            <a:ln cap="flat" cmpd="sng" w="9525">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de-DE" sz="900">
                  <a:solidFill>
                    <a:srgbClr val="3C78D8"/>
                  </a:solidFill>
                </a:rPr>
                <a:t>success</a:t>
              </a:r>
              <a:endParaRPr b="1" sz="900">
                <a:solidFill>
                  <a:srgbClr val="3C78D8"/>
                </a:solidFill>
              </a:endParaRPr>
            </a:p>
          </p:txBody>
        </p:sp>
        <p:cxnSp>
          <p:nvCxnSpPr>
            <p:cNvPr id="417" name="Google Shape;417;p37"/>
            <p:cNvCxnSpPr>
              <a:stCxn id="416" idx="0"/>
              <a:endCxn id="366" idx="1"/>
            </p:cNvCxnSpPr>
            <p:nvPr/>
          </p:nvCxnSpPr>
          <p:spPr>
            <a:xfrm rot="10800000">
              <a:off x="3311150" y="4065625"/>
              <a:ext cx="974100" cy="147600"/>
            </a:xfrm>
            <a:prstGeom prst="straightConnector1">
              <a:avLst/>
            </a:prstGeom>
            <a:noFill/>
            <a:ln cap="flat" cmpd="sng" w="9525">
              <a:solidFill>
                <a:srgbClr val="3C78D8"/>
              </a:solidFill>
              <a:prstDash val="solid"/>
              <a:round/>
              <a:headEnd len="med" w="med" type="none"/>
              <a:tailEnd len="med" w="med" type="triangle"/>
            </a:ln>
          </p:spPr>
        </p:cxnSp>
      </p:grpSp>
      <p:sp>
        <p:nvSpPr>
          <p:cNvPr id="418" name="Google Shape;418;p37"/>
          <p:cNvSpPr txBox="1"/>
          <p:nvPr/>
        </p:nvSpPr>
        <p:spPr>
          <a:xfrm>
            <a:off x="5324750" y="4904875"/>
            <a:ext cx="20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200"/>
              <a:t>master=</a:t>
            </a:r>
            <a:r>
              <a:rPr lang="de-DE" sz="1200">
                <a:solidFill>
                  <a:srgbClr val="FF0000"/>
                </a:solidFill>
              </a:rPr>
              <a:t>B</a:t>
            </a:r>
            <a:r>
              <a:rPr lang="de-DE" sz="1200"/>
              <a:t>, TTL=10</a:t>
            </a:r>
            <a:endParaRPr sz="1200">
              <a:solidFill>
                <a:srgbClr val="FF0000"/>
              </a:solidFill>
            </a:endParaRPr>
          </a:p>
        </p:txBody>
      </p:sp>
      <p:grpSp>
        <p:nvGrpSpPr>
          <p:cNvPr id="419" name="Google Shape;419;p37"/>
          <p:cNvGrpSpPr/>
          <p:nvPr/>
        </p:nvGrpSpPr>
        <p:grpSpPr>
          <a:xfrm>
            <a:off x="4453750" y="3029450"/>
            <a:ext cx="1808125" cy="577800"/>
            <a:chOff x="4453750" y="3029450"/>
            <a:chExt cx="1808125" cy="577800"/>
          </a:xfrm>
        </p:grpSpPr>
        <p:sp>
          <p:nvSpPr>
            <p:cNvPr id="420" name="Google Shape;420;p37"/>
            <p:cNvSpPr txBox="1"/>
            <p:nvPr/>
          </p:nvSpPr>
          <p:spPr>
            <a:xfrm>
              <a:off x="4520725" y="3029450"/>
              <a:ext cx="1501500" cy="461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de-DE" sz="900">
                  <a:solidFill>
                    <a:schemeClr val="dk2"/>
                  </a:solidFill>
                </a:rPr>
                <a:t>Create</a:t>
              </a:r>
              <a:r>
                <a:rPr lang="de-DE" sz="900">
                  <a:solidFill>
                    <a:schemeClr val="dk2"/>
                  </a:solidFill>
                </a:rPr>
                <a:t>(role=master, </a:t>
              </a:r>
              <a:endParaRPr sz="900">
                <a:solidFill>
                  <a:schemeClr val="dk2"/>
                </a:solidFill>
              </a:endParaRPr>
            </a:p>
            <a:p>
              <a:pPr indent="0" lvl="0" marL="0" rtl="0" algn="l">
                <a:spcBef>
                  <a:spcPts val="0"/>
                </a:spcBef>
                <a:spcAft>
                  <a:spcPts val="0"/>
                </a:spcAft>
                <a:buNone/>
              </a:pPr>
              <a:r>
                <a:rPr lang="de-DE" sz="900">
                  <a:solidFill>
                    <a:schemeClr val="dk2"/>
                  </a:solidFill>
                </a:rPr>
                <a:t>             pod_IP=xxx.</a:t>
              </a:r>
              <a:r>
                <a:rPr b="1" lang="de-DE" sz="900">
                  <a:solidFill>
                    <a:schemeClr val="dk2"/>
                  </a:solidFill>
                </a:rPr>
                <a:t>C</a:t>
              </a:r>
              <a:r>
                <a:rPr lang="de-DE" sz="900">
                  <a:solidFill>
                    <a:schemeClr val="dk2"/>
                  </a:solidFill>
                </a:rPr>
                <a:t>,...)</a:t>
              </a:r>
              <a:endParaRPr b="1" sz="900">
                <a:solidFill>
                  <a:srgbClr val="3C78D8"/>
                </a:solidFill>
              </a:endParaRPr>
            </a:p>
          </p:txBody>
        </p:sp>
        <p:cxnSp>
          <p:nvCxnSpPr>
            <p:cNvPr id="421" name="Google Shape;421;p37"/>
            <p:cNvCxnSpPr>
              <a:stCxn id="367" idx="5"/>
            </p:cNvCxnSpPr>
            <p:nvPr/>
          </p:nvCxnSpPr>
          <p:spPr>
            <a:xfrm flipH="1" rot="10800000">
              <a:off x="4453750" y="3491150"/>
              <a:ext cx="117600" cy="1161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37"/>
            <p:cNvCxnSpPr/>
            <p:nvPr/>
          </p:nvCxnSpPr>
          <p:spPr>
            <a:xfrm flipH="1" rot="10800000">
              <a:off x="6040175" y="3260000"/>
              <a:ext cx="221700" cy="600"/>
            </a:xfrm>
            <a:prstGeom prst="straightConnector1">
              <a:avLst/>
            </a:prstGeom>
            <a:noFill/>
            <a:ln cap="flat" cmpd="sng" w="9525">
              <a:solidFill>
                <a:schemeClr val="dk2"/>
              </a:solidFill>
              <a:prstDash val="solid"/>
              <a:round/>
              <a:headEnd len="med" w="med" type="none"/>
              <a:tailEnd len="med" w="med" type="triangle"/>
            </a:ln>
          </p:spPr>
        </p:cxnSp>
      </p:grpSp>
      <p:grpSp>
        <p:nvGrpSpPr>
          <p:cNvPr id="423" name="Google Shape;423;p37"/>
          <p:cNvGrpSpPr/>
          <p:nvPr/>
        </p:nvGrpSpPr>
        <p:grpSpPr>
          <a:xfrm>
            <a:off x="4571350" y="3653738"/>
            <a:ext cx="1800600" cy="344290"/>
            <a:chOff x="4571350" y="3653738"/>
            <a:chExt cx="1800600" cy="344290"/>
          </a:xfrm>
        </p:grpSpPr>
        <p:grpSp>
          <p:nvGrpSpPr>
            <p:cNvPr id="424" name="Google Shape;424;p37"/>
            <p:cNvGrpSpPr/>
            <p:nvPr/>
          </p:nvGrpSpPr>
          <p:grpSpPr>
            <a:xfrm>
              <a:off x="4571350" y="3674848"/>
              <a:ext cx="1072500" cy="323181"/>
              <a:chOff x="5148175" y="3884964"/>
              <a:chExt cx="1072500" cy="436200"/>
            </a:xfrm>
          </p:grpSpPr>
          <p:sp>
            <p:nvSpPr>
              <p:cNvPr id="425" name="Google Shape;425;p37"/>
              <p:cNvSpPr txBox="1"/>
              <p:nvPr/>
            </p:nvSpPr>
            <p:spPr>
              <a:xfrm>
                <a:off x="5821675" y="3884964"/>
                <a:ext cx="399000" cy="436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de-DE" sz="900">
                    <a:solidFill>
                      <a:srgbClr val="FF0000"/>
                    </a:solidFill>
                  </a:rPr>
                  <a:t>fail</a:t>
                </a:r>
                <a:endParaRPr b="1" sz="900">
                  <a:solidFill>
                    <a:srgbClr val="FF0000"/>
                  </a:solidFill>
                </a:endParaRPr>
              </a:p>
            </p:txBody>
          </p:sp>
          <p:cxnSp>
            <p:nvCxnSpPr>
              <p:cNvPr id="426" name="Google Shape;426;p37"/>
              <p:cNvCxnSpPr>
                <a:stCxn id="425" idx="1"/>
              </p:cNvCxnSpPr>
              <p:nvPr/>
            </p:nvCxnSpPr>
            <p:spPr>
              <a:xfrm rot="10800000">
                <a:off x="5148175" y="4103064"/>
                <a:ext cx="673500" cy="0"/>
              </a:xfrm>
              <a:prstGeom prst="straightConnector1">
                <a:avLst/>
              </a:prstGeom>
              <a:noFill/>
              <a:ln cap="flat" cmpd="sng" w="9525">
                <a:solidFill>
                  <a:srgbClr val="FF0000"/>
                </a:solidFill>
                <a:prstDash val="solid"/>
                <a:round/>
                <a:headEnd len="med" w="med" type="none"/>
                <a:tailEnd len="med" w="med" type="triangle"/>
              </a:ln>
            </p:spPr>
          </p:cxnSp>
        </p:grpSp>
        <p:cxnSp>
          <p:nvCxnSpPr>
            <p:cNvPr id="427" name="Google Shape;427;p37"/>
            <p:cNvCxnSpPr>
              <a:stCxn id="425" idx="3"/>
              <a:endCxn id="382" idx="2"/>
            </p:cNvCxnSpPr>
            <p:nvPr/>
          </p:nvCxnSpPr>
          <p:spPr>
            <a:xfrm flipH="1" rot="10800000">
              <a:off x="5643850" y="3653738"/>
              <a:ext cx="728100" cy="182700"/>
            </a:xfrm>
            <a:prstGeom prst="bentConnector2">
              <a:avLst/>
            </a:prstGeom>
            <a:noFill/>
            <a:ln cap="flat" cmpd="sng" w="9525">
              <a:solidFill>
                <a:srgbClr val="FF0000"/>
              </a:solidFill>
              <a:prstDash val="solid"/>
              <a:round/>
              <a:headEnd len="med" w="med" type="none"/>
              <a:tailEnd len="med" w="med" type="none"/>
            </a:ln>
          </p:spPr>
        </p:cxnSp>
      </p:grpSp>
      <p:sp>
        <p:nvSpPr>
          <p:cNvPr id="428" name="Google Shape;428;p37"/>
          <p:cNvSpPr/>
          <p:nvPr/>
        </p:nvSpPr>
        <p:spPr>
          <a:xfrm>
            <a:off x="3788000" y="1078650"/>
            <a:ext cx="896700" cy="210000"/>
          </a:xfrm>
          <a:prstGeom prst="roundRect">
            <a:avLst>
              <a:gd fmla="val 16667" name="adj"/>
            </a:avLst>
          </a:prstGeom>
          <a:noFill/>
          <a:ln cap="flat" cmpd="sng" w="381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4503300" y="1521825"/>
            <a:ext cx="896700" cy="210000"/>
          </a:xfrm>
          <a:prstGeom prst="roundRect">
            <a:avLst>
              <a:gd fmla="val 16667" name="adj"/>
            </a:avLst>
          </a:prstGeom>
          <a:noFill/>
          <a:ln cap="flat" cmpd="sng" w="381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3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
                                          </p:stCondLst>
                                        </p:cTn>
                                        <p:tgtEl>
                                          <p:spTgt spid="3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
                                          </p:stCondLst>
                                        </p:cTn>
                                        <p:tgtEl>
                                          <p:spTgt spid="3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4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
                                          </p:stCondLst>
                                        </p:cTn>
                                        <p:tgtEl>
                                          <p:spTgt spid="4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3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ph type="title"/>
          </p:nvPr>
        </p:nvSpPr>
        <p:spPr>
          <a:xfrm>
            <a:off x="390263" y="273054"/>
            <a:ext cx="6839400" cy="60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Postgres Deployment Model on K8s</a:t>
            </a:r>
            <a:endParaRPr/>
          </a:p>
        </p:txBody>
      </p:sp>
      <p:sp>
        <p:nvSpPr>
          <p:cNvPr id="436" name="Google Shape;436;p38"/>
          <p:cNvSpPr txBox="1"/>
          <p:nvPr>
            <p:ph idx="1" type="body"/>
          </p:nvPr>
        </p:nvSpPr>
        <p:spPr>
          <a:xfrm>
            <a:off x="390263" y="1020763"/>
            <a:ext cx="6839400" cy="4068900"/>
          </a:xfrm>
          <a:prstGeom prst="rect">
            <a:avLst/>
          </a:prstGeom>
        </p:spPr>
        <p:txBody>
          <a:bodyPr anchorCtr="0" anchor="t" bIns="0" lIns="0" spcFirstLastPara="1" rIns="0" wrap="square" tIns="0">
            <a:noAutofit/>
          </a:bodyPr>
          <a:lstStyle/>
          <a:p>
            <a:pPr indent="0" lvl="0" marL="0" rtl="0" algn="l">
              <a:spcBef>
                <a:spcPts val="625"/>
              </a:spcBef>
              <a:spcAft>
                <a:spcPts val="0"/>
              </a:spcAft>
              <a:buNone/>
            </a:pPr>
            <a:r>
              <a:t/>
            </a:r>
            <a:endParaRPr/>
          </a:p>
        </p:txBody>
      </p:sp>
      <p:sp>
        <p:nvSpPr>
          <p:cNvPr id="437" name="Google Shape;437;p38"/>
          <p:cNvSpPr txBox="1"/>
          <p:nvPr>
            <p:ph idx="12" type="sldNum"/>
          </p:nvPr>
        </p:nvSpPr>
        <p:spPr>
          <a:xfrm>
            <a:off x="7081114" y="5418004"/>
            <a:ext cx="220800" cy="123000"/>
          </a:xfrm>
          <a:prstGeom prst="rect">
            <a:avLst/>
          </a:prstGeom>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pic>
        <p:nvPicPr>
          <p:cNvPr id="438" name="Google Shape;438;p38"/>
          <p:cNvPicPr preferRelativeResize="0"/>
          <p:nvPr/>
        </p:nvPicPr>
        <p:blipFill>
          <a:blip r:embed="rId3">
            <a:alphaModFix/>
          </a:blip>
          <a:stretch>
            <a:fillRect/>
          </a:stretch>
        </p:blipFill>
        <p:spPr>
          <a:xfrm>
            <a:off x="29025" y="662975"/>
            <a:ext cx="7561950" cy="4694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type="title"/>
          </p:nvPr>
        </p:nvSpPr>
        <p:spPr>
          <a:xfrm>
            <a:off x="390263" y="273054"/>
            <a:ext cx="6839479" cy="60676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Font typeface="Arial"/>
              <a:buNone/>
            </a:pPr>
            <a:r>
              <a:rPr lang="de-DE"/>
              <a:t>Library service </a:t>
            </a:r>
            <a:r>
              <a:rPr lang="de-DE"/>
              <a:t>Database Schema</a:t>
            </a:r>
            <a:endParaRPr/>
          </a:p>
        </p:txBody>
      </p:sp>
      <p:sp>
        <p:nvSpPr>
          <p:cNvPr id="444" name="Google Shape;444;p39"/>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20.08.2020</a:t>
            </a:r>
            <a:endParaRPr/>
          </a:p>
        </p:txBody>
      </p:sp>
      <p:sp>
        <p:nvSpPr>
          <p:cNvPr id="445" name="Google Shape;445;p39"/>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Universität Stuttgart</a:t>
            </a:r>
            <a:endParaRPr/>
          </a:p>
        </p:txBody>
      </p:sp>
      <p:sp>
        <p:nvSpPr>
          <p:cNvPr id="446" name="Google Shape;446;p39"/>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de-DE"/>
              <a:t>‹#›</a:t>
            </a:fld>
            <a:endParaRPr/>
          </a:p>
        </p:txBody>
      </p:sp>
      <p:pic>
        <p:nvPicPr>
          <p:cNvPr id="447" name="Google Shape;447;p39"/>
          <p:cNvPicPr preferRelativeResize="0"/>
          <p:nvPr/>
        </p:nvPicPr>
        <p:blipFill>
          <a:blip r:embed="rId3">
            <a:alphaModFix/>
          </a:blip>
          <a:stretch>
            <a:fillRect/>
          </a:stretch>
        </p:blipFill>
        <p:spPr>
          <a:xfrm>
            <a:off x="173900" y="794100"/>
            <a:ext cx="7183351" cy="3541325"/>
          </a:xfrm>
          <a:prstGeom prst="rect">
            <a:avLst/>
          </a:prstGeom>
          <a:noFill/>
          <a:ln>
            <a:noFill/>
          </a:ln>
        </p:spPr>
      </p:pic>
      <p:sp>
        <p:nvSpPr>
          <p:cNvPr id="448" name="Google Shape;448;p39"/>
          <p:cNvSpPr txBox="1"/>
          <p:nvPr/>
        </p:nvSpPr>
        <p:spPr>
          <a:xfrm>
            <a:off x="2248200" y="4348325"/>
            <a:ext cx="429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file path = mntpath + objetcid</a:t>
            </a:r>
            <a:endParaRPr/>
          </a:p>
          <a:p>
            <a:pPr indent="0" lvl="0" marL="0" rtl="0" algn="l">
              <a:spcBef>
                <a:spcPts val="0"/>
              </a:spcBef>
              <a:spcAft>
                <a:spcPts val="0"/>
              </a:spcAft>
              <a:buNone/>
            </a:pPr>
            <a:r>
              <a:rPr lang="de-DE"/>
              <a:t>                / nfsmnt / 2hhej-218sdh-347hs-dhhf.pdf</a:t>
            </a:r>
            <a:endParaRPr/>
          </a:p>
        </p:txBody>
      </p:sp>
      <p:sp>
        <p:nvSpPr>
          <p:cNvPr id="449" name="Google Shape;449;p39"/>
          <p:cNvSpPr/>
          <p:nvPr/>
        </p:nvSpPr>
        <p:spPr>
          <a:xfrm>
            <a:off x="648000" y="2852900"/>
            <a:ext cx="428700" cy="1620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3219750" y="3538700"/>
            <a:ext cx="428700" cy="1620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3991275" y="4453100"/>
            <a:ext cx="657300" cy="2187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3134025" y="4453100"/>
            <a:ext cx="705000" cy="2187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txBox="1"/>
          <p:nvPr/>
        </p:nvSpPr>
        <p:spPr>
          <a:xfrm>
            <a:off x="343200" y="4102063"/>
            <a:ext cx="10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soft delete</a:t>
            </a:r>
            <a:endParaRPr/>
          </a:p>
        </p:txBody>
      </p:sp>
      <p:cxnSp>
        <p:nvCxnSpPr>
          <p:cNvPr id="454" name="Google Shape;454;p39"/>
          <p:cNvCxnSpPr>
            <a:endCxn id="453" idx="0"/>
          </p:cNvCxnSpPr>
          <p:nvPr/>
        </p:nvCxnSpPr>
        <p:spPr>
          <a:xfrm flipH="1">
            <a:off x="862350" y="3936763"/>
            <a:ext cx="3300" cy="16530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39"/>
          <p:cNvSpPr/>
          <p:nvPr/>
        </p:nvSpPr>
        <p:spPr>
          <a:xfrm>
            <a:off x="657525" y="3719225"/>
            <a:ext cx="428700" cy="1620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ph idx="1" type="body"/>
          </p:nvPr>
        </p:nvSpPr>
        <p:spPr>
          <a:xfrm>
            <a:off x="390263" y="1020763"/>
            <a:ext cx="6839400" cy="4068900"/>
          </a:xfrm>
          <a:prstGeom prst="rect">
            <a:avLst/>
          </a:prstGeom>
        </p:spPr>
        <p:txBody>
          <a:bodyPr anchorCtr="0" anchor="t" bIns="0" lIns="0" spcFirstLastPara="1" rIns="0" wrap="square" tIns="0">
            <a:noAutofit/>
          </a:bodyPr>
          <a:lstStyle/>
          <a:p>
            <a:pPr indent="0" lvl="0" marL="0" rtl="0" algn="ctr">
              <a:spcBef>
                <a:spcPts val="625"/>
              </a:spcBef>
              <a:spcAft>
                <a:spcPts val="0"/>
              </a:spcAft>
              <a:buNone/>
            </a:pPr>
            <a:r>
              <a:rPr b="1" lang="de-DE" sz="3000"/>
              <a:t>Demo showing</a:t>
            </a:r>
            <a:endParaRPr sz="2800"/>
          </a:p>
        </p:txBody>
      </p:sp>
      <p:sp>
        <p:nvSpPr>
          <p:cNvPr id="462" name="Google Shape;462;p40"/>
          <p:cNvSpPr txBox="1"/>
          <p:nvPr>
            <p:ph idx="12" type="sldNum"/>
          </p:nvPr>
        </p:nvSpPr>
        <p:spPr>
          <a:xfrm>
            <a:off x="7081114" y="5418004"/>
            <a:ext cx="220800" cy="123000"/>
          </a:xfrm>
          <a:prstGeom prst="rect">
            <a:avLst/>
          </a:prstGeom>
        </p:spPr>
        <p:txBody>
          <a:bodyPr anchorCtr="0" anchor="t" bIns="0" lIns="0" spcFirstLastPara="1" rIns="0" wrap="square" tIns="0">
            <a:sp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idx="1" type="body"/>
          </p:nvPr>
        </p:nvSpPr>
        <p:spPr>
          <a:xfrm>
            <a:off x="928027" y="648000"/>
            <a:ext cx="2968261" cy="48342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000"/>
              <a:buFont typeface="Arial"/>
              <a:buNone/>
            </a:pPr>
            <a:r>
              <a:t/>
            </a:r>
            <a:endParaRPr/>
          </a:p>
        </p:txBody>
      </p:sp>
      <p:sp>
        <p:nvSpPr>
          <p:cNvPr id="468" name="Google Shape;468;p41"/>
          <p:cNvSpPr/>
          <p:nvPr>
            <p:ph idx="2" type="pic"/>
          </p:nvPr>
        </p:nvSpPr>
        <p:spPr>
          <a:xfrm>
            <a:off x="396000" y="2149167"/>
            <a:ext cx="1442516" cy="1442516"/>
          </a:xfrm>
          <a:prstGeom prst="ellipse">
            <a:avLst/>
          </a:prstGeom>
          <a:solidFill>
            <a:schemeClr val="lt1"/>
          </a:solidFill>
          <a:ln>
            <a:noFill/>
          </a:ln>
        </p:spPr>
      </p:sp>
      <p:sp>
        <p:nvSpPr>
          <p:cNvPr id="469" name="Google Shape;469;p41"/>
          <p:cNvSpPr txBox="1"/>
          <p:nvPr>
            <p:ph idx="3" type="body"/>
          </p:nvPr>
        </p:nvSpPr>
        <p:spPr>
          <a:xfrm>
            <a:off x="2047400" y="2325600"/>
            <a:ext cx="3290054" cy="21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t/>
            </a:r>
            <a:endParaRPr/>
          </a:p>
        </p:txBody>
      </p:sp>
      <p:sp>
        <p:nvSpPr>
          <p:cNvPr id="470" name="Google Shape;470;p41"/>
          <p:cNvSpPr txBox="1"/>
          <p:nvPr>
            <p:ph idx="4" type="body"/>
          </p:nvPr>
        </p:nvSpPr>
        <p:spPr>
          <a:xfrm>
            <a:off x="2047400" y="2757117"/>
            <a:ext cx="542646" cy="216482"/>
          </a:xfrm>
          <a:prstGeom prst="rect">
            <a:avLst/>
          </a:prstGeom>
          <a:noFill/>
          <a:ln>
            <a:noFill/>
          </a:ln>
        </p:spPr>
        <p:txBody>
          <a:bodyPr anchorCtr="0" anchor="t" bIns="0" lIns="0" spcFirstLastPara="1" rIns="0" wrap="square" tIns="0">
            <a:noAutofit/>
          </a:bodyPr>
          <a:lstStyle/>
          <a:p>
            <a:pPr indent="-142863" lvl="0" marL="142863" rtl="0" algn="l">
              <a:lnSpc>
                <a:spcPct val="120000"/>
              </a:lnSpc>
              <a:spcBef>
                <a:spcPts val="0"/>
              </a:spcBef>
              <a:spcAft>
                <a:spcPts val="0"/>
              </a:spcAft>
              <a:buSzPts val="1200"/>
              <a:buFont typeface="Arial"/>
              <a:buNone/>
            </a:pPr>
            <a:r>
              <a:rPr lang="de-DE"/>
              <a:t>E-Mail</a:t>
            </a:r>
            <a:endParaRPr/>
          </a:p>
        </p:txBody>
      </p:sp>
      <p:sp>
        <p:nvSpPr>
          <p:cNvPr id="471" name="Google Shape;471;p41"/>
          <p:cNvSpPr txBox="1"/>
          <p:nvPr>
            <p:ph idx="5" type="body"/>
          </p:nvPr>
        </p:nvSpPr>
        <p:spPr>
          <a:xfrm>
            <a:off x="2590046" y="2757117"/>
            <a:ext cx="2747409" cy="21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t/>
            </a:r>
            <a:endParaRPr/>
          </a:p>
        </p:txBody>
      </p:sp>
      <p:sp>
        <p:nvSpPr>
          <p:cNvPr id="472" name="Google Shape;472;p41"/>
          <p:cNvSpPr txBox="1"/>
          <p:nvPr>
            <p:ph idx="6" type="body"/>
          </p:nvPr>
        </p:nvSpPr>
        <p:spPr>
          <a:xfrm>
            <a:off x="2047400" y="2988485"/>
            <a:ext cx="1745931" cy="245786"/>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rPr lang="de-DE"/>
              <a:t>Telefon +49 (0) 711 685-</a:t>
            </a:r>
            <a:endParaRPr/>
          </a:p>
        </p:txBody>
      </p:sp>
      <p:sp>
        <p:nvSpPr>
          <p:cNvPr id="473" name="Google Shape;473;p41"/>
          <p:cNvSpPr txBox="1"/>
          <p:nvPr>
            <p:ph idx="7" type="body"/>
          </p:nvPr>
        </p:nvSpPr>
        <p:spPr>
          <a:xfrm>
            <a:off x="3704750" y="2988485"/>
            <a:ext cx="649267" cy="245786"/>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t/>
            </a:r>
            <a:endParaRPr/>
          </a:p>
        </p:txBody>
      </p:sp>
      <p:sp>
        <p:nvSpPr>
          <p:cNvPr id="474" name="Google Shape;474;p41"/>
          <p:cNvSpPr txBox="1"/>
          <p:nvPr>
            <p:ph idx="8" type="body"/>
          </p:nvPr>
        </p:nvSpPr>
        <p:spPr>
          <a:xfrm>
            <a:off x="2047401" y="3249157"/>
            <a:ext cx="364806" cy="23832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rPr lang="de-DE"/>
              <a:t>www.</a:t>
            </a:r>
            <a:endParaRPr/>
          </a:p>
        </p:txBody>
      </p:sp>
      <p:sp>
        <p:nvSpPr>
          <p:cNvPr id="475" name="Google Shape;475;p41"/>
          <p:cNvSpPr txBox="1"/>
          <p:nvPr>
            <p:ph idx="9" type="body"/>
          </p:nvPr>
        </p:nvSpPr>
        <p:spPr>
          <a:xfrm>
            <a:off x="2412208" y="3249157"/>
            <a:ext cx="1838323" cy="23832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t/>
            </a:r>
            <a:endParaRPr/>
          </a:p>
        </p:txBody>
      </p:sp>
      <p:sp>
        <p:nvSpPr>
          <p:cNvPr id="476" name="Google Shape;476;p41"/>
          <p:cNvSpPr txBox="1"/>
          <p:nvPr>
            <p:ph idx="13" type="body"/>
          </p:nvPr>
        </p:nvSpPr>
        <p:spPr>
          <a:xfrm>
            <a:off x="2047400" y="3693601"/>
            <a:ext cx="2500012" cy="218691"/>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rPr lang="de-DE"/>
              <a:t>Universität Stuttgart</a:t>
            </a:r>
            <a:endParaRPr/>
          </a:p>
        </p:txBody>
      </p:sp>
      <p:sp>
        <p:nvSpPr>
          <p:cNvPr id="477" name="Google Shape;477;p41"/>
          <p:cNvSpPr txBox="1"/>
          <p:nvPr>
            <p:ph idx="14" type="body"/>
          </p:nvPr>
        </p:nvSpPr>
        <p:spPr>
          <a:xfrm>
            <a:off x="2047400" y="3932546"/>
            <a:ext cx="3290054" cy="21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t/>
            </a:r>
            <a:endParaRPr/>
          </a:p>
        </p:txBody>
      </p:sp>
      <p:sp>
        <p:nvSpPr>
          <p:cNvPr id="478" name="Google Shape;478;p41"/>
          <p:cNvSpPr txBox="1"/>
          <p:nvPr>
            <p:ph idx="15" type="body"/>
          </p:nvPr>
        </p:nvSpPr>
        <p:spPr>
          <a:xfrm>
            <a:off x="2047400" y="4168800"/>
            <a:ext cx="3290054" cy="21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Font typeface="Arial"/>
              <a:buNone/>
            </a:pPr>
            <a:r>
              <a:rPr lang="de-DE"/>
              <a:t>IPVS</a:t>
            </a:r>
            <a:endParaRPr/>
          </a:p>
        </p:txBody>
      </p:sp>
      <p:sp>
        <p:nvSpPr>
          <p:cNvPr id="250" name="Google Shape;250;p26"/>
          <p:cNvSpPr/>
          <p:nvPr>
            <p:ph idx="2" type="pic"/>
          </p:nvPr>
        </p:nvSpPr>
        <p:spPr>
          <a:xfrm>
            <a:off x="0" y="1381125"/>
            <a:ext cx="7620000" cy="3708405"/>
          </a:xfrm>
          <a:prstGeom prst="rect">
            <a:avLst/>
          </a:prstGeom>
          <a:solidFill>
            <a:srgbClr val="D8D8D8"/>
          </a:solidFill>
          <a:ln>
            <a:noFill/>
          </a:ln>
        </p:spPr>
      </p:sp>
      <p:sp>
        <p:nvSpPr>
          <p:cNvPr id="251" name="Google Shape;251;p26"/>
          <p:cNvSpPr txBox="1"/>
          <p:nvPr>
            <p:ph type="ctrTitle"/>
          </p:nvPr>
        </p:nvSpPr>
        <p:spPr>
          <a:xfrm>
            <a:off x="3125084" y="178"/>
            <a:ext cx="4494916" cy="5089347"/>
          </a:xfrm>
          <a:prstGeom prst="rect">
            <a:avLst/>
          </a:prstGeom>
          <a:solidFill>
            <a:schemeClr val="accent1"/>
          </a:solidFill>
          <a:ln>
            <a:noFill/>
          </a:ln>
        </p:spPr>
        <p:txBody>
          <a:bodyPr anchorCtr="0" anchor="b" bIns="1260000" lIns="0" spcFirstLastPara="1" rIns="0" wrap="square" tIns="0">
            <a:noAutofit/>
          </a:bodyPr>
          <a:lstStyle/>
          <a:p>
            <a:pPr indent="0" lvl="0" marL="0" rtl="0" algn="ctr">
              <a:lnSpc>
                <a:spcPct val="90000"/>
              </a:lnSpc>
              <a:spcBef>
                <a:spcPts val="0"/>
              </a:spcBef>
              <a:spcAft>
                <a:spcPts val="0"/>
              </a:spcAft>
              <a:buClr>
                <a:schemeClr val="accent1"/>
              </a:buClr>
              <a:buSzPts val="800"/>
              <a:buFont typeface="Arial"/>
              <a:buNone/>
            </a:pPr>
            <a:r>
              <a:t/>
            </a:r>
            <a:endParaRPr/>
          </a:p>
        </p:txBody>
      </p:sp>
      <p:sp>
        <p:nvSpPr>
          <p:cNvPr id="252" name="Google Shape;252;p26"/>
          <p:cNvSpPr txBox="1"/>
          <p:nvPr>
            <p:ph idx="3" type="body"/>
          </p:nvPr>
        </p:nvSpPr>
        <p:spPr>
          <a:xfrm>
            <a:off x="3675784" y="647989"/>
            <a:ext cx="3669000" cy="2952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800"/>
              <a:buFont typeface="Arial"/>
              <a:buNone/>
            </a:pPr>
            <a:r>
              <a:rPr b="0" i="0" lang="de-DE">
                <a:solidFill>
                  <a:schemeClr val="dk1"/>
                </a:solidFill>
                <a:latin typeface="Arial"/>
                <a:ea typeface="Arial"/>
                <a:cs typeface="Arial"/>
                <a:sym typeface="Arial"/>
              </a:rPr>
              <a:t>Information Governance (IG) using Full Text Information Retrieval (IR) Techni</a:t>
            </a:r>
            <a:r>
              <a:rPr b="0" lang="de-DE">
                <a:solidFill>
                  <a:schemeClr val="dk1"/>
                </a:solidFill>
              </a:rPr>
              <a:t>que</a:t>
            </a:r>
            <a:r>
              <a:rPr b="0" i="0" lang="de-DE">
                <a:solidFill>
                  <a:schemeClr val="dk1"/>
                </a:solidFill>
                <a:latin typeface="Arial"/>
                <a:ea typeface="Arial"/>
                <a:cs typeface="Arial"/>
                <a:sym typeface="Arial"/>
              </a:rPr>
              <a:t>s on Unstructured Data</a:t>
            </a:r>
            <a:endParaRPr>
              <a:solidFill>
                <a:schemeClr val="dk1"/>
              </a:solidFill>
            </a:endParaRPr>
          </a:p>
        </p:txBody>
      </p:sp>
      <p:sp>
        <p:nvSpPr>
          <p:cNvPr id="253" name="Google Shape;253;p26"/>
          <p:cNvSpPr txBox="1"/>
          <p:nvPr>
            <p:ph idx="4" type="subTitle"/>
          </p:nvPr>
        </p:nvSpPr>
        <p:spPr>
          <a:xfrm>
            <a:off x="490152" y="2445592"/>
            <a:ext cx="3495900" cy="326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b="1" lang="de-DE"/>
              <a:t>Team member:</a:t>
            </a:r>
            <a:endParaRPr b="1"/>
          </a:p>
          <a:p>
            <a:pPr indent="-330200" lvl="0" marL="457200" rtl="0" algn="l">
              <a:lnSpc>
                <a:spcPct val="100000"/>
              </a:lnSpc>
              <a:spcBef>
                <a:spcPts val="625"/>
              </a:spcBef>
              <a:spcAft>
                <a:spcPts val="0"/>
              </a:spcAft>
              <a:buSzPts val="1600"/>
              <a:buChar char="●"/>
            </a:pPr>
            <a:r>
              <a:rPr lang="de-DE"/>
              <a:t>Yang Haoran</a:t>
            </a:r>
            <a:endParaRPr/>
          </a:p>
          <a:p>
            <a:pPr indent="-330200" lvl="0" marL="457200" rtl="0" algn="l">
              <a:lnSpc>
                <a:spcPct val="100000"/>
              </a:lnSpc>
              <a:spcBef>
                <a:spcPts val="0"/>
              </a:spcBef>
              <a:spcAft>
                <a:spcPts val="0"/>
              </a:spcAft>
              <a:buSzPts val="1600"/>
              <a:buChar char="●"/>
            </a:pPr>
            <a:r>
              <a:rPr lang="de-DE"/>
              <a:t>Zhou Jingyue</a:t>
            </a:r>
            <a:endParaRPr/>
          </a:p>
          <a:p>
            <a:pPr indent="-330200" lvl="0" marL="457200" rtl="0" algn="l">
              <a:lnSpc>
                <a:spcPct val="100000"/>
              </a:lnSpc>
              <a:spcBef>
                <a:spcPts val="0"/>
              </a:spcBef>
              <a:spcAft>
                <a:spcPts val="0"/>
              </a:spcAft>
              <a:buSzPts val="1600"/>
              <a:buChar char="●"/>
            </a:pPr>
            <a:r>
              <a:rPr lang="de-DE"/>
              <a:t>Soheb Hanif Teli</a:t>
            </a:r>
            <a:endParaRPr/>
          </a:p>
          <a:p>
            <a:pPr indent="-330200" lvl="0" marL="457200" rtl="0" algn="l">
              <a:lnSpc>
                <a:spcPct val="100000"/>
              </a:lnSpc>
              <a:spcBef>
                <a:spcPts val="0"/>
              </a:spcBef>
              <a:spcAft>
                <a:spcPts val="0"/>
              </a:spcAft>
              <a:buSzPts val="1600"/>
              <a:buChar char="●"/>
            </a:pPr>
            <a:r>
              <a:rPr lang="de-DE"/>
              <a:t>Liu Yuxin</a:t>
            </a:r>
            <a:endParaRPr/>
          </a:p>
          <a:p>
            <a:pPr indent="0" lvl="0" marL="0" rtl="0" algn="l">
              <a:lnSpc>
                <a:spcPct val="100000"/>
              </a:lnSpc>
              <a:spcBef>
                <a:spcPts val="625"/>
              </a:spcBef>
              <a:spcAft>
                <a:spcPts val="0"/>
              </a:spcAft>
              <a:buSzPts val="1600"/>
              <a:buNone/>
            </a:pPr>
            <a:r>
              <a:t/>
            </a:r>
            <a:endParaRPr/>
          </a:p>
          <a:p>
            <a:pPr indent="0" lvl="0" marL="0" rtl="0" algn="l">
              <a:lnSpc>
                <a:spcPct val="100000"/>
              </a:lnSpc>
              <a:spcBef>
                <a:spcPts val="625"/>
              </a:spcBef>
              <a:spcAft>
                <a:spcPts val="0"/>
              </a:spcAft>
              <a:buSzPts val="1600"/>
              <a:buNone/>
            </a:pPr>
            <a:r>
              <a:rPr b="1" lang="de-DE"/>
              <a:t>Supervisor:</a:t>
            </a:r>
            <a:endParaRPr b="1"/>
          </a:p>
          <a:p>
            <a:pPr indent="-330200" lvl="0" marL="457200" rtl="0" algn="l">
              <a:lnSpc>
                <a:spcPct val="100000"/>
              </a:lnSpc>
              <a:spcBef>
                <a:spcPts val="625"/>
              </a:spcBef>
              <a:spcAft>
                <a:spcPts val="0"/>
              </a:spcAft>
              <a:buSzPts val="1600"/>
              <a:buChar char="●"/>
            </a:pPr>
            <a:r>
              <a:rPr lang="de-DE"/>
              <a:t>Cataldo Mega</a:t>
            </a:r>
            <a:endParaRPr/>
          </a:p>
        </p:txBody>
      </p:sp>
      <p:sp>
        <p:nvSpPr>
          <p:cNvPr id="254" name="Google Shape;254;p26"/>
          <p:cNvSpPr/>
          <p:nvPr>
            <p:ph idx="5" type="pic"/>
          </p:nvPr>
        </p:nvSpPr>
        <p:spPr>
          <a:xfrm>
            <a:off x="6044409" y="5256213"/>
            <a:ext cx="1185333" cy="304800"/>
          </a:xfrm>
          <a:prstGeom prst="rect">
            <a:avLst/>
          </a:prstGeom>
          <a:noFill/>
          <a:ln>
            <a:noFill/>
          </a:ln>
        </p:spPr>
      </p:sp>
      <p:pic>
        <p:nvPicPr>
          <p:cNvPr id="255" name="Google Shape;255;p26"/>
          <p:cNvPicPr preferRelativeResize="0"/>
          <p:nvPr>
            <p:ph idx="5" type="pic"/>
          </p:nvPr>
        </p:nvPicPr>
        <p:blipFill rotWithShape="1">
          <a:blip r:embed="rId3">
            <a:alphaModFix/>
          </a:blip>
          <a:srcRect b="0" l="13419" r="13411" t="0"/>
          <a:stretch/>
        </p:blipFill>
        <p:spPr>
          <a:xfrm>
            <a:off x="1876899" y="796830"/>
            <a:ext cx="1606800" cy="1557900"/>
          </a:xfrm>
          <a:prstGeom prst="ellipse">
            <a:avLst/>
          </a:prstGeom>
          <a:solidFill>
            <a:schemeClr val="l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ph idx="4" type="pic"/>
          </p:nvPr>
        </p:nvSpPr>
        <p:spPr>
          <a:xfrm>
            <a:off x="3699310" y="1004399"/>
            <a:ext cx="3433010" cy="2104561"/>
          </a:xfrm>
          <a:prstGeom prst="ellipse">
            <a:avLst/>
          </a:prstGeom>
          <a:solidFill>
            <a:schemeClr val="lt1"/>
          </a:solidFill>
          <a:ln>
            <a:noFill/>
          </a:ln>
        </p:spPr>
      </p:sp>
      <p:sp>
        <p:nvSpPr>
          <p:cNvPr id="261" name="Google Shape;261;p27"/>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Font typeface="Arial"/>
              <a:buNone/>
            </a:pPr>
            <a:r>
              <a:rPr lang="de-DE"/>
              <a:t>IPVS</a:t>
            </a:r>
            <a:endParaRPr/>
          </a:p>
        </p:txBody>
      </p:sp>
      <p:sp>
        <p:nvSpPr>
          <p:cNvPr id="262" name="Google Shape;262;p27"/>
          <p:cNvSpPr txBox="1"/>
          <p:nvPr>
            <p:ph idx="2" type="body"/>
          </p:nvPr>
        </p:nvSpPr>
        <p:spPr>
          <a:xfrm>
            <a:off x="441860" y="1867395"/>
            <a:ext cx="3557588" cy="302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Font typeface="Arial"/>
              <a:buNone/>
            </a:pPr>
            <a:r>
              <a:rPr lang="de-DE" sz="1800"/>
              <a:t>Part I: Motivation</a:t>
            </a:r>
            <a:endParaRPr sz="1800"/>
          </a:p>
          <a:p>
            <a:pPr indent="0" lvl="0" marL="0" rtl="0" algn="l">
              <a:lnSpc>
                <a:spcPct val="90000"/>
              </a:lnSpc>
              <a:spcBef>
                <a:spcPts val="625"/>
              </a:spcBef>
              <a:spcAft>
                <a:spcPts val="0"/>
              </a:spcAft>
              <a:buSzPts val="1800"/>
              <a:buFont typeface="Arial"/>
              <a:buNone/>
            </a:pPr>
            <a:r>
              <a:rPr lang="de-DE" sz="1800"/>
              <a:t>    </a:t>
            </a:r>
            <a:endParaRPr/>
          </a:p>
          <a:p>
            <a:pPr indent="0" lvl="0" marL="0" rtl="0" algn="l">
              <a:lnSpc>
                <a:spcPct val="90000"/>
              </a:lnSpc>
              <a:spcBef>
                <a:spcPts val="625"/>
              </a:spcBef>
              <a:spcAft>
                <a:spcPts val="0"/>
              </a:spcAft>
              <a:buSzPts val="1800"/>
              <a:buFont typeface="Arial"/>
              <a:buNone/>
            </a:pPr>
            <a:r>
              <a:rPr lang="de-DE" sz="1800"/>
              <a:t>Part II: Components model</a:t>
            </a:r>
            <a:endParaRPr/>
          </a:p>
          <a:p>
            <a:pPr indent="0" lvl="0" marL="0" rtl="0" algn="l">
              <a:lnSpc>
                <a:spcPct val="90000"/>
              </a:lnSpc>
              <a:spcBef>
                <a:spcPts val="625"/>
              </a:spcBef>
              <a:spcAft>
                <a:spcPts val="0"/>
              </a:spcAft>
              <a:buSzPts val="1800"/>
              <a:buFont typeface="Arial"/>
              <a:buNone/>
            </a:pPr>
            <a:r>
              <a:rPr lang="de-DE" sz="1800"/>
              <a:t>	 </a:t>
            </a:r>
            <a:r>
              <a:rPr b="0" lang="de-DE" sz="1600"/>
              <a:t>1. Kubernetes</a:t>
            </a:r>
            <a:endParaRPr/>
          </a:p>
          <a:p>
            <a:pPr indent="0" lvl="0" marL="0" rtl="0" algn="l">
              <a:lnSpc>
                <a:spcPct val="90000"/>
              </a:lnSpc>
              <a:spcBef>
                <a:spcPts val="625"/>
              </a:spcBef>
              <a:spcAft>
                <a:spcPts val="0"/>
              </a:spcAft>
              <a:buSzPts val="1800"/>
              <a:buFont typeface="Arial"/>
              <a:buNone/>
            </a:pPr>
            <a:r>
              <a:rPr lang="de-DE" sz="1800"/>
              <a:t>         </a:t>
            </a:r>
            <a:r>
              <a:rPr b="0" lang="de-DE" sz="1600"/>
              <a:t>2. Microservice module</a:t>
            </a:r>
            <a:endParaRPr/>
          </a:p>
          <a:p>
            <a:pPr indent="0" lvl="0" marL="0" rtl="0" algn="l">
              <a:lnSpc>
                <a:spcPct val="90000"/>
              </a:lnSpc>
              <a:spcBef>
                <a:spcPts val="625"/>
              </a:spcBef>
              <a:spcAft>
                <a:spcPts val="0"/>
              </a:spcAft>
              <a:buSzPts val="1600"/>
              <a:buFont typeface="Arial"/>
              <a:buNone/>
            </a:pPr>
            <a:r>
              <a:rPr b="0" lang="de-DE" sz="1600"/>
              <a:t>          3. Solrcloud module</a:t>
            </a:r>
            <a:endParaRPr/>
          </a:p>
          <a:p>
            <a:pPr indent="0" lvl="0" marL="0" rtl="0" algn="l">
              <a:lnSpc>
                <a:spcPct val="90000"/>
              </a:lnSpc>
              <a:spcBef>
                <a:spcPts val="625"/>
              </a:spcBef>
              <a:spcAft>
                <a:spcPts val="0"/>
              </a:spcAft>
              <a:buSzPts val="1600"/>
              <a:buFont typeface="Arial"/>
              <a:buNone/>
            </a:pPr>
            <a:r>
              <a:rPr b="0" lang="de-DE" sz="1600"/>
              <a:t>          4. Database module</a:t>
            </a:r>
            <a:endParaRPr/>
          </a:p>
          <a:p>
            <a:pPr indent="0" lvl="0" marL="0" rtl="0" algn="l">
              <a:lnSpc>
                <a:spcPct val="90000"/>
              </a:lnSpc>
              <a:spcBef>
                <a:spcPts val="625"/>
              </a:spcBef>
              <a:spcAft>
                <a:spcPts val="0"/>
              </a:spcAft>
              <a:buSzPts val="1600"/>
              <a:buFont typeface="Arial"/>
              <a:buNone/>
            </a:pPr>
            <a:r>
              <a:t/>
            </a:r>
            <a:endParaRPr b="0" sz="1600"/>
          </a:p>
          <a:p>
            <a:pPr indent="0" lvl="0" marL="0" rtl="0" algn="l">
              <a:lnSpc>
                <a:spcPct val="90000"/>
              </a:lnSpc>
              <a:spcBef>
                <a:spcPts val="625"/>
              </a:spcBef>
              <a:spcAft>
                <a:spcPts val="0"/>
              </a:spcAft>
              <a:buSzPts val="1800"/>
              <a:buFont typeface="Arial"/>
              <a:buNone/>
            </a:pPr>
            <a:r>
              <a:rPr lang="de-DE" sz="1800"/>
              <a:t>Part III: Demo</a:t>
            </a:r>
            <a:endParaRPr/>
          </a:p>
          <a:p>
            <a:pPr indent="0" lvl="0" marL="0" rtl="0" algn="l">
              <a:lnSpc>
                <a:spcPct val="90000"/>
              </a:lnSpc>
              <a:spcBef>
                <a:spcPts val="625"/>
              </a:spcBef>
              <a:spcAft>
                <a:spcPts val="0"/>
              </a:spcAft>
              <a:buSzPts val="1800"/>
              <a:buFont typeface="Arial"/>
              <a:buNone/>
            </a:pPr>
            <a:r>
              <a:rPr lang="de-DE" sz="1800"/>
              <a:t>	</a:t>
            </a:r>
            <a:r>
              <a:rPr b="0" lang="de-DE" sz="1600"/>
              <a:t>1. Sequence diagram &amp; Demo</a:t>
            </a:r>
            <a:endParaRPr/>
          </a:p>
        </p:txBody>
      </p:sp>
      <p:sp>
        <p:nvSpPr>
          <p:cNvPr id="263" name="Google Shape;263;p27"/>
          <p:cNvSpPr txBox="1"/>
          <p:nvPr>
            <p:ph idx="3" type="subTitle"/>
          </p:nvPr>
        </p:nvSpPr>
        <p:spPr>
          <a:xfrm>
            <a:off x="4552467" y="1867395"/>
            <a:ext cx="3558208" cy="4500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de-DE" sz="3200">
                <a:solidFill>
                  <a:schemeClr val="dk1"/>
                </a:solidFill>
              </a:rPr>
              <a:t>Content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p:nvPr>
            <p:ph idx="4" type="pic"/>
          </p:nvPr>
        </p:nvSpPr>
        <p:spPr>
          <a:xfrm>
            <a:off x="3439427" y="1103697"/>
            <a:ext cx="3948931" cy="3339350"/>
          </a:xfrm>
          <a:prstGeom prst="ellipse">
            <a:avLst/>
          </a:prstGeom>
          <a:solidFill>
            <a:schemeClr val="lt1"/>
          </a:solidFill>
          <a:ln>
            <a:noFill/>
          </a:ln>
        </p:spPr>
      </p:sp>
      <p:sp>
        <p:nvSpPr>
          <p:cNvPr id="269" name="Google Shape;269;p28"/>
          <p:cNvSpPr txBox="1"/>
          <p:nvPr>
            <p:ph idx="1" type="body"/>
          </p:nvPr>
        </p:nvSpPr>
        <p:spPr>
          <a:xfrm>
            <a:off x="936493" y="648000"/>
            <a:ext cx="2968261" cy="48342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200"/>
              <a:buFont typeface="Arial"/>
              <a:buNone/>
            </a:pPr>
            <a:r>
              <a:rPr lang="de-DE"/>
              <a:t>IPVS</a:t>
            </a:r>
            <a:endParaRPr/>
          </a:p>
        </p:txBody>
      </p:sp>
      <p:sp>
        <p:nvSpPr>
          <p:cNvPr id="270" name="Google Shape;270;p28"/>
          <p:cNvSpPr txBox="1"/>
          <p:nvPr>
            <p:ph idx="2" type="body"/>
          </p:nvPr>
        </p:nvSpPr>
        <p:spPr>
          <a:xfrm>
            <a:off x="4527919" y="2242953"/>
            <a:ext cx="3557588" cy="293492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800"/>
              <a:buFont typeface="Arial"/>
              <a:buNone/>
            </a:pPr>
            <a:r>
              <a:rPr lang="de-DE">
                <a:solidFill>
                  <a:schemeClr val="dk1"/>
                </a:solidFill>
              </a:rPr>
              <a:t>Motivation</a:t>
            </a:r>
            <a:endParaRPr/>
          </a:p>
        </p:txBody>
      </p:sp>
      <p:sp>
        <p:nvSpPr>
          <p:cNvPr id="271" name="Google Shape;271;p28"/>
          <p:cNvSpPr txBox="1"/>
          <p:nvPr>
            <p:ph idx="3" type="subTitle"/>
          </p:nvPr>
        </p:nvSpPr>
        <p:spPr>
          <a:xfrm>
            <a:off x="3758161" y="2919488"/>
            <a:ext cx="3558208" cy="511794"/>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de-DE">
                <a:solidFill>
                  <a:schemeClr val="dk1"/>
                </a:solidFill>
              </a:rPr>
              <a:t>Enterprise Information Management</a:t>
            </a:r>
            <a:endParaRPr>
              <a:solidFill>
                <a:schemeClr val="dk1"/>
              </a:solidFill>
            </a:endParaRPr>
          </a:p>
        </p:txBody>
      </p:sp>
      <p:sp>
        <p:nvSpPr>
          <p:cNvPr id="272" name="Google Shape;272;p28"/>
          <p:cNvSpPr/>
          <p:nvPr>
            <p:ph idx="5" type="pic"/>
          </p:nvPr>
        </p:nvSpPr>
        <p:spPr>
          <a:xfrm>
            <a:off x="6044409" y="5256213"/>
            <a:ext cx="1185333" cy="304800"/>
          </a:xfrm>
          <a:prstGeom prst="rect">
            <a:avLst/>
          </a:prstGeom>
          <a:noFill/>
          <a:ln>
            <a:noFill/>
          </a:ln>
        </p:spPr>
      </p:sp>
      <p:sp>
        <p:nvSpPr>
          <p:cNvPr id="273" name="Google Shape;273;p28"/>
          <p:cNvSpPr txBox="1"/>
          <p:nvPr/>
        </p:nvSpPr>
        <p:spPr>
          <a:xfrm>
            <a:off x="500513" y="1748590"/>
            <a:ext cx="2938800" cy="3214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de-DE" sz="2000" u="none" cap="none" strike="noStrike">
                <a:solidFill>
                  <a:schemeClr val="lt1"/>
                </a:solidFill>
                <a:latin typeface="Arial"/>
                <a:ea typeface="Arial"/>
                <a:cs typeface="Arial"/>
                <a:sym typeface="Arial"/>
              </a:rPr>
              <a:t>Key Words:</a:t>
            </a:r>
            <a:endParaRPr/>
          </a:p>
          <a:p>
            <a:pPr indent="-179387" lvl="0" marL="179387" marR="0" rtl="0" algn="l">
              <a:lnSpc>
                <a:spcPct val="120000"/>
              </a:lnSpc>
              <a:spcBef>
                <a:spcPts val="625"/>
              </a:spcBef>
              <a:spcAft>
                <a:spcPts val="0"/>
              </a:spcAft>
              <a:buClr>
                <a:schemeClr val="accent1"/>
              </a:buClr>
              <a:buSzPts val="1400"/>
              <a:buFont typeface="Arial"/>
              <a:buChar char="•"/>
            </a:pPr>
            <a:r>
              <a:rPr b="1" i="0" lang="de-DE" sz="1400" u="none" cap="none" strike="noStrike">
                <a:solidFill>
                  <a:schemeClr val="lt1"/>
                </a:solidFill>
                <a:latin typeface="Arial"/>
                <a:ea typeface="Arial"/>
                <a:cs typeface="Arial"/>
                <a:sym typeface="Arial"/>
              </a:rPr>
              <a:t>Information</a:t>
            </a:r>
            <a:r>
              <a:rPr b="1" lang="de-DE">
                <a:solidFill>
                  <a:schemeClr val="lt1"/>
                </a:solidFill>
              </a:rPr>
              <a:t> &amp; D</a:t>
            </a:r>
            <a:r>
              <a:rPr b="1" i="0" lang="de-DE" sz="1400" u="none" cap="none" strike="noStrike">
                <a:solidFill>
                  <a:schemeClr val="lt1"/>
                </a:solidFill>
                <a:latin typeface="Arial"/>
                <a:ea typeface="Arial"/>
                <a:cs typeface="Arial"/>
                <a:sym typeface="Arial"/>
              </a:rPr>
              <a:t>ata assets</a:t>
            </a:r>
            <a:endParaRPr b="1" i="0" sz="1400" u="none" cap="none" strike="noStrike">
              <a:solidFill>
                <a:schemeClr val="lt1"/>
              </a:solidFill>
              <a:latin typeface="Arial"/>
              <a:ea typeface="Arial"/>
              <a:cs typeface="Arial"/>
              <a:sym typeface="Arial"/>
            </a:endParaRPr>
          </a:p>
          <a:p>
            <a:pPr indent="-179387" lvl="0" marL="179387" marR="0" rtl="0" algn="l">
              <a:lnSpc>
                <a:spcPct val="120000"/>
              </a:lnSpc>
              <a:spcBef>
                <a:spcPts val="625"/>
              </a:spcBef>
              <a:spcAft>
                <a:spcPts val="0"/>
              </a:spcAft>
              <a:buClr>
                <a:schemeClr val="accent1"/>
              </a:buClr>
              <a:buSzPts val="1400"/>
              <a:buChar char="•"/>
            </a:pPr>
            <a:r>
              <a:rPr b="1" lang="de-DE">
                <a:solidFill>
                  <a:schemeClr val="lt1"/>
                </a:solidFill>
              </a:rPr>
              <a:t>Business relevant data</a:t>
            </a:r>
            <a:endParaRPr b="1">
              <a:solidFill>
                <a:schemeClr val="lt1"/>
              </a:solidFill>
            </a:endParaRPr>
          </a:p>
          <a:p>
            <a:pPr indent="-179387" lvl="0" marL="179387" marR="0" rtl="0" algn="l">
              <a:lnSpc>
                <a:spcPct val="120000"/>
              </a:lnSpc>
              <a:spcBef>
                <a:spcPts val="625"/>
              </a:spcBef>
              <a:spcAft>
                <a:spcPts val="0"/>
              </a:spcAft>
              <a:buClr>
                <a:schemeClr val="accent1"/>
              </a:buClr>
              <a:buSzPts val="1400"/>
              <a:buChar char="•"/>
            </a:pPr>
            <a:r>
              <a:rPr b="1" lang="de-DE">
                <a:solidFill>
                  <a:schemeClr val="lt1"/>
                </a:solidFill>
              </a:rPr>
              <a:t>Common corporate document repositories &amp; enterprise archives</a:t>
            </a:r>
            <a:endParaRPr b="1">
              <a:solidFill>
                <a:schemeClr val="lt1"/>
              </a:solidFill>
            </a:endParaRPr>
          </a:p>
          <a:p>
            <a:pPr indent="-179388" lvl="0" marL="179388" marR="0" rtl="0" algn="l">
              <a:lnSpc>
                <a:spcPct val="120000"/>
              </a:lnSpc>
              <a:spcBef>
                <a:spcPts val="625"/>
              </a:spcBef>
              <a:spcAft>
                <a:spcPts val="0"/>
              </a:spcAft>
              <a:buClr>
                <a:schemeClr val="accent1"/>
              </a:buClr>
              <a:buSzPts val="1400"/>
              <a:buFont typeface="Arial"/>
              <a:buChar char="•"/>
            </a:pPr>
            <a:r>
              <a:rPr b="1" i="0" lang="de-DE" sz="1400" u="none" cap="none" strike="noStrike">
                <a:solidFill>
                  <a:schemeClr val="lt1"/>
                </a:solidFill>
                <a:latin typeface="Arial"/>
                <a:ea typeface="Arial"/>
                <a:cs typeface="Arial"/>
                <a:sym typeface="Arial"/>
              </a:rPr>
              <a:t>Load, store and index</a:t>
            </a:r>
            <a:endParaRPr/>
          </a:p>
          <a:p>
            <a:pPr indent="-179387" lvl="0" marL="179387" marR="0" rtl="0" algn="l">
              <a:lnSpc>
                <a:spcPct val="120000"/>
              </a:lnSpc>
              <a:spcBef>
                <a:spcPts val="625"/>
              </a:spcBef>
              <a:spcAft>
                <a:spcPts val="0"/>
              </a:spcAft>
              <a:buClr>
                <a:schemeClr val="accent1"/>
              </a:buClr>
              <a:buSzPts val="1400"/>
              <a:buFont typeface="Arial"/>
              <a:buChar char="•"/>
            </a:pPr>
            <a:r>
              <a:rPr b="1" i="0" lang="de-DE" sz="1400" u="none" cap="none" strike="noStrike">
                <a:solidFill>
                  <a:schemeClr val="lt1"/>
                </a:solidFill>
                <a:latin typeface="Arial"/>
                <a:ea typeface="Arial"/>
                <a:cs typeface="Arial"/>
                <a:sym typeface="Arial"/>
              </a:rPr>
              <a:t>Search and retrieval</a:t>
            </a:r>
            <a:endParaRPr/>
          </a:p>
          <a:p>
            <a:pPr indent="-179388" lvl="0" marL="179388" marR="0" rtl="0" algn="l">
              <a:lnSpc>
                <a:spcPct val="120000"/>
              </a:lnSpc>
              <a:spcBef>
                <a:spcPts val="625"/>
              </a:spcBef>
              <a:spcAft>
                <a:spcPts val="0"/>
              </a:spcAft>
              <a:buClr>
                <a:schemeClr val="accent1"/>
              </a:buClr>
              <a:buSzPts val="1400"/>
              <a:buFont typeface="Arial"/>
              <a:buChar char="•"/>
            </a:pPr>
            <a:r>
              <a:rPr b="1" lang="de-DE">
                <a:solidFill>
                  <a:schemeClr val="lt1"/>
                </a:solidFill>
              </a:rPr>
              <a:t>I</a:t>
            </a:r>
            <a:r>
              <a:rPr b="1" i="0" lang="de-DE" sz="1400" u="none" cap="none" strike="noStrike">
                <a:solidFill>
                  <a:schemeClr val="lt1"/>
                </a:solidFill>
                <a:latin typeface="Arial"/>
                <a:ea typeface="Arial"/>
                <a:cs typeface="Arial"/>
                <a:sym typeface="Arial"/>
              </a:rPr>
              <a:t>ndex metadata and full text data</a:t>
            </a:r>
            <a:endParaRPr/>
          </a:p>
          <a:p>
            <a:pPr indent="-90488" lvl="0" marL="179388" marR="0" rtl="0" algn="l">
              <a:lnSpc>
                <a:spcPct val="120000"/>
              </a:lnSpc>
              <a:spcBef>
                <a:spcPts val="625"/>
              </a:spcBef>
              <a:spcAft>
                <a:spcPts val="0"/>
              </a:spcAft>
              <a:buClr>
                <a:schemeClr val="accent1"/>
              </a:buClr>
              <a:buSzPts val="1400"/>
              <a:buFont typeface="Arial"/>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29"/>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20.08.2020</a:t>
            </a:r>
            <a:endParaRPr/>
          </a:p>
        </p:txBody>
      </p:sp>
      <p:sp>
        <p:nvSpPr>
          <p:cNvPr id="279" name="Google Shape;279;p29"/>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Universität Stuttgart</a:t>
            </a:r>
            <a:endParaRPr/>
          </a:p>
        </p:txBody>
      </p:sp>
      <p:sp>
        <p:nvSpPr>
          <p:cNvPr id="280" name="Google Shape;280;p29"/>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0"/>
          <p:cNvSpPr txBox="1"/>
          <p:nvPr>
            <p:ph idx="10" type="dt"/>
          </p:nvPr>
        </p:nvSpPr>
        <p:spPr>
          <a:xfrm>
            <a:off x="6305702" y="5418004"/>
            <a:ext cx="6003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20.08.2020</a:t>
            </a:r>
            <a:endParaRPr/>
          </a:p>
        </p:txBody>
      </p:sp>
      <p:sp>
        <p:nvSpPr>
          <p:cNvPr id="286" name="Google Shape;286;p30"/>
          <p:cNvSpPr txBox="1"/>
          <p:nvPr>
            <p:ph idx="11" type="ftr"/>
          </p:nvPr>
        </p:nvSpPr>
        <p:spPr>
          <a:xfrm>
            <a:off x="401855" y="5418004"/>
            <a:ext cx="50400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Universität Stuttgart</a:t>
            </a:r>
            <a:endParaRPr/>
          </a:p>
        </p:txBody>
      </p:sp>
      <p:sp>
        <p:nvSpPr>
          <p:cNvPr id="287" name="Google Shape;287;p30"/>
          <p:cNvSpPr txBox="1"/>
          <p:nvPr>
            <p:ph idx="12" type="sldNum"/>
          </p:nvPr>
        </p:nvSpPr>
        <p:spPr>
          <a:xfrm>
            <a:off x="7081114" y="5418004"/>
            <a:ext cx="220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1"/>
          <p:cNvSpPr txBox="1"/>
          <p:nvPr>
            <p:ph idx="10" type="dt"/>
          </p:nvPr>
        </p:nvSpPr>
        <p:spPr>
          <a:xfrm>
            <a:off x="6305702" y="5418004"/>
            <a:ext cx="6003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20.08.2020</a:t>
            </a:r>
            <a:endParaRPr/>
          </a:p>
        </p:txBody>
      </p:sp>
      <p:sp>
        <p:nvSpPr>
          <p:cNvPr id="293" name="Google Shape;293;p31"/>
          <p:cNvSpPr txBox="1"/>
          <p:nvPr>
            <p:ph idx="11" type="ftr"/>
          </p:nvPr>
        </p:nvSpPr>
        <p:spPr>
          <a:xfrm>
            <a:off x="401855" y="5418004"/>
            <a:ext cx="50400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Universität Stuttgart</a:t>
            </a:r>
            <a:endParaRPr/>
          </a:p>
        </p:txBody>
      </p:sp>
      <p:sp>
        <p:nvSpPr>
          <p:cNvPr id="294" name="Google Shape;294;p31"/>
          <p:cNvSpPr txBox="1"/>
          <p:nvPr>
            <p:ph idx="12" type="sldNum"/>
          </p:nvPr>
        </p:nvSpPr>
        <p:spPr>
          <a:xfrm>
            <a:off x="7081114" y="5418004"/>
            <a:ext cx="2208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idx="1" type="body"/>
          </p:nvPr>
        </p:nvSpPr>
        <p:spPr>
          <a:xfrm>
            <a:off x="3421194" y="334171"/>
            <a:ext cx="6840000" cy="276225"/>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2800"/>
              <a:buNone/>
            </a:pPr>
            <a:r>
              <a:rPr b="1" lang="de-DE" sz="2800"/>
              <a:t>Component model</a:t>
            </a:r>
            <a:endParaRPr/>
          </a:p>
        </p:txBody>
      </p:sp>
      <p:sp>
        <p:nvSpPr>
          <p:cNvPr id="300" name="Google Shape;300;p32"/>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24.10.2022</a:t>
            </a:r>
            <a:endParaRPr/>
          </a:p>
        </p:txBody>
      </p:sp>
      <p:sp>
        <p:nvSpPr>
          <p:cNvPr id="301" name="Google Shape;301;p32"/>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Universität Stuttgart</a:t>
            </a:r>
            <a:endParaRPr/>
          </a:p>
        </p:txBody>
      </p:sp>
      <p:sp>
        <p:nvSpPr>
          <p:cNvPr id="302" name="Google Shape;302;p32"/>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de-DE"/>
              <a:t>‹#›</a:t>
            </a:fld>
            <a:endParaRPr/>
          </a:p>
        </p:txBody>
      </p:sp>
      <p:pic>
        <p:nvPicPr>
          <p:cNvPr id="303" name="Google Shape;303;p32"/>
          <p:cNvPicPr preferRelativeResize="0"/>
          <p:nvPr/>
        </p:nvPicPr>
        <p:blipFill rotWithShape="1">
          <a:blip r:embed="rId3">
            <a:alphaModFix/>
          </a:blip>
          <a:srcRect b="0" l="0" r="0" t="0"/>
          <a:stretch/>
        </p:blipFill>
        <p:spPr>
          <a:xfrm>
            <a:off x="102671" y="89836"/>
            <a:ext cx="2704698" cy="943878"/>
          </a:xfrm>
          <a:prstGeom prst="rect">
            <a:avLst/>
          </a:prstGeom>
          <a:noFill/>
          <a:ln>
            <a:noFill/>
          </a:ln>
        </p:spPr>
      </p:pic>
      <p:pic>
        <p:nvPicPr>
          <p:cNvPr id="304" name="Google Shape;304;p32"/>
          <p:cNvPicPr preferRelativeResize="0"/>
          <p:nvPr>
            <p:ph idx="2" type="body"/>
          </p:nvPr>
        </p:nvPicPr>
        <p:blipFill rotWithShape="1">
          <a:blip r:embed="rId4">
            <a:alphaModFix/>
          </a:blip>
          <a:srcRect b="0" l="0" r="0" t="0"/>
          <a:stretch/>
        </p:blipFill>
        <p:spPr>
          <a:xfrm>
            <a:off x="352607" y="1275184"/>
            <a:ext cx="6838950" cy="3478032"/>
          </a:xfrm>
          <a:prstGeom prst="rect">
            <a:avLst/>
          </a:prstGeom>
          <a:noFill/>
          <a:ln>
            <a:noFill/>
          </a:ln>
        </p:spPr>
      </p:pic>
      <p:sp>
        <p:nvSpPr>
          <p:cNvPr id="305" name="Google Shape;305;p32"/>
          <p:cNvSpPr/>
          <p:nvPr/>
        </p:nvSpPr>
        <p:spPr>
          <a:xfrm>
            <a:off x="352600" y="3736050"/>
            <a:ext cx="488100" cy="15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352600" y="2934400"/>
            <a:ext cx="488100" cy="15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rot="4119494">
            <a:off x="2043224" y="2420513"/>
            <a:ext cx="458329" cy="200723"/>
          </a:xfrm>
          <a:prstGeom prst="rightArrow">
            <a:avLst>
              <a:gd fmla="val 50000" name="adj1"/>
              <a:gd fmla="val 3624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rot="4119494">
            <a:off x="3624374" y="2420513"/>
            <a:ext cx="458329" cy="200723"/>
          </a:xfrm>
          <a:prstGeom prst="rightArrow">
            <a:avLst>
              <a:gd fmla="val 50000" name="adj1"/>
              <a:gd fmla="val 3624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rot="4119494">
            <a:off x="5170024" y="2325963"/>
            <a:ext cx="458329" cy="200723"/>
          </a:xfrm>
          <a:prstGeom prst="rightArrow">
            <a:avLst>
              <a:gd fmla="val 50000" name="adj1"/>
              <a:gd fmla="val 3624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txBox="1"/>
          <p:nvPr/>
        </p:nvSpPr>
        <p:spPr>
          <a:xfrm>
            <a:off x="401850" y="1476425"/>
            <a:ext cx="1617600" cy="5079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Char char="●"/>
            </a:pPr>
            <a:r>
              <a:rPr lang="de-DE" sz="700"/>
              <a:t>Distributed cluster management system</a:t>
            </a:r>
            <a:endParaRPr sz="700"/>
          </a:p>
          <a:p>
            <a:pPr indent="-273050" lvl="0" marL="457200" rtl="0" algn="l">
              <a:spcBef>
                <a:spcPts val="0"/>
              </a:spcBef>
              <a:spcAft>
                <a:spcPts val="0"/>
              </a:spcAft>
              <a:buSzPts val="700"/>
              <a:buChar char="●"/>
            </a:pPr>
            <a:r>
              <a:rPr lang="de-DE" sz="700"/>
              <a:t>Container technology</a:t>
            </a:r>
            <a:endParaRPr sz="700"/>
          </a:p>
        </p:txBody>
      </p:sp>
      <p:sp>
        <p:nvSpPr>
          <p:cNvPr id="311" name="Google Shape;311;p32"/>
          <p:cNvSpPr txBox="1"/>
          <p:nvPr/>
        </p:nvSpPr>
        <p:spPr>
          <a:xfrm>
            <a:off x="472800" y="1984325"/>
            <a:ext cx="1356000" cy="2925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Char char="●"/>
            </a:pPr>
            <a:r>
              <a:rPr lang="de-DE" sz="700"/>
              <a:t>loose coupling</a:t>
            </a:r>
            <a:endParaRPr sz="700"/>
          </a:p>
        </p:txBody>
      </p:sp>
      <p:sp>
        <p:nvSpPr>
          <p:cNvPr id="312" name="Google Shape;312;p32"/>
          <p:cNvSpPr txBox="1"/>
          <p:nvPr/>
        </p:nvSpPr>
        <p:spPr>
          <a:xfrm>
            <a:off x="276000" y="1368725"/>
            <a:ext cx="1749600" cy="5079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Char char="●"/>
            </a:pPr>
            <a:r>
              <a:rPr lang="de-DE" sz="700"/>
              <a:t>distributed </a:t>
            </a:r>
            <a:r>
              <a:rPr lang="de-DE" sz="700"/>
              <a:t>database system</a:t>
            </a:r>
            <a:endParaRPr sz="700"/>
          </a:p>
          <a:p>
            <a:pPr indent="-273050" lvl="0" marL="457200" rtl="0" algn="l">
              <a:spcBef>
                <a:spcPts val="0"/>
              </a:spcBef>
              <a:spcAft>
                <a:spcPts val="0"/>
              </a:spcAft>
              <a:buSzPts val="700"/>
              <a:buChar char="●"/>
            </a:pPr>
            <a:r>
              <a:rPr lang="de-DE" sz="700"/>
              <a:t>k8s operators</a:t>
            </a:r>
            <a:endParaRPr sz="700"/>
          </a:p>
          <a:p>
            <a:pPr indent="-273050" lvl="0" marL="457200" rtl="0" algn="l">
              <a:spcBef>
                <a:spcPts val="0"/>
              </a:spcBef>
              <a:spcAft>
                <a:spcPts val="0"/>
              </a:spcAft>
              <a:buSzPts val="700"/>
              <a:buChar char="●"/>
            </a:pPr>
            <a:r>
              <a:rPr lang="de-DE" sz="700"/>
              <a:t>json format</a:t>
            </a:r>
            <a:endParaRPr sz="700"/>
          </a:p>
        </p:txBody>
      </p:sp>
      <p:sp>
        <p:nvSpPr>
          <p:cNvPr id="313" name="Google Shape;313;p32"/>
          <p:cNvSpPr txBox="1"/>
          <p:nvPr/>
        </p:nvSpPr>
        <p:spPr>
          <a:xfrm>
            <a:off x="4030400" y="1476425"/>
            <a:ext cx="2231400" cy="4002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Char char="●"/>
            </a:pPr>
            <a:r>
              <a:rPr lang="de-DE" sz="700"/>
              <a:t>large scale</a:t>
            </a:r>
            <a:endParaRPr sz="700"/>
          </a:p>
          <a:p>
            <a:pPr indent="-273050" lvl="0" marL="457200" rtl="0" algn="l">
              <a:spcBef>
                <a:spcPts val="0"/>
              </a:spcBef>
              <a:spcAft>
                <a:spcPts val="0"/>
              </a:spcAft>
              <a:buSzPts val="700"/>
              <a:buChar char="●"/>
            </a:pPr>
            <a:r>
              <a:rPr lang="de-DE" sz="700"/>
              <a:t>distributed indexing and </a:t>
            </a:r>
            <a:r>
              <a:rPr lang="de-DE" sz="700"/>
              <a:t>retrieving</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5"/>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3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6"/>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3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7"/>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3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3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3425200" y="373202"/>
            <a:ext cx="6839479" cy="60676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Font typeface="Arial"/>
              <a:buNone/>
            </a:pPr>
            <a:r>
              <a:rPr lang="de-DE"/>
              <a:t>Kubernetes  dashboard</a:t>
            </a:r>
            <a:br>
              <a:rPr lang="de-DE"/>
            </a:br>
            <a:endParaRPr/>
          </a:p>
        </p:txBody>
      </p:sp>
      <p:sp>
        <p:nvSpPr>
          <p:cNvPr id="319" name="Google Shape;319;p33"/>
          <p:cNvSpPr txBox="1"/>
          <p:nvPr>
            <p:ph idx="10" type="dt"/>
          </p:nvPr>
        </p:nvSpPr>
        <p:spPr>
          <a:xfrm>
            <a:off x="6305702" y="5418004"/>
            <a:ext cx="600298"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20.10.2022</a:t>
            </a:r>
            <a:endParaRPr/>
          </a:p>
        </p:txBody>
      </p:sp>
      <p:sp>
        <p:nvSpPr>
          <p:cNvPr id="320" name="Google Shape;320;p33"/>
          <p:cNvSpPr txBox="1"/>
          <p:nvPr>
            <p:ph idx="11" type="ftr"/>
          </p:nvPr>
        </p:nvSpPr>
        <p:spPr>
          <a:xfrm>
            <a:off x="401855" y="5418004"/>
            <a:ext cx="504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Universität Stuttgart</a:t>
            </a:r>
            <a:endParaRPr/>
          </a:p>
        </p:txBody>
      </p:sp>
      <p:sp>
        <p:nvSpPr>
          <p:cNvPr id="321" name="Google Shape;321;p33"/>
          <p:cNvSpPr txBox="1"/>
          <p:nvPr>
            <p:ph idx="12" type="sldNum"/>
          </p:nvPr>
        </p:nvSpPr>
        <p:spPr>
          <a:xfrm>
            <a:off x="7081114" y="5418004"/>
            <a:ext cx="220886"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de-DE"/>
              <a:t>‹#›</a:t>
            </a:fld>
            <a:endParaRPr/>
          </a:p>
        </p:txBody>
      </p:sp>
      <p:pic>
        <p:nvPicPr>
          <p:cNvPr id="322" name="Google Shape;322;p33"/>
          <p:cNvPicPr preferRelativeResize="0"/>
          <p:nvPr/>
        </p:nvPicPr>
        <p:blipFill rotWithShape="1">
          <a:blip r:embed="rId3">
            <a:alphaModFix/>
          </a:blip>
          <a:srcRect b="0" l="0" r="0" t="0"/>
          <a:stretch/>
        </p:blipFill>
        <p:spPr>
          <a:xfrm>
            <a:off x="120088" y="88345"/>
            <a:ext cx="2704698" cy="943878"/>
          </a:xfrm>
          <a:prstGeom prst="rect">
            <a:avLst/>
          </a:prstGeom>
          <a:noFill/>
          <a:ln>
            <a:noFill/>
          </a:ln>
        </p:spPr>
      </p:pic>
      <p:pic>
        <p:nvPicPr>
          <p:cNvPr id="323" name="Google Shape;323;p33"/>
          <p:cNvPicPr preferRelativeResize="0"/>
          <p:nvPr/>
        </p:nvPicPr>
        <p:blipFill>
          <a:blip r:embed="rId4">
            <a:alphaModFix/>
          </a:blip>
          <a:stretch>
            <a:fillRect/>
          </a:stretch>
        </p:blipFill>
        <p:spPr>
          <a:xfrm>
            <a:off x="161738" y="979980"/>
            <a:ext cx="7296527" cy="4104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i-Stuttgart">
  <a:themeElements>
    <a:clrScheme name="UNI COLOUR">
      <a:dk1>
        <a:srgbClr val="3E444C"/>
      </a:dk1>
      <a:lt1>
        <a:srgbClr val="FFFFFF"/>
      </a:lt1>
      <a:dk2>
        <a:srgbClr val="000000"/>
      </a:dk2>
      <a:lt2>
        <a:srgbClr val="9F9998"/>
      </a:lt2>
      <a:accent1>
        <a:srgbClr val="00BEFF"/>
      </a:accent1>
      <a:accent2>
        <a:srgbClr val="00519E"/>
      </a:accent2>
      <a:accent3>
        <a:srgbClr val="3E444C"/>
      </a:accent3>
      <a:accent4>
        <a:srgbClr val="7DC6EA"/>
      </a:accent4>
      <a:accent5>
        <a:srgbClr val="9F9998"/>
      </a:accent5>
      <a:accent6>
        <a:srgbClr val="FFD500"/>
      </a:accent6>
      <a:hlink>
        <a:srgbClr val="00BEFF"/>
      </a:hlink>
      <a:folHlink>
        <a:srgbClr val="3E44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niversität Stuttgart Version 2">
      <a:dk1>
        <a:srgbClr val="323232"/>
      </a:dk1>
      <a:lt1>
        <a:srgbClr val="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