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Catamaran"/>
      <p:regular r:id="rId36"/>
      <p:bold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Archiv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FF2009-A2FD-4DBD-84BF-1FA70464F8F4}">
  <a:tblStyle styleId="{CCFF2009-A2FD-4DBD-84BF-1FA70464F8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schemas.openxmlformats.org/officeDocument/2006/relationships/font" Target="fonts/Archivo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44" Type="http://schemas.openxmlformats.org/officeDocument/2006/relationships/font" Target="fonts/Archivo-italic.fntdata"/><Relationship Id="rId21" Type="http://schemas.openxmlformats.org/officeDocument/2006/relationships/slide" Target="slides/slide16.xml"/><Relationship Id="rId43" Type="http://schemas.openxmlformats.org/officeDocument/2006/relationships/font" Target="fonts/Archiv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Archiv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atamaran-bold.fntdata"/><Relationship Id="rId14" Type="http://schemas.openxmlformats.org/officeDocument/2006/relationships/slide" Target="slides/slide9.xml"/><Relationship Id="rId36" Type="http://schemas.openxmlformats.org/officeDocument/2006/relationships/font" Target="fonts/Catamaran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2d4845e04c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2d4845e04c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30d7124a3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30d7124a3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2d4845e04c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2d4845e04c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2d4845e04c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2d4845e04c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2d4845e04c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2d4845e04c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d4845e04c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d4845e04c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2d4845e04c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2d4845e04c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2d4845e04c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2d4845e04c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2d4845e04c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2d4845e04c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2d4845e04c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2d4845e04c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d4845e04c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d4845e04c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2d4845e04c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2d4845e04c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2d4845e04c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2d4845e04c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2d4845e04c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2d4845e04c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2d4845e04c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2d4845e04c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2d4845e04c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2d4845e04c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2d4845e04c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2d4845e04c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2d4845e04c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2d4845e04c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2d4845e04c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2d4845e04c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2d4845e04c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2d4845e04c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2d4845e04c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2d4845e04c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30d80940d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30d80940d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2d4845e04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2d4845e04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d4845e04c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2d4845e04c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2d4845e04c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2d4845e04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2d4845e04c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2d4845e04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05532" y="-719250"/>
            <a:ext cx="9990882" cy="6050606"/>
            <a:chOff x="-505532" y="-719250"/>
            <a:chExt cx="9990882" cy="6050606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509552" y="-719250"/>
              <a:ext cx="2975798" cy="2392650"/>
              <a:chOff x="4418377" y="-851325"/>
              <a:chExt cx="2975798" cy="239265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5" name="Google Shape;15;p2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8" name="Google Shape;18;p2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9" name="Google Shape;19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4" name="Google Shape;24;p2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" name="Google Shape;26;p2"/>
              <p:cNvCxnSpPr>
                <a:stCxn id="12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>
                <a:stCxn id="22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2"/>
              <p:cNvCxnSpPr>
                <a:stCxn id="19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>
                <a:stCxn id="16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>
                <a:stCxn id="22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" name="Google Shape;31;p2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" name="Google Shape;32;p2"/>
              <p:cNvCxnSpPr>
                <a:stCxn id="16" idx="5"/>
              </p:cNvCxnSpPr>
              <p:nvPr/>
            </p:nvCxnSpPr>
            <p:spPr>
              <a:xfrm flipH="1" rot="10800000">
                <a:off x="7079105" y="-81605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" name="Google Shape;33;p2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418377" y="472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>
              <a:off x="-505532" y="4226447"/>
              <a:ext cx="3290857" cy="1104909"/>
              <a:chOff x="-505532" y="4226447"/>
              <a:chExt cx="3290857" cy="1104909"/>
            </a:xfrm>
          </p:grpSpPr>
          <p:cxnSp>
            <p:nvCxnSpPr>
              <p:cNvPr id="36" name="Google Shape;36;p2"/>
              <p:cNvCxnSpPr>
                <a:stCxn id="37" idx="3"/>
                <a:endCxn id="38" idx="0"/>
              </p:cNvCxnSpPr>
              <p:nvPr/>
            </p:nvCxnSpPr>
            <p:spPr>
              <a:xfrm>
                <a:off x="1223400" y="4747104"/>
                <a:ext cx="1288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8" name="Google Shape;38;p2"/>
              <p:cNvSpPr/>
              <p:nvPr/>
            </p:nvSpPr>
            <p:spPr>
              <a:xfrm rot="10800000">
                <a:off x="2511725" y="4628451"/>
                <a:ext cx="273600" cy="2373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9" name="Google Shape;39;p2"/>
              <p:cNvGrpSpPr/>
              <p:nvPr/>
            </p:nvGrpSpPr>
            <p:grpSpPr>
              <a:xfrm rot="10800000">
                <a:off x="-505532" y="4536684"/>
                <a:ext cx="917499" cy="794671"/>
                <a:chOff x="8022925" y="186250"/>
                <a:chExt cx="815700" cy="706500"/>
              </a:xfrm>
            </p:grpSpPr>
            <p:sp>
              <p:nvSpPr>
                <p:cNvPr id="40" name="Google Shape;40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 rot="10800000">
                <a:off x="635607" y="4492552"/>
                <a:ext cx="587793" cy="509104"/>
                <a:chOff x="8022925" y="186250"/>
                <a:chExt cx="815700" cy="706500"/>
              </a:xfrm>
            </p:grpSpPr>
            <p:sp>
              <p:nvSpPr>
                <p:cNvPr id="37" name="Google Shape;37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4" name="Google Shape;44;p2"/>
              <p:cNvSpPr/>
              <p:nvPr/>
            </p:nvSpPr>
            <p:spPr>
              <a:xfrm rot="10800000">
                <a:off x="257863" y="4226447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5" name="Google Shape;45;p2"/>
              <p:cNvCxnSpPr>
                <a:stCxn id="37" idx="0"/>
              </p:cNvCxnSpPr>
              <p:nvPr/>
            </p:nvCxnSpPr>
            <p:spPr>
              <a:xfrm rot="10800000">
                <a:off x="481107" y="4747104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" name="Google Shape;46;p2"/>
              <p:cNvCxnSpPr>
                <a:stCxn id="40" idx="3"/>
              </p:cNvCxnSpPr>
              <p:nvPr/>
            </p:nvCxnSpPr>
            <p:spPr>
              <a:xfrm flipH="1" rot="10800000">
                <a:off x="411967" y="474652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" name="Google Shape;47;p2"/>
            <p:cNvGrpSpPr/>
            <p:nvPr/>
          </p:nvGrpSpPr>
          <p:grpSpPr>
            <a:xfrm flipH="1" rot="10800000">
              <a:off x="148990" y="168600"/>
              <a:ext cx="1128460" cy="989200"/>
              <a:chOff x="-50110" y="3536450"/>
              <a:chExt cx="1128460" cy="989200"/>
            </a:xfrm>
          </p:grpSpPr>
          <p:grpSp>
            <p:nvGrpSpPr>
              <p:cNvPr id="48" name="Google Shape;48;p2"/>
              <p:cNvGrpSpPr/>
              <p:nvPr/>
            </p:nvGrpSpPr>
            <p:grpSpPr>
              <a:xfrm rot="10800000">
                <a:off x="87357" y="3968427"/>
                <a:ext cx="587793" cy="509104"/>
                <a:chOff x="8022925" y="186250"/>
                <a:chExt cx="815700" cy="706500"/>
              </a:xfrm>
            </p:grpSpPr>
            <p:sp>
              <p:nvSpPr>
                <p:cNvPr id="49" name="Google Shape;49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1" name="Google Shape;51;p2"/>
              <p:cNvSpPr/>
              <p:nvPr/>
            </p:nvSpPr>
            <p:spPr>
              <a:xfrm rot="10800000">
                <a:off x="163378" y="44233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" name="Google Shape;52;p2"/>
              <p:cNvCxnSpPr>
                <a:stCxn id="49" idx="3"/>
              </p:cNvCxnSpPr>
              <p:nvPr/>
            </p:nvCxnSpPr>
            <p:spPr>
              <a:xfrm>
                <a:off x="675150" y="4222979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" name="Google Shape;53;p2"/>
              <p:cNvCxnSpPr>
                <a:stCxn id="49" idx="1"/>
              </p:cNvCxnSpPr>
              <p:nvPr/>
            </p:nvCxnSpPr>
            <p:spPr>
              <a:xfrm rot="10800000">
                <a:off x="-11567" y="3576627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" name="Google Shape;54;p2"/>
              <p:cNvSpPr/>
              <p:nvPr/>
            </p:nvSpPr>
            <p:spPr>
              <a:xfrm rot="10800000">
                <a:off x="-50110" y="353645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55" name="Google Shape;55;p2"/>
          <p:cNvSpPr/>
          <p:nvPr>
            <p:ph idx="2" type="pic"/>
          </p:nvPr>
        </p:nvSpPr>
        <p:spPr>
          <a:xfrm>
            <a:off x="4934775" y="803775"/>
            <a:ext cx="3470400" cy="339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"/>
          <p:cNvSpPr txBox="1"/>
          <p:nvPr>
            <p:ph type="ctrTitle"/>
          </p:nvPr>
        </p:nvSpPr>
        <p:spPr>
          <a:xfrm>
            <a:off x="713225" y="957800"/>
            <a:ext cx="4221600" cy="27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2"/>
          <p:cNvSpPr txBox="1"/>
          <p:nvPr>
            <p:ph idx="1" type="subTitle"/>
          </p:nvPr>
        </p:nvSpPr>
        <p:spPr>
          <a:xfrm>
            <a:off x="713288" y="3586302"/>
            <a:ext cx="4221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1"/>
          <p:cNvSpPr/>
          <p:nvPr>
            <p:ph idx="2" type="pic"/>
          </p:nvPr>
        </p:nvSpPr>
        <p:spPr>
          <a:xfrm>
            <a:off x="2072100" y="2450675"/>
            <a:ext cx="4999800" cy="21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11"/>
          <p:cNvSpPr txBox="1"/>
          <p:nvPr>
            <p:ph hasCustomPrompt="1" type="title"/>
          </p:nvPr>
        </p:nvSpPr>
        <p:spPr>
          <a:xfrm>
            <a:off x="1982725" y="824100"/>
            <a:ext cx="5178600" cy="10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22" name="Google Shape;422;p11"/>
          <p:cNvSpPr txBox="1"/>
          <p:nvPr>
            <p:ph idx="1" type="subTitle"/>
          </p:nvPr>
        </p:nvSpPr>
        <p:spPr>
          <a:xfrm>
            <a:off x="1982725" y="1836826"/>
            <a:ext cx="51786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23" name="Google Shape;423;p11"/>
          <p:cNvGrpSpPr/>
          <p:nvPr/>
        </p:nvGrpSpPr>
        <p:grpSpPr>
          <a:xfrm>
            <a:off x="-834447" y="-1018100"/>
            <a:ext cx="10786585" cy="2946365"/>
            <a:chOff x="-834447" y="-1018100"/>
            <a:chExt cx="10786585" cy="2946365"/>
          </a:xfrm>
        </p:grpSpPr>
        <p:grpSp>
          <p:nvGrpSpPr>
            <p:cNvPr id="424" name="Google Shape;424;p11"/>
            <p:cNvGrpSpPr/>
            <p:nvPr/>
          </p:nvGrpSpPr>
          <p:grpSpPr>
            <a:xfrm flipH="1">
              <a:off x="6534334" y="-1018100"/>
              <a:ext cx="3417803" cy="2444748"/>
              <a:chOff x="5222059" y="1707050"/>
              <a:chExt cx="3417803" cy="2444748"/>
            </a:xfrm>
          </p:grpSpPr>
          <p:grpSp>
            <p:nvGrpSpPr>
              <p:cNvPr id="425" name="Google Shape;425;p11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426" name="Google Shape;426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8" name="Google Shape;428;p1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29" name="Google Shape;429;p11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430" name="Google Shape;430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1" name="Google Shape;431;p11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32" name="Google Shape;432;p11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433" name="Google Shape;433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4" name="Google Shape;434;p11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35" name="Google Shape;435;p11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36" name="Google Shape;436;p11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437" name="Google Shape;437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40" name="Google Shape;440;p11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7640363" y="27595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43" name="Google Shape;443;p11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444" name="Google Shape;444;p11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445" name="Google Shape;445;p11"/>
                  <p:cNvCxnSpPr>
                    <a:stCxn id="437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446" name="Google Shape;446;p11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447" name="Google Shape;447;p11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48" name="Google Shape;448;p11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49" name="Google Shape;449;p11"/>
                    <p:cNvCxnSpPr>
                      <a:stCxn id="430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450" name="Google Shape;450;p11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451" name="Google Shape;451;p11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52" name="Google Shape;452;p11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53" name="Google Shape;453;p11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54" name="Google Shape;454;p11"/>
            <p:cNvGrpSpPr/>
            <p:nvPr/>
          </p:nvGrpSpPr>
          <p:grpSpPr>
            <a:xfrm>
              <a:off x="-834447" y="-181574"/>
              <a:ext cx="2615301" cy="2109839"/>
              <a:chOff x="4428309" y="-851325"/>
              <a:chExt cx="2965866" cy="2392650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456" name="Google Shape;456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7" name="Google Shape;457;p11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8" name="Google Shape;458;p11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59" name="Google Shape;459;p11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460" name="Google Shape;460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1" name="Google Shape;461;p11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62" name="Google Shape;462;p11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463" name="Google Shape;463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4" name="Google Shape;464;p11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65" name="Google Shape;465;p11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466" name="Google Shape;466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7" name="Google Shape;467;p11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68" name="Google Shape;468;p11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5734552" y="-494440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70" name="Google Shape;470;p11"/>
              <p:cNvCxnSpPr>
                <a:stCxn id="456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11"/>
              <p:cNvCxnSpPr>
                <a:stCxn id="466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11"/>
              <p:cNvCxnSpPr>
                <a:stCxn id="463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11"/>
              <p:cNvCxnSpPr>
                <a:stCxn id="460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11"/>
              <p:cNvCxnSpPr>
                <a:stCxn id="466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5" name="Google Shape;475;p11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76" name="Google Shape;476;p11"/>
              <p:cNvCxnSpPr>
                <a:stCxn id="460" idx="5"/>
              </p:cNvCxnSpPr>
              <p:nvPr/>
            </p:nvCxnSpPr>
            <p:spPr>
              <a:xfrm flipH="1" rot="10800000">
                <a:off x="7079105" y="-81605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7" name="Google Shape;477;p11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5478244" y="972475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13"/>
          <p:cNvGrpSpPr/>
          <p:nvPr/>
        </p:nvGrpSpPr>
        <p:grpSpPr>
          <a:xfrm>
            <a:off x="-377824" y="-193296"/>
            <a:ext cx="10080192" cy="5625141"/>
            <a:chOff x="-377824" y="-193296"/>
            <a:chExt cx="10080192" cy="5625141"/>
          </a:xfrm>
        </p:grpSpPr>
        <p:grpSp>
          <p:nvGrpSpPr>
            <p:cNvPr id="482" name="Google Shape;482;p13"/>
            <p:cNvGrpSpPr/>
            <p:nvPr/>
          </p:nvGrpSpPr>
          <p:grpSpPr>
            <a:xfrm>
              <a:off x="7421427" y="-193296"/>
              <a:ext cx="2280941" cy="1580637"/>
              <a:chOff x="7421427" y="-193296"/>
              <a:chExt cx="2280941" cy="1580637"/>
            </a:xfrm>
          </p:grpSpPr>
          <p:grpSp>
            <p:nvGrpSpPr>
              <p:cNvPr id="483" name="Google Shape;483;p13"/>
              <p:cNvGrpSpPr/>
              <p:nvPr/>
            </p:nvGrpSpPr>
            <p:grpSpPr>
              <a:xfrm>
                <a:off x="8430777" y="-193296"/>
                <a:ext cx="1271591" cy="1580637"/>
                <a:chOff x="426827" y="-723871"/>
                <a:chExt cx="1271591" cy="1580637"/>
              </a:xfrm>
            </p:grpSpPr>
            <p:grpSp>
              <p:nvGrpSpPr>
                <p:cNvPr id="484" name="Google Shape;484;p13"/>
                <p:cNvGrpSpPr/>
                <p:nvPr/>
              </p:nvGrpSpPr>
              <p:grpSpPr>
                <a:xfrm>
                  <a:off x="436759" y="-723871"/>
                  <a:ext cx="1245819" cy="1079037"/>
                  <a:chOff x="8022925" y="186250"/>
                  <a:chExt cx="815700" cy="706500"/>
                </a:xfrm>
              </p:grpSpPr>
              <p:sp>
                <p:nvSpPr>
                  <p:cNvPr id="485" name="Google Shape;485;p13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86" name="Google Shape;486;p13"/>
                  <p:cNvSpPr/>
                  <p:nvPr/>
                </p:nvSpPr>
                <p:spPr>
                  <a:xfrm>
                    <a:off x="8066182" y="223764"/>
                    <a:ext cx="729300" cy="631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87" name="Google Shape;487;p13"/>
                  <p:cNvSpPr/>
                  <p:nvPr/>
                </p:nvSpPr>
                <p:spPr>
                  <a:xfrm>
                    <a:off x="8245500" y="379072"/>
                    <a:ext cx="370500" cy="321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488" name="Google Shape;488;p13"/>
                <p:cNvCxnSpPr>
                  <a:stCxn id="485" idx="1"/>
                </p:cNvCxnSpPr>
                <p:nvPr/>
              </p:nvCxnSpPr>
              <p:spPr>
                <a:xfrm>
                  <a:off x="1412818" y="355166"/>
                  <a:ext cx="285600" cy="50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89" name="Google Shape;489;p13"/>
                <p:cNvSpPr/>
                <p:nvPr/>
              </p:nvSpPr>
              <p:spPr>
                <a:xfrm>
                  <a:off x="426827" y="47292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490" name="Google Shape;490;p13"/>
              <p:cNvCxnSpPr>
                <a:stCxn id="485" idx="3"/>
                <a:endCxn id="491" idx="0"/>
              </p:cNvCxnSpPr>
              <p:nvPr/>
            </p:nvCxnSpPr>
            <p:spPr>
              <a:xfrm rot="10800000">
                <a:off x="7728509" y="346223"/>
                <a:ext cx="712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1" name="Google Shape;491;p13"/>
              <p:cNvSpPr/>
              <p:nvPr/>
            </p:nvSpPr>
            <p:spPr>
              <a:xfrm>
                <a:off x="7421427" y="2131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92" name="Google Shape;492;p13"/>
            <p:cNvGrpSpPr/>
            <p:nvPr/>
          </p:nvGrpSpPr>
          <p:grpSpPr>
            <a:xfrm flipH="1">
              <a:off x="7607363" y="3785313"/>
              <a:ext cx="1835863" cy="1646533"/>
              <a:chOff x="8352175" y="-274150"/>
              <a:chExt cx="1835863" cy="1646533"/>
            </a:xfrm>
          </p:grpSpPr>
          <p:grpSp>
            <p:nvGrpSpPr>
              <p:cNvPr id="493" name="Google Shape;493;p13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494" name="Google Shape;494;p1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5" name="Google Shape;495;p13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6" name="Google Shape;496;p13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97" name="Google Shape;497;p13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99" name="Google Shape;499;p13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500" name="Google Shape;500;p13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501" name="Google Shape;501;p13"/>
                  <p:cNvCxnSpPr>
                    <a:stCxn id="49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502" name="Google Shape;502;p13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503" name="Google Shape;503;p13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504" name="Google Shape;504;p13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505" name="Google Shape;505;p13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506" name="Google Shape;506;p13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07" name="Google Shape;507;p13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08" name="Google Shape;508;p13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10" name="Google Shape;510;p13"/>
            <p:cNvGrpSpPr/>
            <p:nvPr/>
          </p:nvGrpSpPr>
          <p:grpSpPr>
            <a:xfrm>
              <a:off x="-377824" y="3323825"/>
              <a:ext cx="1141616" cy="1740595"/>
              <a:chOff x="-377824" y="3323825"/>
              <a:chExt cx="1141616" cy="1740595"/>
            </a:xfrm>
          </p:grpSpPr>
          <p:grpSp>
            <p:nvGrpSpPr>
              <p:cNvPr id="511" name="Google Shape;511;p13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512" name="Google Shape;512;p13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513" name="Google Shape;513;p13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514" name="Google Shape;514;p1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15" name="Google Shape;515;p13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16" name="Google Shape;516;p13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517" name="Google Shape;517;p13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18" name="Google Shape;518;p13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519" name="Google Shape;519;p13"/>
                <p:cNvCxnSpPr>
                  <a:stCxn id="514" idx="1"/>
                  <a:endCxn id="520" idx="3"/>
                </p:cNvCxnSpPr>
                <p:nvPr/>
              </p:nvCxnSpPr>
              <p:spPr>
                <a:xfrm>
                  <a:off x="4730771" y="2238282"/>
                  <a:ext cx="206400" cy="33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20" name="Google Shape;520;p13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1" name="Google Shape;521;p13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22" name="Google Shape;522;p13"/>
              <p:cNvSpPr/>
              <p:nvPr/>
            </p:nvSpPr>
            <p:spPr>
              <a:xfrm>
                <a:off x="39500" y="3323825"/>
                <a:ext cx="595500" cy="515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124250" y="3397200"/>
                <a:ext cx="426000" cy="369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524" name="Google Shape;524;p13"/>
            <p:cNvSpPr/>
            <p:nvPr/>
          </p:nvSpPr>
          <p:spPr>
            <a:xfrm flipH="1">
              <a:off x="8222213" y="122863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5" name="Google Shape;525;p13"/>
            <p:cNvSpPr/>
            <p:nvPr/>
          </p:nvSpPr>
          <p:spPr>
            <a:xfrm flipH="1">
              <a:off x="8829538" y="1285038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26" name="Google Shape;52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7" name="Google Shape;527;p13"/>
          <p:cNvSpPr txBox="1"/>
          <p:nvPr>
            <p:ph idx="1" type="subTitle"/>
          </p:nvPr>
        </p:nvSpPr>
        <p:spPr>
          <a:xfrm>
            <a:off x="713225" y="2267566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13"/>
          <p:cNvSpPr txBox="1"/>
          <p:nvPr>
            <p:ph idx="2" type="subTitle"/>
          </p:nvPr>
        </p:nvSpPr>
        <p:spPr>
          <a:xfrm>
            <a:off x="713225" y="3952781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13"/>
          <p:cNvSpPr txBox="1"/>
          <p:nvPr>
            <p:ph idx="3" type="subTitle"/>
          </p:nvPr>
        </p:nvSpPr>
        <p:spPr>
          <a:xfrm>
            <a:off x="3419250" y="3952781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13"/>
          <p:cNvSpPr txBox="1"/>
          <p:nvPr>
            <p:ph idx="4" type="subTitle"/>
          </p:nvPr>
        </p:nvSpPr>
        <p:spPr>
          <a:xfrm>
            <a:off x="3419250" y="2267566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13"/>
          <p:cNvSpPr txBox="1"/>
          <p:nvPr>
            <p:ph hasCustomPrompt="1" idx="5" type="title"/>
          </p:nvPr>
        </p:nvSpPr>
        <p:spPr>
          <a:xfrm>
            <a:off x="1415375" y="1353088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2" name="Google Shape;532;p13"/>
          <p:cNvSpPr txBox="1"/>
          <p:nvPr>
            <p:ph hasCustomPrompt="1" idx="6" type="title"/>
          </p:nvPr>
        </p:nvSpPr>
        <p:spPr>
          <a:xfrm>
            <a:off x="4121400" y="30384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3" name="Google Shape;533;p13"/>
          <p:cNvSpPr txBox="1"/>
          <p:nvPr>
            <p:ph hasCustomPrompt="1" idx="7" type="title"/>
          </p:nvPr>
        </p:nvSpPr>
        <p:spPr>
          <a:xfrm>
            <a:off x="1415375" y="30384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4" name="Google Shape;534;p13"/>
          <p:cNvSpPr txBox="1"/>
          <p:nvPr>
            <p:ph hasCustomPrompt="1" idx="8" type="title"/>
          </p:nvPr>
        </p:nvSpPr>
        <p:spPr>
          <a:xfrm>
            <a:off x="4121400" y="1353088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5" name="Google Shape;535;p13"/>
          <p:cNvSpPr txBox="1"/>
          <p:nvPr>
            <p:ph idx="9" type="subTitle"/>
          </p:nvPr>
        </p:nvSpPr>
        <p:spPr>
          <a:xfrm>
            <a:off x="6125275" y="3952781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13"/>
          <p:cNvSpPr txBox="1"/>
          <p:nvPr>
            <p:ph idx="13" type="subTitle"/>
          </p:nvPr>
        </p:nvSpPr>
        <p:spPr>
          <a:xfrm>
            <a:off x="6125275" y="2267566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13"/>
          <p:cNvSpPr txBox="1"/>
          <p:nvPr>
            <p:ph hasCustomPrompt="1" idx="14" type="title"/>
          </p:nvPr>
        </p:nvSpPr>
        <p:spPr>
          <a:xfrm>
            <a:off x="6827425" y="30384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8" name="Google Shape;538;p13"/>
          <p:cNvSpPr txBox="1"/>
          <p:nvPr>
            <p:ph hasCustomPrompt="1" idx="15" type="title"/>
          </p:nvPr>
        </p:nvSpPr>
        <p:spPr>
          <a:xfrm>
            <a:off x="6827425" y="1353088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9" name="Google Shape;539;p13"/>
          <p:cNvSpPr txBox="1"/>
          <p:nvPr>
            <p:ph idx="16" type="subTitle"/>
          </p:nvPr>
        </p:nvSpPr>
        <p:spPr>
          <a:xfrm>
            <a:off x="713225" y="1937038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40" name="Google Shape;540;p13"/>
          <p:cNvSpPr txBox="1"/>
          <p:nvPr>
            <p:ph idx="17" type="subTitle"/>
          </p:nvPr>
        </p:nvSpPr>
        <p:spPr>
          <a:xfrm>
            <a:off x="713225" y="3622248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41" name="Google Shape;541;p13"/>
          <p:cNvSpPr txBox="1"/>
          <p:nvPr>
            <p:ph idx="18" type="subTitle"/>
          </p:nvPr>
        </p:nvSpPr>
        <p:spPr>
          <a:xfrm>
            <a:off x="3419250" y="3622248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42" name="Google Shape;542;p13"/>
          <p:cNvSpPr txBox="1"/>
          <p:nvPr>
            <p:ph idx="19" type="subTitle"/>
          </p:nvPr>
        </p:nvSpPr>
        <p:spPr>
          <a:xfrm>
            <a:off x="3419250" y="1937038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43" name="Google Shape;543;p13"/>
          <p:cNvSpPr txBox="1"/>
          <p:nvPr>
            <p:ph idx="20" type="subTitle"/>
          </p:nvPr>
        </p:nvSpPr>
        <p:spPr>
          <a:xfrm>
            <a:off x="6125275" y="3622248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44" name="Google Shape;544;p13"/>
          <p:cNvSpPr txBox="1"/>
          <p:nvPr>
            <p:ph idx="21" type="subTitle"/>
          </p:nvPr>
        </p:nvSpPr>
        <p:spPr>
          <a:xfrm>
            <a:off x="6125275" y="1937038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4"/>
          <p:cNvGrpSpPr/>
          <p:nvPr/>
        </p:nvGrpSpPr>
        <p:grpSpPr>
          <a:xfrm>
            <a:off x="73538" y="-321084"/>
            <a:ext cx="9450138" cy="6177334"/>
            <a:chOff x="73538" y="-321084"/>
            <a:chExt cx="9450138" cy="6177334"/>
          </a:xfrm>
        </p:grpSpPr>
        <p:grpSp>
          <p:nvGrpSpPr>
            <p:cNvPr id="547" name="Google Shape;547;p14"/>
            <p:cNvGrpSpPr/>
            <p:nvPr/>
          </p:nvGrpSpPr>
          <p:grpSpPr>
            <a:xfrm flipH="1" rot="10800000">
              <a:off x="73538" y="-283763"/>
              <a:ext cx="1835863" cy="1646533"/>
              <a:chOff x="8352175" y="-274150"/>
              <a:chExt cx="1835863" cy="1646533"/>
            </a:xfrm>
          </p:grpSpPr>
          <p:grpSp>
            <p:nvGrpSpPr>
              <p:cNvPr id="548" name="Google Shape;548;p14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549" name="Google Shape;549;p1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0" name="Google Shape;550;p14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1" name="Google Shape;551;p14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52" name="Google Shape;552;p14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554" name="Google Shape;554;p14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555" name="Google Shape;555;p14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556" name="Google Shape;556;p14"/>
                  <p:cNvCxnSpPr>
                    <a:stCxn id="549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557" name="Google Shape;557;p14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558" name="Google Shape;558;p14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559" name="Google Shape;559;p14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560" name="Google Shape;560;p14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561" name="Google Shape;561;p14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62" name="Google Shape;562;p14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63" name="Google Shape;563;p14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4" name="Google Shape;564;p14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65" name="Google Shape;565;p14"/>
            <p:cNvGrpSpPr/>
            <p:nvPr/>
          </p:nvGrpSpPr>
          <p:grpSpPr>
            <a:xfrm>
              <a:off x="7573915" y="3604191"/>
              <a:ext cx="1949760" cy="2252059"/>
              <a:chOff x="7573915" y="3604191"/>
              <a:chExt cx="1949760" cy="2252059"/>
            </a:xfrm>
          </p:grpSpPr>
          <p:grpSp>
            <p:nvGrpSpPr>
              <p:cNvPr id="566" name="Google Shape;566;p14"/>
              <p:cNvGrpSpPr/>
              <p:nvPr/>
            </p:nvGrpSpPr>
            <p:grpSpPr>
              <a:xfrm>
                <a:off x="7573915" y="3604191"/>
                <a:ext cx="1949760" cy="2252059"/>
                <a:chOff x="1557290" y="1732616"/>
                <a:chExt cx="1949760" cy="2252059"/>
              </a:xfrm>
            </p:grpSpPr>
            <p:grpSp>
              <p:nvGrpSpPr>
                <p:cNvPr id="567" name="Google Shape;567;p14"/>
                <p:cNvGrpSpPr/>
                <p:nvPr/>
              </p:nvGrpSpPr>
              <p:grpSpPr>
                <a:xfrm>
                  <a:off x="2516057" y="1732616"/>
                  <a:ext cx="990993" cy="848609"/>
                  <a:chOff x="2516057" y="1732616"/>
                  <a:chExt cx="990993" cy="848609"/>
                </a:xfrm>
              </p:grpSpPr>
              <p:grpSp>
                <p:nvGrpSpPr>
                  <p:cNvPr id="568" name="Google Shape;568;p14"/>
                  <p:cNvGrpSpPr/>
                  <p:nvPr/>
                </p:nvGrpSpPr>
                <p:grpSpPr>
                  <a:xfrm rot="10800000">
                    <a:off x="2516057" y="2024002"/>
                    <a:ext cx="587793" cy="509104"/>
                    <a:chOff x="7686886" y="186250"/>
                    <a:chExt cx="815700" cy="706500"/>
                  </a:xfrm>
                </p:grpSpPr>
                <p:sp>
                  <p:nvSpPr>
                    <p:cNvPr id="569" name="Google Shape;569;p14"/>
                    <p:cNvSpPr/>
                    <p:nvPr/>
                  </p:nvSpPr>
                  <p:spPr>
                    <a:xfrm>
                      <a:off x="7686886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70" name="Google Shape;570;p14"/>
                    <p:cNvSpPr/>
                    <p:nvPr/>
                  </p:nvSpPr>
                  <p:spPr>
                    <a:xfrm>
                      <a:off x="7877263" y="351156"/>
                      <a:ext cx="435000" cy="3768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571" name="Google Shape;571;p14"/>
                  <p:cNvSpPr/>
                  <p:nvPr/>
                </p:nvSpPr>
                <p:spPr>
                  <a:xfrm rot="10800000">
                    <a:off x="2592078" y="24789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cxnSp>
                <p:nvCxnSpPr>
                  <p:cNvPr id="572" name="Google Shape;572;p14"/>
                  <p:cNvCxnSpPr>
                    <a:stCxn id="569" idx="3"/>
                  </p:cNvCxnSpPr>
                  <p:nvPr/>
                </p:nvCxnSpPr>
                <p:spPr>
                  <a:xfrm>
                    <a:off x="3103850" y="2278554"/>
                    <a:ext cx="4032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73" name="Google Shape;573;p14"/>
                  <p:cNvCxnSpPr>
                    <a:stCxn id="569" idx="2"/>
                    <a:endCxn id="574" idx="6"/>
                  </p:cNvCxnSpPr>
                  <p:nvPr/>
                </p:nvCxnSpPr>
                <p:spPr>
                  <a:xfrm flipH="1" rot="10800000">
                    <a:off x="2976574" y="1820302"/>
                    <a:ext cx="95400" cy="2037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574" name="Google Shape;574;p14"/>
                  <p:cNvSpPr/>
                  <p:nvPr/>
                </p:nvSpPr>
                <p:spPr>
                  <a:xfrm rot="7199335">
                    <a:off x="3052346" y="1747002"/>
                    <a:ext cx="78626" cy="78626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575" name="Google Shape;575;p14"/>
                <p:cNvGrpSpPr/>
                <p:nvPr/>
              </p:nvGrpSpPr>
              <p:grpSpPr>
                <a:xfrm>
                  <a:off x="1557290" y="2633002"/>
                  <a:ext cx="1845335" cy="1351673"/>
                  <a:chOff x="1557290" y="2633002"/>
                  <a:chExt cx="1845335" cy="1351673"/>
                </a:xfrm>
              </p:grpSpPr>
              <p:grpSp>
                <p:nvGrpSpPr>
                  <p:cNvPr id="576" name="Google Shape;576;p14"/>
                  <p:cNvGrpSpPr/>
                  <p:nvPr/>
                </p:nvGrpSpPr>
                <p:grpSpPr>
                  <a:xfrm rot="10800000">
                    <a:off x="1711513" y="2709892"/>
                    <a:ext cx="841913" cy="729208"/>
                    <a:chOff x="8056501" y="215327"/>
                    <a:chExt cx="748500" cy="648300"/>
                  </a:xfrm>
                </p:grpSpPr>
                <p:sp>
                  <p:nvSpPr>
                    <p:cNvPr id="577" name="Google Shape;577;p14"/>
                    <p:cNvSpPr/>
                    <p:nvPr/>
                  </p:nvSpPr>
                  <p:spPr>
                    <a:xfrm>
                      <a:off x="8056501" y="215327"/>
                      <a:ext cx="748500" cy="6483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solidFill>
                      <a:srgbClr val="AFE0D9">
                        <a:alpha val="5949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78" name="Google Shape;578;p14"/>
                    <p:cNvSpPr/>
                    <p:nvPr/>
                  </p:nvSpPr>
                  <p:spPr>
                    <a:xfrm>
                      <a:off x="8169420" y="313166"/>
                      <a:ext cx="522900" cy="452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579" name="Google Shape;579;p14"/>
                  <p:cNvGrpSpPr/>
                  <p:nvPr/>
                </p:nvGrpSpPr>
                <p:grpSpPr>
                  <a:xfrm rot="10800000">
                    <a:off x="2814832" y="2633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580" name="Google Shape;580;p14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81" name="Google Shape;581;p14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582" name="Google Shape;582;p14"/>
                  <p:cNvCxnSpPr>
                    <a:stCxn id="580" idx="0"/>
                  </p:cNvCxnSpPr>
                  <p:nvPr/>
                </p:nvCxnSpPr>
                <p:spPr>
                  <a:xfrm rot="10800000">
                    <a:off x="2660332" y="2887554"/>
                    <a:ext cx="1545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83" name="Google Shape;583;p14"/>
                  <p:cNvCxnSpPr>
                    <a:stCxn id="577" idx="3"/>
                  </p:cNvCxnSpPr>
                  <p:nvPr/>
                </p:nvCxnSpPr>
                <p:spPr>
                  <a:xfrm flipH="1" rot="10800000">
                    <a:off x="2553425" y="2886696"/>
                    <a:ext cx="108900" cy="187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84" name="Google Shape;584;p14"/>
                  <p:cNvCxnSpPr>
                    <a:stCxn id="577" idx="5"/>
                  </p:cNvCxnSpPr>
                  <p:nvPr/>
                </p:nvCxnSpPr>
                <p:spPr>
                  <a:xfrm flipH="1">
                    <a:off x="1618115" y="3439099"/>
                    <a:ext cx="275700" cy="47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585" name="Google Shape;585;p14"/>
                  <p:cNvSpPr/>
                  <p:nvPr/>
                </p:nvSpPr>
                <p:spPr>
                  <a:xfrm rot="10800000">
                    <a:off x="1557290" y="3906075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sp>
            <p:nvSpPr>
              <p:cNvPr id="586" name="Google Shape;586;p14"/>
              <p:cNvSpPr/>
              <p:nvPr/>
            </p:nvSpPr>
            <p:spPr>
              <a:xfrm rot="10800000">
                <a:off x="8650576" y="4730950"/>
                <a:ext cx="54600" cy="54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87" name="Google Shape;587;p14"/>
            <p:cNvGrpSpPr/>
            <p:nvPr/>
          </p:nvGrpSpPr>
          <p:grpSpPr>
            <a:xfrm>
              <a:off x="3949071" y="4578504"/>
              <a:ext cx="1245819" cy="1079037"/>
              <a:chOff x="8022925" y="186250"/>
              <a:chExt cx="815700" cy="706500"/>
            </a:xfrm>
          </p:grpSpPr>
          <p:sp>
            <p:nvSpPr>
              <p:cNvPr id="588" name="Google Shape;588;p14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91" name="Google Shape;591;p14"/>
            <p:cNvGrpSpPr/>
            <p:nvPr/>
          </p:nvGrpSpPr>
          <p:grpSpPr>
            <a:xfrm>
              <a:off x="6487988" y="-321084"/>
              <a:ext cx="1514976" cy="1058593"/>
              <a:chOff x="6487988" y="-321084"/>
              <a:chExt cx="1514976" cy="1058593"/>
            </a:xfrm>
          </p:grpSpPr>
          <p:grpSp>
            <p:nvGrpSpPr>
              <p:cNvPr id="592" name="Google Shape;592;p14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593" name="Google Shape;593;p1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4" name="Google Shape;594;p14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5" name="Google Shape;595;p14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96" name="Google Shape;596;p14"/>
              <p:cNvGrpSpPr/>
              <p:nvPr/>
            </p:nvGrpSpPr>
            <p:grpSpPr>
              <a:xfrm flipH="1" rot="10800000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597" name="Google Shape;597;p14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8" name="Google Shape;598;p14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9" name="Google Shape;599;p14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600" name="Google Shape;600;p14"/>
          <p:cNvSpPr/>
          <p:nvPr>
            <p:ph idx="2" type="pic"/>
          </p:nvPr>
        </p:nvSpPr>
        <p:spPr>
          <a:xfrm>
            <a:off x="713225" y="785250"/>
            <a:ext cx="2870400" cy="357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14"/>
          <p:cNvSpPr txBox="1"/>
          <p:nvPr>
            <p:ph type="title"/>
          </p:nvPr>
        </p:nvSpPr>
        <p:spPr>
          <a:xfrm>
            <a:off x="4416775" y="3641174"/>
            <a:ext cx="4014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2" name="Google Shape;602;p14"/>
          <p:cNvSpPr txBox="1"/>
          <p:nvPr>
            <p:ph idx="1" type="subTitle"/>
          </p:nvPr>
        </p:nvSpPr>
        <p:spPr>
          <a:xfrm>
            <a:off x="4416775" y="978250"/>
            <a:ext cx="4014000" cy="274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05" name="Google Shape;605;p15"/>
          <p:cNvGrpSpPr/>
          <p:nvPr/>
        </p:nvGrpSpPr>
        <p:grpSpPr>
          <a:xfrm>
            <a:off x="36670" y="-818387"/>
            <a:ext cx="9710039" cy="5836570"/>
            <a:chOff x="36670" y="-818387"/>
            <a:chExt cx="9710039" cy="5836570"/>
          </a:xfrm>
        </p:grpSpPr>
        <p:grpSp>
          <p:nvGrpSpPr>
            <p:cNvPr id="606" name="Google Shape;606;p15"/>
            <p:cNvGrpSpPr/>
            <p:nvPr/>
          </p:nvGrpSpPr>
          <p:grpSpPr>
            <a:xfrm>
              <a:off x="6586639" y="-818387"/>
              <a:ext cx="3160070" cy="2326678"/>
              <a:chOff x="6586639" y="-781700"/>
              <a:chExt cx="3160070" cy="2326678"/>
            </a:xfrm>
          </p:grpSpPr>
          <p:grpSp>
            <p:nvGrpSpPr>
              <p:cNvPr id="607" name="Google Shape;607;p15"/>
              <p:cNvGrpSpPr/>
              <p:nvPr/>
            </p:nvGrpSpPr>
            <p:grpSpPr>
              <a:xfrm flipH="1">
                <a:off x="7382025" y="-781700"/>
                <a:ext cx="2364684" cy="2326678"/>
                <a:chOff x="5404368" y="-851325"/>
                <a:chExt cx="2364684" cy="2326678"/>
              </a:xfrm>
            </p:grpSpPr>
            <p:grpSp>
              <p:nvGrpSpPr>
                <p:cNvPr id="608" name="Google Shape;608;p15"/>
                <p:cNvGrpSpPr/>
                <p:nvPr/>
              </p:nvGrpSpPr>
              <p:grpSpPr>
                <a:xfrm>
                  <a:off x="6360273" y="-338456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609" name="Google Shape;609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0" name="Google Shape;610;p15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611" name="Google Shape;611;p15"/>
                <p:cNvGrpSpPr/>
                <p:nvPr/>
              </p:nvGrpSpPr>
              <p:grpSpPr>
                <a:xfrm>
                  <a:off x="5548840" y="-8756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612" name="Google Shape;612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3" name="Google Shape;613;p15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614" name="Google Shape;614;p15"/>
                <p:cNvGrpSpPr/>
                <p:nvPr/>
              </p:nvGrpSpPr>
              <p:grpSpPr>
                <a:xfrm>
                  <a:off x="6089765" y="600244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615" name="Google Shape;615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6" name="Google Shape;616;p15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617" name="Google Shape;617;p15"/>
                <p:cNvSpPr/>
                <p:nvPr/>
              </p:nvSpPr>
              <p:spPr>
                <a:xfrm>
                  <a:off x="6499238" y="5521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8" name="Google Shape;618;p15"/>
                <p:cNvSpPr/>
                <p:nvPr/>
              </p:nvSpPr>
              <p:spPr>
                <a:xfrm>
                  <a:off x="7461852" y="112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619" name="Google Shape;619;p15"/>
                <p:cNvCxnSpPr/>
                <p:nvPr/>
              </p:nvCxnSpPr>
              <p:spPr>
                <a:xfrm>
                  <a:off x="5404368" y="355166"/>
                  <a:ext cx="285600" cy="50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0" name="Google Shape;620;p15"/>
                <p:cNvCxnSpPr>
                  <a:stCxn id="615" idx="3"/>
                </p:cNvCxnSpPr>
                <p:nvPr/>
              </p:nvCxnSpPr>
              <p:spPr>
                <a:xfrm rot="10800000">
                  <a:off x="5686565" y="854796"/>
                  <a:ext cx="40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1" name="Google Shape;621;p15"/>
                <p:cNvCxnSpPr>
                  <a:stCxn id="612" idx="0"/>
                </p:cNvCxnSpPr>
                <p:nvPr/>
              </p:nvCxnSpPr>
              <p:spPr>
                <a:xfrm>
                  <a:off x="6136634" y="245796"/>
                  <a:ext cx="15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2" name="Google Shape;622;p15"/>
                <p:cNvCxnSpPr>
                  <a:stCxn id="609" idx="3"/>
                </p:cNvCxnSpPr>
                <p:nvPr/>
              </p:nvCxnSpPr>
              <p:spPr>
                <a:xfrm flipH="1">
                  <a:off x="6287073" y="58880"/>
                  <a:ext cx="73200" cy="187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3" name="Google Shape;623;p15"/>
                <p:cNvCxnSpPr>
                  <a:stCxn id="615" idx="1"/>
                  <a:endCxn id="624" idx="1"/>
                </p:cNvCxnSpPr>
                <p:nvPr/>
              </p:nvCxnSpPr>
              <p:spPr>
                <a:xfrm>
                  <a:off x="6550283" y="1109348"/>
                  <a:ext cx="56400" cy="94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24" name="Google Shape;624;p15"/>
                <p:cNvSpPr/>
                <p:nvPr/>
              </p:nvSpPr>
              <p:spPr>
                <a:xfrm rot="1364276">
                  <a:off x="6582222" y="1200630"/>
                  <a:ext cx="78392" cy="78392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625" name="Google Shape;625;p15"/>
                <p:cNvCxnSpPr>
                  <a:stCxn id="609" idx="5"/>
                </p:cNvCxnSpPr>
                <p:nvPr/>
              </p:nvCxnSpPr>
              <p:spPr>
                <a:xfrm flipH="1" rot="10800000">
                  <a:off x="7079105" y="-816055"/>
                  <a:ext cx="275700" cy="47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26" name="Google Shape;626;p15"/>
                <p:cNvSpPr/>
                <p:nvPr/>
              </p:nvSpPr>
              <p:spPr>
                <a:xfrm>
                  <a:off x="7315575" y="-8513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7" name="Google Shape;627;p15"/>
                <p:cNvSpPr/>
                <p:nvPr/>
              </p:nvSpPr>
              <p:spPr>
                <a:xfrm>
                  <a:off x="6136627" y="12092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628" name="Google Shape;628;p15"/>
              <p:cNvGrpSpPr/>
              <p:nvPr/>
            </p:nvGrpSpPr>
            <p:grpSpPr>
              <a:xfrm flipH="1">
                <a:off x="6586639" y="-215983"/>
                <a:ext cx="795389" cy="688979"/>
                <a:chOff x="8022925" y="186250"/>
                <a:chExt cx="815700" cy="706500"/>
              </a:xfrm>
            </p:grpSpPr>
            <p:sp>
              <p:nvSpPr>
                <p:cNvPr id="629" name="Google Shape;629;p1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0" name="Google Shape;630;p15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1" name="Google Shape;631;p15"/>
                <p:cNvSpPr/>
                <p:nvPr/>
              </p:nvSpPr>
              <p:spPr>
                <a:xfrm>
                  <a:off x="8222718" y="359307"/>
                  <a:ext cx="416100" cy="3606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632" name="Google Shape;632;p15"/>
              <p:cNvCxnSpPr>
                <a:stCxn id="629" idx="3"/>
                <a:endCxn id="609" idx="0"/>
              </p:cNvCxnSpPr>
              <p:nvPr/>
            </p:nvCxnSpPr>
            <p:spPr>
              <a:xfrm>
                <a:off x="7382028" y="128506"/>
                <a:ext cx="491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33" name="Google Shape;633;p15"/>
            <p:cNvGrpSpPr/>
            <p:nvPr/>
          </p:nvGrpSpPr>
          <p:grpSpPr>
            <a:xfrm flipH="1">
              <a:off x="8499344" y="3177041"/>
              <a:ext cx="1180258" cy="1390907"/>
              <a:chOff x="4046769" y="1482116"/>
              <a:chExt cx="1180258" cy="1390907"/>
            </a:xfrm>
          </p:grpSpPr>
          <p:grpSp>
            <p:nvGrpSpPr>
              <p:cNvPr id="634" name="Google Shape;634;p15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635" name="Google Shape;635;p15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636" name="Google Shape;636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7" name="Google Shape;637;p15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8" name="Google Shape;638;p15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639" name="Google Shape;639;p15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0" name="Google Shape;640;p15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641" name="Google Shape;641;p15"/>
              <p:cNvCxnSpPr>
                <a:stCxn id="636" idx="1"/>
                <a:endCxn id="642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2" name="Google Shape;642;p15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44" name="Google Shape;644;p15"/>
            <p:cNvGrpSpPr/>
            <p:nvPr/>
          </p:nvGrpSpPr>
          <p:grpSpPr>
            <a:xfrm flipH="1" rot="10800000">
              <a:off x="36670" y="3291158"/>
              <a:ext cx="1023526" cy="1727025"/>
              <a:chOff x="-5" y="2300632"/>
              <a:chExt cx="1023526" cy="1727025"/>
            </a:xfrm>
          </p:grpSpPr>
          <p:grpSp>
            <p:nvGrpSpPr>
              <p:cNvPr id="645" name="Google Shape;645;p15"/>
              <p:cNvGrpSpPr/>
              <p:nvPr/>
            </p:nvGrpSpPr>
            <p:grpSpPr>
              <a:xfrm rot="5400000">
                <a:off x="-417172" y="2717800"/>
                <a:ext cx="1413385" cy="579050"/>
                <a:chOff x="2195315" y="2002175"/>
                <a:chExt cx="1413385" cy="579050"/>
              </a:xfrm>
            </p:grpSpPr>
            <p:grpSp>
              <p:nvGrpSpPr>
                <p:cNvPr id="646" name="Google Shape;646;p15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647" name="Google Shape;647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8" name="Google Shape;648;p15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649" name="Google Shape;649;p15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650" name="Google Shape;650;p15"/>
                <p:cNvCxnSpPr>
                  <a:stCxn id="647" idx="3"/>
                  <a:endCxn id="651" idx="0"/>
                </p:cNvCxnSpPr>
                <p:nvPr/>
              </p:nvCxnSpPr>
              <p:spPr>
                <a:xfrm rot="10800000">
                  <a:off x="3235200" y="1905054"/>
                  <a:ext cx="0" cy="747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52" name="Google Shape;652;p15"/>
                <p:cNvSpPr/>
                <p:nvPr/>
              </p:nvSpPr>
              <p:spPr>
                <a:xfrm rot="10800000">
                  <a:off x="2195315" y="20021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51" name="Google Shape;651;p15"/>
              <p:cNvSpPr/>
              <p:nvPr/>
            </p:nvSpPr>
            <p:spPr>
              <a:xfrm rot="-5400000">
                <a:off x="145946" y="3735157"/>
                <a:ext cx="313500" cy="27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53" name="Google Shape;653;p15"/>
              <p:cNvSpPr/>
              <p:nvPr/>
            </p:nvSpPr>
            <p:spPr>
              <a:xfrm rot="-5400000">
                <a:off x="731021" y="2321632"/>
                <a:ext cx="313500" cy="27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6"/>
          <p:cNvSpPr txBox="1"/>
          <p:nvPr>
            <p:ph type="title"/>
          </p:nvPr>
        </p:nvSpPr>
        <p:spPr>
          <a:xfrm>
            <a:off x="720000" y="1299413"/>
            <a:ext cx="3519600" cy="16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6" name="Google Shape;656;p16"/>
          <p:cNvSpPr txBox="1"/>
          <p:nvPr>
            <p:ph idx="1" type="subTitle"/>
          </p:nvPr>
        </p:nvSpPr>
        <p:spPr>
          <a:xfrm>
            <a:off x="720000" y="2964838"/>
            <a:ext cx="35196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16"/>
          <p:cNvSpPr/>
          <p:nvPr>
            <p:ph idx="2" type="pic"/>
          </p:nvPr>
        </p:nvSpPr>
        <p:spPr>
          <a:xfrm>
            <a:off x="4571975" y="533875"/>
            <a:ext cx="3858900" cy="407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58" name="Google Shape;658;p16"/>
          <p:cNvGrpSpPr/>
          <p:nvPr/>
        </p:nvGrpSpPr>
        <p:grpSpPr>
          <a:xfrm>
            <a:off x="121725" y="129827"/>
            <a:ext cx="9790940" cy="4911772"/>
            <a:chOff x="121725" y="129827"/>
            <a:chExt cx="9790940" cy="4911772"/>
          </a:xfrm>
        </p:grpSpPr>
        <p:grpSp>
          <p:nvGrpSpPr>
            <p:cNvPr id="659" name="Google Shape;659;p16"/>
            <p:cNvGrpSpPr/>
            <p:nvPr/>
          </p:nvGrpSpPr>
          <p:grpSpPr>
            <a:xfrm>
              <a:off x="8584540" y="4012900"/>
              <a:ext cx="1128460" cy="989200"/>
              <a:chOff x="2136440" y="1592025"/>
              <a:chExt cx="1128460" cy="989200"/>
            </a:xfrm>
          </p:grpSpPr>
          <p:grpSp>
            <p:nvGrpSpPr>
              <p:cNvPr id="660" name="Google Shape;660;p16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661" name="Google Shape;661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63" name="Google Shape;663;p16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4" name="Google Shape;664;p16"/>
              <p:cNvCxnSpPr>
                <a:stCxn id="661" idx="3"/>
              </p:cNvCxnSpPr>
              <p:nvPr/>
            </p:nvCxnSpPr>
            <p:spPr>
              <a:xfrm>
                <a:off x="2861700" y="2278554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16"/>
              <p:cNvCxnSpPr>
                <a:stCxn id="661" idx="1"/>
              </p:cNvCxnSpPr>
              <p:nvPr/>
            </p:nvCxnSpPr>
            <p:spPr>
              <a:xfrm rot="10800000">
                <a:off x="2174983" y="1632202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6" name="Google Shape;666;p16"/>
              <p:cNvSpPr/>
              <p:nvPr/>
            </p:nvSpPr>
            <p:spPr>
              <a:xfrm rot="10800000">
                <a:off x="2136440" y="15920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67" name="Google Shape;667;p16"/>
            <p:cNvGrpSpPr/>
            <p:nvPr/>
          </p:nvGrpSpPr>
          <p:grpSpPr>
            <a:xfrm>
              <a:off x="178840" y="129827"/>
              <a:ext cx="1845335" cy="1351673"/>
              <a:chOff x="1557290" y="2633002"/>
              <a:chExt cx="1845335" cy="1351673"/>
            </a:xfrm>
          </p:grpSpPr>
          <p:grpSp>
            <p:nvGrpSpPr>
              <p:cNvPr id="668" name="Google Shape;668;p16"/>
              <p:cNvGrpSpPr/>
              <p:nvPr/>
            </p:nvGrpSpPr>
            <p:grpSpPr>
              <a:xfrm rot="10800000">
                <a:off x="1673693" y="2677134"/>
                <a:ext cx="917499" cy="794671"/>
                <a:chOff x="8022925" y="186250"/>
                <a:chExt cx="815700" cy="706500"/>
              </a:xfrm>
            </p:grpSpPr>
            <p:sp>
              <p:nvSpPr>
                <p:cNvPr id="669" name="Google Shape;669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0" name="Google Shape;670;p16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671" name="Google Shape;671;p16"/>
              <p:cNvGrpSpPr/>
              <p:nvPr/>
            </p:nvGrpSpPr>
            <p:grpSpPr>
              <a:xfrm rot="10800000">
                <a:off x="2814832" y="2633002"/>
                <a:ext cx="587793" cy="509104"/>
                <a:chOff x="8022925" y="186250"/>
                <a:chExt cx="815700" cy="706500"/>
              </a:xfrm>
            </p:grpSpPr>
            <p:sp>
              <p:nvSpPr>
                <p:cNvPr id="672" name="Google Shape;672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3" name="Google Shape;673;p16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674" name="Google Shape;674;p16"/>
              <p:cNvCxnSpPr>
                <a:stCxn id="672" idx="0"/>
              </p:cNvCxnSpPr>
              <p:nvPr/>
            </p:nvCxnSpPr>
            <p:spPr>
              <a:xfrm rot="10800000">
                <a:off x="2660332" y="2887554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5" name="Google Shape;675;p16"/>
              <p:cNvCxnSpPr>
                <a:stCxn id="669" idx="3"/>
              </p:cNvCxnSpPr>
              <p:nvPr/>
            </p:nvCxnSpPr>
            <p:spPr>
              <a:xfrm flipH="1" rot="10800000">
                <a:off x="2591192" y="288697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6" name="Google Shape;676;p16"/>
              <p:cNvCxnSpPr>
                <a:stCxn id="669" idx="5"/>
              </p:cNvCxnSpPr>
              <p:nvPr/>
            </p:nvCxnSpPr>
            <p:spPr>
              <a:xfrm flipH="1">
                <a:off x="1596661" y="347180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7" name="Google Shape;677;p16"/>
              <p:cNvSpPr/>
              <p:nvPr/>
            </p:nvSpPr>
            <p:spPr>
              <a:xfrm rot="10800000">
                <a:off x="1557290" y="39060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8" name="Google Shape;678;p16"/>
            <p:cNvGrpSpPr/>
            <p:nvPr/>
          </p:nvGrpSpPr>
          <p:grpSpPr>
            <a:xfrm>
              <a:off x="121725" y="3806450"/>
              <a:ext cx="1835863" cy="1235149"/>
              <a:chOff x="8352175" y="268675"/>
              <a:chExt cx="1835863" cy="1235149"/>
            </a:xfrm>
          </p:grpSpPr>
          <p:grpSp>
            <p:nvGrpSpPr>
              <p:cNvPr id="679" name="Google Shape;679;p16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680" name="Google Shape;680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1" name="Google Shape;681;p16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2" name="Google Shape;682;p1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83" name="Google Shape;683;p16"/>
              <p:cNvSpPr/>
              <p:nvPr/>
            </p:nvSpPr>
            <p:spPr>
              <a:xfrm>
                <a:off x="8942351" y="11078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685" name="Google Shape;685;p16"/>
              <p:cNvGrpSpPr/>
              <p:nvPr/>
            </p:nvGrpSpPr>
            <p:grpSpPr>
              <a:xfrm>
                <a:off x="8408775" y="304300"/>
                <a:ext cx="906219" cy="722350"/>
                <a:chOff x="6860600" y="2285500"/>
                <a:chExt cx="906219" cy="722350"/>
              </a:xfrm>
            </p:grpSpPr>
            <p:cxnSp>
              <p:nvCxnSpPr>
                <p:cNvPr id="686" name="Google Shape;686;p16"/>
                <p:cNvCxnSpPr>
                  <a:stCxn id="680" idx="3"/>
                </p:cNvCxnSpPr>
                <p:nvPr/>
              </p:nvCxnSpPr>
              <p:spPr>
                <a:xfrm rot="10800000">
                  <a:off x="7612919" y="2975499"/>
                  <a:ext cx="153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687" name="Google Shape;687;p16"/>
                <p:cNvGrpSpPr/>
                <p:nvPr/>
              </p:nvGrpSpPr>
              <p:grpSpPr>
                <a:xfrm>
                  <a:off x="6860600" y="2285500"/>
                  <a:ext cx="755625" cy="690000"/>
                  <a:chOff x="6860600" y="2285500"/>
                  <a:chExt cx="755625" cy="690000"/>
                </a:xfrm>
              </p:grpSpPr>
              <p:cxnSp>
                <p:nvCxnSpPr>
                  <p:cNvPr id="688" name="Google Shape;688;p16"/>
                  <p:cNvCxnSpPr/>
                  <p:nvPr/>
                </p:nvCxnSpPr>
                <p:spPr>
                  <a:xfrm rot="10800000">
                    <a:off x="7262825" y="2285500"/>
                    <a:ext cx="353400" cy="6900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9" name="Google Shape;689;p16"/>
                  <p:cNvCxnSpPr/>
                  <p:nvPr/>
                </p:nvCxnSpPr>
                <p:spPr>
                  <a:xfrm rot="10800000">
                    <a:off x="6860600" y="2289200"/>
                    <a:ext cx="405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690" name="Google Shape;690;p16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91" name="Google Shape;691;p16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2" name="Google Shape;692;p16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93" name="Google Shape;693;p16"/>
            <p:cNvGrpSpPr/>
            <p:nvPr/>
          </p:nvGrpSpPr>
          <p:grpSpPr>
            <a:xfrm>
              <a:off x="8666846" y="3218679"/>
              <a:ext cx="1245819" cy="1079037"/>
              <a:chOff x="8022925" y="186250"/>
              <a:chExt cx="815700" cy="706500"/>
            </a:xfrm>
          </p:grpSpPr>
          <p:sp>
            <p:nvSpPr>
              <p:cNvPr id="694" name="Google Shape;694;p16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5" name="Google Shape;695;p16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6" name="Google Shape;696;p16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7"/>
          <p:cNvSpPr txBox="1"/>
          <p:nvPr>
            <p:ph type="title"/>
          </p:nvPr>
        </p:nvSpPr>
        <p:spPr>
          <a:xfrm>
            <a:off x="720000" y="1900782"/>
            <a:ext cx="3299700" cy="6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9" name="Google Shape;699;p17"/>
          <p:cNvSpPr txBox="1"/>
          <p:nvPr>
            <p:ph idx="1" type="subTitle"/>
          </p:nvPr>
        </p:nvSpPr>
        <p:spPr>
          <a:xfrm>
            <a:off x="720000" y="2478150"/>
            <a:ext cx="32997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0" name="Google Shape;700;p17"/>
          <p:cNvGrpSpPr/>
          <p:nvPr/>
        </p:nvGrpSpPr>
        <p:grpSpPr>
          <a:xfrm>
            <a:off x="77240" y="69577"/>
            <a:ext cx="9491710" cy="5019384"/>
            <a:chOff x="77240" y="69577"/>
            <a:chExt cx="9491710" cy="5019384"/>
          </a:xfrm>
        </p:grpSpPr>
        <p:grpSp>
          <p:nvGrpSpPr>
            <p:cNvPr id="701" name="Google Shape;701;p17"/>
            <p:cNvGrpSpPr/>
            <p:nvPr/>
          </p:nvGrpSpPr>
          <p:grpSpPr>
            <a:xfrm rot="10800000">
              <a:off x="960740" y="659350"/>
              <a:ext cx="587793" cy="557223"/>
              <a:chOff x="2273907" y="2024002"/>
              <a:chExt cx="587793" cy="55722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6" name="Google Shape;706;p17"/>
            <p:cNvGrpSpPr/>
            <p:nvPr/>
          </p:nvGrpSpPr>
          <p:grpSpPr>
            <a:xfrm>
              <a:off x="77240" y="69577"/>
              <a:ext cx="9491710" cy="5019384"/>
              <a:chOff x="77240" y="69577"/>
              <a:chExt cx="9491710" cy="5019384"/>
            </a:xfrm>
          </p:grpSpPr>
          <p:grpSp>
            <p:nvGrpSpPr>
              <p:cNvPr id="707" name="Google Shape;707;p17"/>
              <p:cNvGrpSpPr/>
              <p:nvPr/>
            </p:nvGrpSpPr>
            <p:grpSpPr>
              <a:xfrm>
                <a:off x="77240" y="69577"/>
                <a:ext cx="1845335" cy="1351673"/>
                <a:chOff x="1557290" y="2633002"/>
                <a:chExt cx="1845335" cy="1351673"/>
              </a:xfrm>
            </p:grpSpPr>
            <p:grpSp>
              <p:nvGrpSpPr>
                <p:cNvPr id="708" name="Google Shape;708;p17"/>
                <p:cNvGrpSpPr/>
                <p:nvPr/>
              </p:nvGrpSpPr>
              <p:grpSpPr>
                <a:xfrm rot="10800000">
                  <a:off x="1673693" y="2677134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709" name="Google Shape;709;p1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0" name="Google Shape;710;p17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11" name="Google Shape;711;p17"/>
                <p:cNvGrpSpPr/>
                <p:nvPr/>
              </p:nvGrpSpPr>
              <p:grpSpPr>
                <a:xfrm rot="10800000">
                  <a:off x="2814832" y="2633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712" name="Google Shape;712;p1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3" name="Google Shape;713;p17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714" name="Google Shape;714;p17"/>
                <p:cNvCxnSpPr>
                  <a:stCxn id="712" idx="0"/>
                </p:cNvCxnSpPr>
                <p:nvPr/>
              </p:nvCxnSpPr>
              <p:spPr>
                <a:xfrm rot="10800000">
                  <a:off x="2660332" y="2887554"/>
                  <a:ext cx="15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5" name="Google Shape;715;p17"/>
                <p:cNvCxnSpPr>
                  <a:stCxn id="709" idx="3"/>
                </p:cNvCxnSpPr>
                <p:nvPr/>
              </p:nvCxnSpPr>
              <p:spPr>
                <a:xfrm flipH="1" rot="10800000">
                  <a:off x="2591192" y="2886970"/>
                  <a:ext cx="73200" cy="187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6" name="Google Shape;716;p17"/>
                <p:cNvCxnSpPr>
                  <a:stCxn id="709" idx="5"/>
                </p:cNvCxnSpPr>
                <p:nvPr/>
              </p:nvCxnSpPr>
              <p:spPr>
                <a:xfrm flipH="1">
                  <a:off x="1596661" y="3471805"/>
                  <a:ext cx="275700" cy="47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17" name="Google Shape;717;p17"/>
                <p:cNvSpPr/>
                <p:nvPr/>
              </p:nvSpPr>
              <p:spPr>
                <a:xfrm rot="10800000">
                  <a:off x="1557290" y="39060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18" name="Google Shape;718;p17"/>
              <p:cNvGrpSpPr/>
              <p:nvPr/>
            </p:nvGrpSpPr>
            <p:grpSpPr>
              <a:xfrm rot="10800000">
                <a:off x="7158025" y="138975"/>
                <a:ext cx="2410926" cy="1646533"/>
                <a:chOff x="8352175" y="-274150"/>
                <a:chExt cx="2410926" cy="1646533"/>
              </a:xfrm>
            </p:grpSpPr>
            <p:grpSp>
              <p:nvGrpSpPr>
                <p:cNvPr id="719" name="Google Shape;719;p17"/>
                <p:cNvGrpSpPr/>
                <p:nvPr/>
              </p:nvGrpSpPr>
              <p:grpSpPr>
                <a:xfrm>
                  <a:off x="9314994" y="6162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720" name="Google Shape;720;p1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1" name="Google Shape;721;p17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2" name="Google Shape;722;p17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723" name="Google Shape;723;p17"/>
                <p:cNvSpPr/>
                <p:nvPr/>
              </p:nvSpPr>
              <p:spPr>
                <a:xfrm>
                  <a:off x="10305901" y="616224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4" name="Google Shape;724;p17"/>
                <p:cNvSpPr/>
                <p:nvPr/>
              </p:nvSpPr>
              <p:spPr>
                <a:xfrm>
                  <a:off x="9118688" y="590550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725" name="Google Shape;725;p17"/>
                <p:cNvGrpSpPr/>
                <p:nvPr/>
              </p:nvGrpSpPr>
              <p:grpSpPr>
                <a:xfrm>
                  <a:off x="8408775" y="-274150"/>
                  <a:ext cx="906219" cy="1300800"/>
                  <a:chOff x="6860600" y="1707050"/>
                  <a:chExt cx="906219" cy="1300800"/>
                </a:xfrm>
              </p:grpSpPr>
              <p:grpSp>
                <p:nvGrpSpPr>
                  <p:cNvPr id="726" name="Google Shape;726;p17"/>
                  <p:cNvGrpSpPr/>
                  <p:nvPr/>
                </p:nvGrpSpPr>
                <p:grpSpPr>
                  <a:xfrm>
                    <a:off x="6860600" y="2285500"/>
                    <a:ext cx="906219" cy="722350"/>
                    <a:chOff x="6860600" y="2285500"/>
                    <a:chExt cx="906219" cy="722350"/>
                  </a:xfrm>
                </p:grpSpPr>
                <p:cxnSp>
                  <p:nvCxnSpPr>
                    <p:cNvPr id="727" name="Google Shape;727;p17"/>
                    <p:cNvCxnSpPr>
                      <a:stCxn id="720" idx="3"/>
                    </p:cNvCxnSpPr>
                    <p:nvPr/>
                  </p:nvCxnSpPr>
                  <p:spPr>
                    <a:xfrm rot="10800000">
                      <a:off x="7612919" y="2975499"/>
                      <a:ext cx="153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grpSp>
                  <p:nvGrpSpPr>
                    <p:cNvPr id="728" name="Google Shape;728;p17"/>
                    <p:cNvGrpSpPr/>
                    <p:nvPr/>
                  </p:nvGrpSpPr>
                  <p:grpSpPr>
                    <a:xfrm>
                      <a:off x="6860600" y="2285500"/>
                      <a:ext cx="755625" cy="690000"/>
                      <a:chOff x="6860600" y="2285500"/>
                      <a:chExt cx="755625" cy="690000"/>
                    </a:xfrm>
                  </p:grpSpPr>
                  <p:cxnSp>
                    <p:nvCxnSpPr>
                      <p:cNvPr id="729" name="Google Shape;729;p17"/>
                      <p:cNvCxnSpPr/>
                      <p:nvPr/>
                    </p:nvCxnSpPr>
                    <p:spPr>
                      <a:xfrm rot="10800000">
                        <a:off x="7262825" y="2285500"/>
                        <a:ext cx="353400" cy="6900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730" name="Google Shape;730;p17"/>
                      <p:cNvCxnSpPr/>
                      <p:nvPr/>
                    </p:nvCxnSpPr>
                    <p:spPr>
                      <a:xfrm rot="10800000">
                        <a:off x="6860600" y="2289200"/>
                        <a:ext cx="405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</p:grpSp>
                <p:sp>
                  <p:nvSpPr>
                    <p:cNvPr id="731" name="Google Shape;731;p17"/>
                    <p:cNvSpPr/>
                    <p:nvPr/>
                  </p:nvSpPr>
                  <p:spPr>
                    <a:xfrm>
                      <a:off x="7584350" y="2943050"/>
                      <a:ext cx="64800" cy="64800"/>
                    </a:xfrm>
                    <a:prstGeom prst="ellipse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732" name="Google Shape;732;p17"/>
                  <p:cNvCxnSpPr/>
                  <p:nvPr/>
                </p:nvCxnSpPr>
                <p:spPr>
                  <a:xfrm flipH="1" rot="10800000">
                    <a:off x="7261350" y="1744525"/>
                    <a:ext cx="315600" cy="546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733" name="Google Shape;733;p17"/>
                  <p:cNvSpPr/>
                  <p:nvPr/>
                </p:nvSpPr>
                <p:spPr>
                  <a:xfrm>
                    <a:off x="7545125" y="1707050"/>
                    <a:ext cx="73500" cy="732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734" name="Google Shape;734;p17"/>
                <p:cNvSpPr/>
                <p:nvPr/>
              </p:nvSpPr>
              <p:spPr>
                <a:xfrm>
                  <a:off x="8352175" y="2686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5" name="Google Shape;735;p17"/>
                <p:cNvSpPr/>
                <p:nvPr/>
              </p:nvSpPr>
              <p:spPr>
                <a:xfrm>
                  <a:off x="8942352" y="17492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36" name="Google Shape;736;p17"/>
              <p:cNvGrpSpPr/>
              <p:nvPr/>
            </p:nvGrpSpPr>
            <p:grpSpPr>
              <a:xfrm rot="5400000">
                <a:off x="224031" y="3803378"/>
                <a:ext cx="1180258" cy="1390907"/>
                <a:chOff x="4046769" y="1482116"/>
                <a:chExt cx="1180258" cy="1390907"/>
              </a:xfrm>
            </p:grpSpPr>
            <p:grpSp>
              <p:nvGrpSpPr>
                <p:cNvPr id="737" name="Google Shape;737;p17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738" name="Google Shape;738;p17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739" name="Google Shape;739;p17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740" name="Google Shape;740;p17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741" name="Google Shape;741;p17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742" name="Google Shape;742;p17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43" name="Google Shape;743;p17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744" name="Google Shape;744;p17"/>
                <p:cNvCxnSpPr>
                  <a:stCxn id="739" idx="1"/>
                  <a:endCxn id="745" idx="0"/>
                </p:cNvCxnSpPr>
                <p:nvPr/>
              </p:nvCxnSpPr>
              <p:spPr>
                <a:xfrm flipH="1" rot="-5400000">
                  <a:off x="4749671" y="2219382"/>
                  <a:ext cx="135000" cy="17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45" name="Google Shape;745;p17"/>
                <p:cNvSpPr/>
                <p:nvPr/>
              </p:nvSpPr>
              <p:spPr>
                <a:xfrm rot="-5400000">
                  <a:off x="4653574" y="2406673"/>
                  <a:ext cx="499800" cy="4329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6" name="Google Shape;746;p17"/>
                <p:cNvSpPr/>
                <p:nvPr/>
              </p:nvSpPr>
              <p:spPr>
                <a:xfrm rot="-5400000">
                  <a:off x="4704500" y="2450622"/>
                  <a:ext cx="398100" cy="345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9" name="Google Shape;749;p18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50" name="Google Shape;750;p18"/>
          <p:cNvGrpSpPr/>
          <p:nvPr/>
        </p:nvGrpSpPr>
        <p:grpSpPr>
          <a:xfrm>
            <a:off x="7225313" y="56675"/>
            <a:ext cx="2410926" cy="4985600"/>
            <a:chOff x="7225313" y="56675"/>
            <a:chExt cx="2410926" cy="4985600"/>
          </a:xfrm>
        </p:grpSpPr>
        <p:grpSp>
          <p:nvGrpSpPr>
            <p:cNvPr id="751" name="Google Shape;751;p18"/>
            <p:cNvGrpSpPr/>
            <p:nvPr/>
          </p:nvGrpSpPr>
          <p:grpSpPr>
            <a:xfrm rot="10800000">
              <a:off x="7225315" y="3690602"/>
              <a:ext cx="1845335" cy="1351673"/>
              <a:chOff x="1557290" y="2633002"/>
              <a:chExt cx="1845335" cy="1351673"/>
            </a:xfrm>
          </p:grpSpPr>
          <p:grpSp>
            <p:nvGrpSpPr>
              <p:cNvPr id="752" name="Google Shape;752;p18"/>
              <p:cNvGrpSpPr/>
              <p:nvPr/>
            </p:nvGrpSpPr>
            <p:grpSpPr>
              <a:xfrm rot="10800000">
                <a:off x="1673693" y="2677134"/>
                <a:ext cx="917499" cy="794671"/>
                <a:chOff x="8022925" y="186250"/>
                <a:chExt cx="815700" cy="706500"/>
              </a:xfrm>
            </p:grpSpPr>
            <p:sp>
              <p:nvSpPr>
                <p:cNvPr id="753" name="Google Shape;753;p1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4" name="Google Shape;754;p18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55" name="Google Shape;755;p18"/>
              <p:cNvGrpSpPr/>
              <p:nvPr/>
            </p:nvGrpSpPr>
            <p:grpSpPr>
              <a:xfrm rot="10800000">
                <a:off x="2814832" y="2633002"/>
                <a:ext cx="587793" cy="509104"/>
                <a:chOff x="8022925" y="186250"/>
                <a:chExt cx="815700" cy="706500"/>
              </a:xfrm>
            </p:grpSpPr>
            <p:sp>
              <p:nvSpPr>
                <p:cNvPr id="756" name="Google Shape;756;p1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7" name="Google Shape;757;p1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758" name="Google Shape;758;p18"/>
              <p:cNvCxnSpPr>
                <a:stCxn id="756" idx="0"/>
              </p:cNvCxnSpPr>
              <p:nvPr/>
            </p:nvCxnSpPr>
            <p:spPr>
              <a:xfrm rot="10800000">
                <a:off x="2660332" y="2887554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18"/>
              <p:cNvCxnSpPr>
                <a:stCxn id="753" idx="3"/>
              </p:cNvCxnSpPr>
              <p:nvPr/>
            </p:nvCxnSpPr>
            <p:spPr>
              <a:xfrm flipH="1" rot="10800000">
                <a:off x="2591192" y="288697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18"/>
              <p:cNvCxnSpPr>
                <a:stCxn id="753" idx="5"/>
              </p:cNvCxnSpPr>
              <p:nvPr/>
            </p:nvCxnSpPr>
            <p:spPr>
              <a:xfrm flipH="1">
                <a:off x="1596661" y="347180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61" name="Google Shape;761;p18"/>
              <p:cNvSpPr/>
              <p:nvPr/>
            </p:nvSpPr>
            <p:spPr>
              <a:xfrm rot="10800000">
                <a:off x="1557290" y="39060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62" name="Google Shape;762;p18"/>
            <p:cNvGrpSpPr/>
            <p:nvPr/>
          </p:nvGrpSpPr>
          <p:grpSpPr>
            <a:xfrm rot="10800000">
              <a:off x="7225313" y="56675"/>
              <a:ext cx="2410926" cy="1646533"/>
              <a:chOff x="8352175" y="-274150"/>
              <a:chExt cx="2410926" cy="1646533"/>
            </a:xfrm>
          </p:grpSpPr>
          <p:grpSp>
            <p:nvGrpSpPr>
              <p:cNvPr id="763" name="Google Shape;763;p18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764" name="Google Shape;764;p1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5" name="Google Shape;765;p1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6" name="Google Shape;766;p1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67" name="Google Shape;767;p18"/>
              <p:cNvSpPr/>
              <p:nvPr/>
            </p:nvSpPr>
            <p:spPr>
              <a:xfrm>
                <a:off x="10305901" y="6162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8" name="Google Shape;768;p18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769" name="Google Shape;769;p18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770" name="Google Shape;770;p18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771" name="Google Shape;771;p18"/>
                  <p:cNvCxnSpPr>
                    <a:stCxn id="76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772" name="Google Shape;772;p18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773" name="Google Shape;773;p18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774" name="Google Shape;774;p18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775" name="Google Shape;775;p18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776" name="Google Shape;776;p18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77" name="Google Shape;777;p18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78" name="Google Shape;778;p18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79" name="Google Shape;779;p18"/>
              <p:cNvSpPr/>
              <p:nvPr/>
            </p:nvSpPr>
            <p:spPr>
              <a:xfrm>
                <a:off x="8942352" y="174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2" name="Google Shape;782;p19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83" name="Google Shape;783;p19"/>
          <p:cNvGrpSpPr/>
          <p:nvPr/>
        </p:nvGrpSpPr>
        <p:grpSpPr>
          <a:xfrm>
            <a:off x="419652" y="-320547"/>
            <a:ext cx="8890113" cy="5704837"/>
            <a:chOff x="419652" y="-320547"/>
            <a:chExt cx="8890113" cy="5704837"/>
          </a:xfrm>
        </p:grpSpPr>
        <p:grpSp>
          <p:nvGrpSpPr>
            <p:cNvPr id="784" name="Google Shape;784;p19"/>
            <p:cNvGrpSpPr/>
            <p:nvPr/>
          </p:nvGrpSpPr>
          <p:grpSpPr>
            <a:xfrm>
              <a:off x="7877556" y="-320547"/>
              <a:ext cx="1180258" cy="1608559"/>
              <a:chOff x="4046769" y="1482116"/>
              <a:chExt cx="1180258" cy="1608559"/>
            </a:xfrm>
          </p:grpSpPr>
          <p:grpSp>
            <p:nvGrpSpPr>
              <p:cNvPr id="785" name="Google Shape;785;p19"/>
              <p:cNvGrpSpPr/>
              <p:nvPr/>
            </p:nvGrpSpPr>
            <p:grpSpPr>
              <a:xfrm>
                <a:off x="4046769" y="1482116"/>
                <a:ext cx="1180258" cy="1608559"/>
                <a:chOff x="4046769" y="1482116"/>
                <a:chExt cx="1180258" cy="1608559"/>
              </a:xfrm>
            </p:grpSpPr>
            <p:grpSp>
              <p:nvGrpSpPr>
                <p:cNvPr id="786" name="Google Shape;786;p19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787" name="Google Shape;787;p1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8" name="Google Shape;788;p19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9" name="Google Shape;789;p19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790" name="Google Shape;790;p19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1" name="Google Shape;791;p19"/>
                <p:cNvSpPr/>
                <p:nvPr/>
              </p:nvSpPr>
              <p:spPr>
                <a:xfrm>
                  <a:off x="5022288" y="298837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792" name="Google Shape;792;p19"/>
              <p:cNvCxnSpPr>
                <a:stCxn id="787" idx="1"/>
                <a:endCxn id="793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93" name="Google Shape;793;p19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95" name="Google Shape;795;p19"/>
            <p:cNvGrpSpPr/>
            <p:nvPr/>
          </p:nvGrpSpPr>
          <p:grpSpPr>
            <a:xfrm rot="-5400000">
              <a:off x="7939929" y="3878757"/>
              <a:ext cx="1055513" cy="1684159"/>
              <a:chOff x="9132525" y="-311776"/>
              <a:chExt cx="1055513" cy="1684159"/>
            </a:xfrm>
          </p:grpSpPr>
          <p:grpSp>
            <p:nvGrpSpPr>
              <p:cNvPr id="796" name="Google Shape;796;p19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797" name="Google Shape;797;p1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8" name="Google Shape;798;p1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9" name="Google Shape;799;p1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00" name="Google Shape;800;p19"/>
              <p:cNvSpPr/>
              <p:nvPr/>
            </p:nvSpPr>
            <p:spPr>
              <a:xfrm>
                <a:off x="9240001" y="-31177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1" name="Google Shape;801;p19"/>
              <p:cNvSpPr/>
              <p:nvPr/>
            </p:nvSpPr>
            <p:spPr>
              <a:xfrm>
                <a:off x="9283263" y="5317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802" name="Google Shape;802;p19"/>
              <p:cNvGrpSpPr/>
              <p:nvPr/>
            </p:nvGrpSpPr>
            <p:grpSpPr>
              <a:xfrm>
                <a:off x="9132525" y="961850"/>
                <a:ext cx="182469" cy="64800"/>
                <a:chOff x="7584350" y="2943050"/>
                <a:chExt cx="182469" cy="64800"/>
              </a:xfrm>
            </p:grpSpPr>
            <p:cxnSp>
              <p:nvCxnSpPr>
                <p:cNvPr id="803" name="Google Shape;803;p19"/>
                <p:cNvCxnSpPr>
                  <a:stCxn id="797" idx="3"/>
                </p:cNvCxnSpPr>
                <p:nvPr/>
              </p:nvCxnSpPr>
              <p:spPr>
                <a:xfrm>
                  <a:off x="7689869" y="2898549"/>
                  <a:ext cx="0" cy="153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04" name="Google Shape;804;p19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05" name="Google Shape;805;p19"/>
              <p:cNvSpPr/>
              <p:nvPr/>
            </p:nvSpPr>
            <p:spPr>
              <a:xfrm>
                <a:off x="9315002" y="1749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06" name="Google Shape;806;p19"/>
            <p:cNvGrpSpPr/>
            <p:nvPr/>
          </p:nvGrpSpPr>
          <p:grpSpPr>
            <a:xfrm>
              <a:off x="419652" y="4608574"/>
              <a:ext cx="895761" cy="775716"/>
              <a:chOff x="8734757" y="961160"/>
              <a:chExt cx="586500" cy="507900"/>
            </a:xfrm>
          </p:grpSpPr>
          <p:sp>
            <p:nvSpPr>
              <p:cNvPr id="807" name="Google Shape;807;p19"/>
              <p:cNvSpPr/>
              <p:nvPr/>
            </p:nvSpPr>
            <p:spPr>
              <a:xfrm>
                <a:off x="8734757" y="961160"/>
                <a:ext cx="586500" cy="507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8765857" y="988132"/>
                <a:ext cx="524400" cy="453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8858328" y="1068242"/>
                <a:ext cx="339300" cy="293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 ">
  <p:cSld name="TITLE_AND_BODY_1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2" name="Google Shape;812;p20"/>
          <p:cNvSpPr txBox="1"/>
          <p:nvPr>
            <p:ph idx="1" type="body"/>
          </p:nvPr>
        </p:nvSpPr>
        <p:spPr>
          <a:xfrm>
            <a:off x="719975" y="1147224"/>
            <a:ext cx="77040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atamaran Light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813" name="Google Shape;813;p20"/>
          <p:cNvGrpSpPr/>
          <p:nvPr/>
        </p:nvGrpSpPr>
        <p:grpSpPr>
          <a:xfrm>
            <a:off x="107819" y="-693575"/>
            <a:ext cx="10278993" cy="6189648"/>
            <a:chOff x="107819" y="-693575"/>
            <a:chExt cx="10278993" cy="6189648"/>
          </a:xfrm>
        </p:grpSpPr>
        <p:grpSp>
          <p:nvGrpSpPr>
            <p:cNvPr id="814" name="Google Shape;814;p20"/>
            <p:cNvGrpSpPr/>
            <p:nvPr/>
          </p:nvGrpSpPr>
          <p:grpSpPr>
            <a:xfrm>
              <a:off x="6969009" y="3051325"/>
              <a:ext cx="3417803" cy="2444748"/>
              <a:chOff x="5222059" y="1707050"/>
              <a:chExt cx="3417803" cy="2444748"/>
            </a:xfrm>
          </p:grpSpPr>
          <p:grpSp>
            <p:nvGrpSpPr>
              <p:cNvPr id="815" name="Google Shape;815;p20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816" name="Google Shape;816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17" name="Google Shape;817;p20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22" name="Google Shape;822;p20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823" name="Google Shape;823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4" name="Google Shape;824;p20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25" name="Google Shape;825;p20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826" name="Google Shape;826;p20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827" name="Google Shape;827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8" name="Google Shape;828;p20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9" name="Google Shape;829;p20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30" name="Google Shape;830;p20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31" name="Google Shape;831;p20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32" name="Google Shape;832;p20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833" name="Google Shape;833;p20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834" name="Google Shape;834;p20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835" name="Google Shape;835;p20"/>
                  <p:cNvCxnSpPr>
                    <a:stCxn id="827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836" name="Google Shape;836;p20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837" name="Google Shape;837;p20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838" name="Google Shape;838;p20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839" name="Google Shape;839;p20"/>
                    <p:cNvCxnSpPr>
                      <a:stCxn id="820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840" name="Google Shape;840;p20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841" name="Google Shape;841;p20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42" name="Google Shape;842;p20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43" name="Google Shape;843;p20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44" name="Google Shape;844;p20"/>
            <p:cNvGrpSpPr/>
            <p:nvPr/>
          </p:nvGrpSpPr>
          <p:grpSpPr>
            <a:xfrm>
              <a:off x="6515052" y="-693575"/>
              <a:ext cx="3213398" cy="2392650"/>
              <a:chOff x="4180777" y="-851325"/>
              <a:chExt cx="3213398" cy="2392650"/>
            </a:xfrm>
          </p:grpSpPr>
          <p:grpSp>
            <p:nvGrpSpPr>
              <p:cNvPr id="845" name="Google Shape;845;p20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846" name="Google Shape;846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7" name="Google Shape;847;p20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8" name="Google Shape;848;p20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49" name="Google Shape;849;p20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850" name="Google Shape;850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1" name="Google Shape;851;p20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52" name="Google Shape;852;p20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853" name="Google Shape;853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4" name="Google Shape;854;p20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55" name="Google Shape;855;p20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856" name="Google Shape;856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7" name="Google Shape;857;p20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58" name="Google Shape;858;p20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5752677" y="-317397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0" name="Google Shape;860;p20"/>
              <p:cNvCxnSpPr>
                <a:stCxn id="846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1" name="Google Shape;861;p20"/>
              <p:cNvCxnSpPr>
                <a:stCxn id="856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2" name="Google Shape;862;p20"/>
              <p:cNvCxnSpPr>
                <a:stCxn id="853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3" name="Google Shape;863;p20"/>
              <p:cNvCxnSpPr>
                <a:stCxn id="850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4" name="Google Shape;864;p20"/>
              <p:cNvCxnSpPr>
                <a:stCxn id="856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65" name="Google Shape;865;p20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20"/>
              <p:cNvCxnSpPr>
                <a:stCxn id="850" idx="5"/>
              </p:cNvCxnSpPr>
              <p:nvPr/>
            </p:nvCxnSpPr>
            <p:spPr>
              <a:xfrm flipH="1" rot="10800000">
                <a:off x="7079105" y="-81605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67" name="Google Shape;867;p20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>
                <a:off x="4180777" y="58866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69" name="Google Shape;869;p20"/>
            <p:cNvGrpSpPr/>
            <p:nvPr/>
          </p:nvGrpSpPr>
          <p:grpSpPr>
            <a:xfrm flipH="1" rot="-5400000">
              <a:off x="213144" y="3800116"/>
              <a:ext cx="1180258" cy="1390907"/>
              <a:chOff x="4046769" y="1482116"/>
              <a:chExt cx="1180258" cy="1390907"/>
            </a:xfrm>
          </p:grpSpPr>
          <p:grpSp>
            <p:nvGrpSpPr>
              <p:cNvPr id="870" name="Google Shape;870;p20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871" name="Google Shape;871;p20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872" name="Google Shape;872;p20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3" name="Google Shape;873;p20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4" name="Google Shape;874;p20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875" name="Google Shape;875;p20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76" name="Google Shape;876;p20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877" name="Google Shape;877;p20"/>
              <p:cNvCxnSpPr>
                <a:stCxn id="872" idx="1"/>
                <a:endCxn id="878" idx="0"/>
              </p:cNvCxnSpPr>
              <p:nvPr/>
            </p:nvCxnSpPr>
            <p:spPr>
              <a:xfrm flipH="1" rot="-5400000">
                <a:off x="4749671" y="2219382"/>
                <a:ext cx="135000" cy="17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8" name="Google Shape;878;p20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9" name="Google Shape;879;p20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-319453" y="-917150"/>
            <a:ext cx="9860391" cy="5957900"/>
            <a:chOff x="-319453" y="-917150"/>
            <a:chExt cx="9860391" cy="5957900"/>
          </a:xfrm>
        </p:grpSpPr>
        <p:grpSp>
          <p:nvGrpSpPr>
            <p:cNvPr id="60" name="Google Shape;60;p3"/>
            <p:cNvGrpSpPr/>
            <p:nvPr/>
          </p:nvGrpSpPr>
          <p:grpSpPr>
            <a:xfrm flipH="1" rot="10800000">
              <a:off x="7467353" y="3080077"/>
              <a:ext cx="2073585" cy="1960673"/>
              <a:chOff x="7455765" y="-80873"/>
              <a:chExt cx="2073585" cy="1960673"/>
            </a:xfrm>
          </p:grpSpPr>
          <p:grpSp>
            <p:nvGrpSpPr>
              <p:cNvPr id="61" name="Google Shape;61;p3"/>
              <p:cNvGrpSpPr/>
              <p:nvPr/>
            </p:nvGrpSpPr>
            <p:grpSpPr>
              <a:xfrm>
                <a:off x="7455765" y="-80873"/>
                <a:ext cx="2073585" cy="1960673"/>
                <a:chOff x="7455765" y="-80873"/>
                <a:chExt cx="2073585" cy="1960673"/>
              </a:xfrm>
            </p:grpSpPr>
            <p:grpSp>
              <p:nvGrpSpPr>
                <p:cNvPr id="62" name="Google Shape;62;p3"/>
                <p:cNvGrpSpPr/>
                <p:nvPr/>
              </p:nvGrpSpPr>
              <p:grpSpPr>
                <a:xfrm>
                  <a:off x="7455765" y="-80873"/>
                  <a:ext cx="1935860" cy="557223"/>
                  <a:chOff x="1329040" y="2024002"/>
                  <a:chExt cx="1935860" cy="557223"/>
                </a:xfrm>
              </p:grpSpPr>
              <p:grpSp>
                <p:nvGrpSpPr>
                  <p:cNvPr id="63" name="Google Shape;63;p3"/>
                  <p:cNvGrpSpPr/>
                  <p:nvPr/>
                </p:nvGrpSpPr>
                <p:grpSpPr>
                  <a:xfrm rot="10800000">
                    <a:off x="2273907" y="2024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64" name="Google Shape;64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65" name="Google Shape;65;p3"/>
                    <p:cNvSpPr/>
                    <p:nvPr/>
                  </p:nvSpPr>
                  <p:spPr>
                    <a:xfrm>
                      <a:off x="8213302" y="351156"/>
                      <a:ext cx="435000" cy="3768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66" name="Google Shape;66;p3"/>
                  <p:cNvSpPr/>
                  <p:nvPr/>
                </p:nvSpPr>
                <p:spPr>
                  <a:xfrm rot="10800000">
                    <a:off x="2349928" y="24789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cxnSp>
                <p:nvCxnSpPr>
                  <p:cNvPr id="67" name="Google Shape;67;p3"/>
                  <p:cNvCxnSpPr>
                    <a:stCxn id="64" idx="3"/>
                  </p:cNvCxnSpPr>
                  <p:nvPr/>
                </p:nvCxnSpPr>
                <p:spPr>
                  <a:xfrm>
                    <a:off x="2861700" y="2278554"/>
                    <a:ext cx="4032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" name="Google Shape;68;p3"/>
                  <p:cNvCxnSpPr>
                    <a:stCxn id="64" idx="0"/>
                    <a:endCxn id="69" idx="2"/>
                  </p:cNvCxnSpPr>
                  <p:nvPr/>
                </p:nvCxnSpPr>
                <p:spPr>
                  <a:xfrm rot="10800000">
                    <a:off x="1407507" y="2278554"/>
                    <a:ext cx="8664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9" name="Google Shape;69;p3"/>
                  <p:cNvSpPr/>
                  <p:nvPr/>
                </p:nvSpPr>
                <p:spPr>
                  <a:xfrm rot="10800000">
                    <a:off x="1329040" y="2239213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0" name="Google Shape;70;p3"/>
                <p:cNvGrpSpPr/>
                <p:nvPr/>
              </p:nvGrpSpPr>
              <p:grpSpPr>
                <a:xfrm>
                  <a:off x="7684015" y="528127"/>
                  <a:ext cx="1845335" cy="1351673"/>
                  <a:chOff x="1557290" y="2633002"/>
                  <a:chExt cx="1845335" cy="1351673"/>
                </a:xfrm>
              </p:grpSpPr>
              <p:grpSp>
                <p:nvGrpSpPr>
                  <p:cNvPr id="71" name="Google Shape;71;p3"/>
                  <p:cNvGrpSpPr/>
                  <p:nvPr/>
                </p:nvGrpSpPr>
                <p:grpSpPr>
                  <a:xfrm rot="10800000">
                    <a:off x="1673693" y="2677134"/>
                    <a:ext cx="917499" cy="794671"/>
                    <a:chOff x="8022925" y="186250"/>
                    <a:chExt cx="815700" cy="706500"/>
                  </a:xfrm>
                </p:grpSpPr>
                <p:sp>
                  <p:nvSpPr>
                    <p:cNvPr id="72" name="Google Shape;72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solidFill>
                      <a:srgbClr val="AFE0D9">
                        <a:alpha val="5949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73" name="Google Shape;73;p3"/>
                    <p:cNvSpPr/>
                    <p:nvPr/>
                  </p:nvSpPr>
                  <p:spPr>
                    <a:xfrm>
                      <a:off x="8169420" y="313166"/>
                      <a:ext cx="522900" cy="452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74" name="Google Shape;74;p3"/>
                  <p:cNvGrpSpPr/>
                  <p:nvPr/>
                </p:nvGrpSpPr>
                <p:grpSpPr>
                  <a:xfrm rot="10800000">
                    <a:off x="2814832" y="2633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75" name="Google Shape;75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76" name="Google Shape;76;p3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77" name="Google Shape;77;p3"/>
                  <p:cNvCxnSpPr>
                    <a:stCxn id="75" idx="0"/>
                  </p:cNvCxnSpPr>
                  <p:nvPr/>
                </p:nvCxnSpPr>
                <p:spPr>
                  <a:xfrm rot="10800000">
                    <a:off x="2660332" y="2887554"/>
                    <a:ext cx="1545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" name="Google Shape;78;p3"/>
                  <p:cNvCxnSpPr>
                    <a:stCxn id="72" idx="3"/>
                  </p:cNvCxnSpPr>
                  <p:nvPr/>
                </p:nvCxnSpPr>
                <p:spPr>
                  <a:xfrm flipH="1" rot="10800000">
                    <a:off x="2591192" y="2886970"/>
                    <a:ext cx="73200" cy="187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" name="Google Shape;79;p3"/>
                  <p:cNvCxnSpPr>
                    <a:stCxn id="72" idx="5"/>
                  </p:cNvCxnSpPr>
                  <p:nvPr/>
                </p:nvCxnSpPr>
                <p:spPr>
                  <a:xfrm flipH="1">
                    <a:off x="1596661" y="3471805"/>
                    <a:ext cx="275700" cy="47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80" name="Google Shape;80;p3"/>
                  <p:cNvSpPr/>
                  <p:nvPr/>
                </p:nvSpPr>
                <p:spPr>
                  <a:xfrm rot="10800000">
                    <a:off x="1557290" y="3906075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sp>
            <p:nvSpPr>
              <p:cNvPr id="81" name="Google Shape;81;p3"/>
              <p:cNvSpPr/>
              <p:nvPr/>
            </p:nvSpPr>
            <p:spPr>
              <a:xfrm>
                <a:off x="7637364" y="3141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>
              <a:off x="-319453" y="-917150"/>
              <a:ext cx="4691116" cy="2444748"/>
              <a:chOff x="-319453" y="-917150"/>
              <a:chExt cx="4691116" cy="2444748"/>
            </a:xfrm>
          </p:grpSpPr>
          <p:grpSp>
            <p:nvGrpSpPr>
              <p:cNvPr id="83" name="Google Shape;83;p3"/>
              <p:cNvGrpSpPr/>
              <p:nvPr/>
            </p:nvGrpSpPr>
            <p:grpSpPr>
              <a:xfrm>
                <a:off x="-319453" y="-917150"/>
                <a:ext cx="4691116" cy="2444748"/>
                <a:chOff x="-326803" y="-829100"/>
                <a:chExt cx="4691116" cy="2444748"/>
              </a:xfrm>
            </p:grpSpPr>
            <p:grpSp>
              <p:nvGrpSpPr>
                <p:cNvPr id="84" name="Google Shape;84;p3"/>
                <p:cNvGrpSpPr/>
                <p:nvPr/>
              </p:nvGrpSpPr>
              <p:grpSpPr>
                <a:xfrm>
                  <a:off x="-326803" y="-829100"/>
                  <a:ext cx="3417803" cy="2444748"/>
                  <a:chOff x="5222059" y="1707050"/>
                  <a:chExt cx="3417803" cy="2444748"/>
                </a:xfrm>
              </p:grpSpPr>
              <p:grpSp>
                <p:nvGrpSpPr>
                  <p:cNvPr id="85" name="Google Shape;85;p3"/>
                  <p:cNvGrpSpPr/>
                  <p:nvPr/>
                </p:nvGrpSpPr>
                <p:grpSpPr>
                  <a:xfrm>
                    <a:off x="6230684" y="2436004"/>
                    <a:ext cx="1245819" cy="1079037"/>
                    <a:chOff x="8022925" y="186250"/>
                    <a:chExt cx="815700" cy="706500"/>
                  </a:xfrm>
                </p:grpSpPr>
                <p:sp>
                  <p:nvSpPr>
                    <p:cNvPr id="86" name="Google Shape;86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87" name="Google Shape;87;p3"/>
                    <p:cNvSpPr/>
                    <p:nvPr/>
                  </p:nvSpPr>
                  <p:spPr>
                    <a:xfrm>
                      <a:off x="8066182" y="223764"/>
                      <a:ext cx="729300" cy="631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88" name="Google Shape;88;p3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89" name="Google Shape;89;p3"/>
                  <p:cNvGrpSpPr/>
                  <p:nvPr/>
                </p:nvGrpSpPr>
                <p:grpSpPr>
                  <a:xfrm>
                    <a:off x="5222059" y="3089020"/>
                    <a:ext cx="1008613" cy="873587"/>
                    <a:chOff x="8022925" y="186250"/>
                    <a:chExt cx="815700" cy="706500"/>
                  </a:xfrm>
                </p:grpSpPr>
                <p:sp>
                  <p:nvSpPr>
                    <p:cNvPr id="90" name="Google Shape;90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1" name="Google Shape;91;p3"/>
                    <p:cNvSpPr/>
                    <p:nvPr/>
                  </p:nvSpPr>
                  <p:spPr>
                    <a:xfrm>
                      <a:off x="8066182" y="223764"/>
                      <a:ext cx="729300" cy="631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92" name="Google Shape;92;p3"/>
                  <p:cNvGrpSpPr/>
                  <p:nvPr/>
                </p:nvGrpSpPr>
                <p:grpSpPr>
                  <a:xfrm>
                    <a:off x="6286990" y="3642694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93" name="Google Shape;93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4" name="Google Shape;94;p3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95" name="Google Shape;95;p3"/>
                  <p:cNvSpPr/>
                  <p:nvPr/>
                </p:nvSpPr>
                <p:spPr>
                  <a:xfrm>
                    <a:off x="6178600" y="29244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grpSp>
                <p:nvGrpSpPr>
                  <p:cNvPr id="96" name="Google Shape;96;p3"/>
                  <p:cNvGrpSpPr/>
                  <p:nvPr/>
                </p:nvGrpSpPr>
                <p:grpSpPr>
                  <a:xfrm>
                    <a:off x="7766819" y="25974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97" name="Google Shape;97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8" name="Google Shape;98;p3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9" name="Google Shape;99;p3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00" name="Google Shape;100;p3"/>
                  <p:cNvSpPr/>
                  <p:nvPr/>
                </p:nvSpPr>
                <p:spPr>
                  <a:xfrm>
                    <a:off x="7394176" y="3089024"/>
                    <a:ext cx="457200" cy="396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1" name="Google Shape;101;p3"/>
                  <p:cNvSpPr/>
                  <p:nvPr/>
                </p:nvSpPr>
                <p:spPr>
                  <a:xfrm>
                    <a:off x="7570513" y="2571750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2" name="Google Shape;102;p3"/>
                  <p:cNvSpPr/>
                  <p:nvPr/>
                </p:nvSpPr>
                <p:spPr>
                  <a:xfrm>
                    <a:off x="7044827" y="3642703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BE">
                      <a:alpha val="715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grpSp>
                <p:nvGrpSpPr>
                  <p:cNvPr id="103" name="Google Shape;103;p3"/>
                  <p:cNvGrpSpPr/>
                  <p:nvPr/>
                </p:nvGrpSpPr>
                <p:grpSpPr>
                  <a:xfrm>
                    <a:off x="6012275" y="1707050"/>
                    <a:ext cx="1754544" cy="1381970"/>
                    <a:chOff x="6012275" y="1707050"/>
                    <a:chExt cx="1754544" cy="1381970"/>
                  </a:xfrm>
                </p:grpSpPr>
                <p:grpSp>
                  <p:nvGrpSpPr>
                    <p:cNvPr id="104" name="Google Shape;104;p3"/>
                    <p:cNvGrpSpPr/>
                    <p:nvPr/>
                  </p:nvGrpSpPr>
                  <p:grpSpPr>
                    <a:xfrm>
                      <a:off x="6012275" y="2285500"/>
                      <a:ext cx="1754544" cy="803520"/>
                      <a:chOff x="6012275" y="2285500"/>
                      <a:chExt cx="1754544" cy="803520"/>
                    </a:xfrm>
                  </p:grpSpPr>
                  <p:cxnSp>
                    <p:nvCxnSpPr>
                      <p:cNvPr id="105" name="Google Shape;105;p3"/>
                      <p:cNvCxnSpPr>
                        <a:stCxn id="97" idx="3"/>
                      </p:cNvCxnSpPr>
                      <p:nvPr/>
                    </p:nvCxnSpPr>
                    <p:spPr>
                      <a:xfrm rot="10800000">
                        <a:off x="7612919" y="2975499"/>
                        <a:ext cx="153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grpSp>
                    <p:nvGrpSpPr>
                      <p:cNvPr id="106" name="Google Shape;106;p3"/>
                      <p:cNvGrpSpPr/>
                      <p:nvPr/>
                    </p:nvGrpSpPr>
                    <p:grpSpPr>
                      <a:xfrm>
                        <a:off x="6012275" y="2285500"/>
                        <a:ext cx="1603950" cy="803520"/>
                        <a:chOff x="6012275" y="2285500"/>
                        <a:chExt cx="1603950" cy="803520"/>
                      </a:xfrm>
                    </p:grpSpPr>
                    <p:cxnSp>
                      <p:nvCxnSpPr>
                        <p:cNvPr id="107" name="Google Shape;107;p3"/>
                        <p:cNvCxnSpPr/>
                        <p:nvPr/>
                      </p:nvCxnSpPr>
                      <p:spPr>
                        <a:xfrm rot="10800000">
                          <a:off x="7262825" y="2285500"/>
                          <a:ext cx="353400" cy="6900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08" name="Google Shape;108;p3"/>
                        <p:cNvCxnSpPr/>
                        <p:nvPr/>
                      </p:nvCxnSpPr>
                      <p:spPr>
                        <a:xfrm rot="10800000">
                          <a:off x="6405500" y="2289200"/>
                          <a:ext cx="861000" cy="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09" name="Google Shape;109;p3"/>
                        <p:cNvCxnSpPr>
                          <a:stCxn id="90" idx="5"/>
                        </p:cNvCxnSpPr>
                        <p:nvPr/>
                      </p:nvCxnSpPr>
                      <p:spPr>
                        <a:xfrm flipH="1" rot="10800000">
                          <a:off x="6012275" y="2285620"/>
                          <a:ext cx="395400" cy="8034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</p:grpSp>
                  <p:sp>
                    <p:nvSpPr>
                      <p:cNvPr id="110" name="Google Shape;110;p3"/>
                      <p:cNvSpPr/>
                      <p:nvPr/>
                    </p:nvSpPr>
                    <p:spPr>
                      <a:xfrm>
                        <a:off x="7584350" y="2943050"/>
                        <a:ext cx="64800" cy="648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latin typeface="Lato"/>
                          <a:ea typeface="Lato"/>
                          <a:cs typeface="Lato"/>
                          <a:sym typeface="Lato"/>
                        </a:endParaRPr>
                      </a:p>
                    </p:txBody>
                  </p:sp>
                </p:grpSp>
                <p:cxnSp>
                  <p:nvCxnSpPr>
                    <p:cNvPr id="111" name="Google Shape;111;p3"/>
                    <p:cNvCxnSpPr/>
                    <p:nvPr/>
                  </p:nvCxnSpPr>
                  <p:spPr>
                    <a:xfrm flipH="1" rot="10800000">
                      <a:off x="7261350" y="1744525"/>
                      <a:ext cx="315600" cy="546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sp>
                  <p:nvSpPr>
                    <p:cNvPr id="112" name="Google Shape;112;p3"/>
                    <p:cNvSpPr/>
                    <p:nvPr/>
                  </p:nvSpPr>
                  <p:spPr>
                    <a:xfrm>
                      <a:off x="7545125" y="1707050"/>
                      <a:ext cx="73500" cy="73200"/>
                    </a:xfrm>
                    <a:prstGeom prst="ellipse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5975025" y="3049300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14" name="Google Shape;114;p3"/>
                <p:cNvGrpSpPr/>
                <p:nvPr/>
              </p:nvGrpSpPr>
              <p:grpSpPr>
                <a:xfrm flipH="1">
                  <a:off x="3049403" y="525694"/>
                  <a:ext cx="1314910" cy="509104"/>
                  <a:chOff x="6536465" y="3032469"/>
                  <a:chExt cx="1314910" cy="509104"/>
                </a:xfrm>
              </p:grpSpPr>
              <p:grpSp>
                <p:nvGrpSpPr>
                  <p:cNvPr id="115" name="Google Shape;115;p3"/>
                  <p:cNvGrpSpPr/>
                  <p:nvPr/>
                </p:nvGrpSpPr>
                <p:grpSpPr>
                  <a:xfrm>
                    <a:off x="6536465" y="3032469"/>
                    <a:ext cx="587793" cy="509104"/>
                    <a:chOff x="8369130" y="-660579"/>
                    <a:chExt cx="815700" cy="706500"/>
                  </a:xfrm>
                </p:grpSpPr>
                <p:sp>
                  <p:nvSpPr>
                    <p:cNvPr id="116" name="Google Shape;116;p3"/>
                    <p:cNvSpPr/>
                    <p:nvPr/>
                  </p:nvSpPr>
                  <p:spPr>
                    <a:xfrm>
                      <a:off x="8369130" y="-660579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17" name="Google Shape;117;p3"/>
                    <p:cNvSpPr/>
                    <p:nvPr/>
                  </p:nvSpPr>
                  <p:spPr>
                    <a:xfrm>
                      <a:off x="8460422" y="-581469"/>
                      <a:ext cx="633300" cy="5484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18" name="Google Shape;118;p3"/>
                  <p:cNvSpPr/>
                  <p:nvPr/>
                </p:nvSpPr>
                <p:spPr>
                  <a:xfrm>
                    <a:off x="7394176" y="3089024"/>
                    <a:ext cx="457200" cy="396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9" name="Google Shape;119;p3"/>
                  <p:cNvSpPr/>
                  <p:nvPr/>
                </p:nvSpPr>
                <p:spPr>
                  <a:xfrm>
                    <a:off x="7469177" y="31539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20" name="Google Shape;120;p3"/>
                <p:cNvCxnSpPr>
                  <a:stCxn id="118" idx="3"/>
                  <a:endCxn id="116" idx="0"/>
                </p:cNvCxnSpPr>
                <p:nvPr/>
              </p:nvCxnSpPr>
              <p:spPr>
                <a:xfrm>
                  <a:off x="3506603" y="780249"/>
                  <a:ext cx="27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1" name="Google Shape;121;p3"/>
              <p:cNvSpPr/>
              <p:nvPr/>
            </p:nvSpPr>
            <p:spPr>
              <a:xfrm>
                <a:off x="2315150" y="8647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22" name="Google Shape;122;p3"/>
          <p:cNvSpPr txBox="1"/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3"/>
          <p:cNvSpPr txBox="1"/>
          <p:nvPr>
            <p:ph hasCustomPrompt="1"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3"/>
          <p:cNvSpPr txBox="1"/>
          <p:nvPr>
            <p:ph idx="1" type="subTitle"/>
          </p:nvPr>
        </p:nvSpPr>
        <p:spPr>
          <a:xfrm>
            <a:off x="713225" y="3592128"/>
            <a:ext cx="40644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3"/>
          <p:cNvSpPr/>
          <p:nvPr>
            <p:ph idx="3" type="pic"/>
          </p:nvPr>
        </p:nvSpPr>
        <p:spPr>
          <a:xfrm>
            <a:off x="4930725" y="1061800"/>
            <a:ext cx="3500100" cy="301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2" name="Google Shape;882;p21"/>
          <p:cNvSpPr txBox="1"/>
          <p:nvPr>
            <p:ph idx="1" type="subTitle"/>
          </p:nvPr>
        </p:nvSpPr>
        <p:spPr>
          <a:xfrm>
            <a:off x="937625" y="28765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3" name="Google Shape;883;p21"/>
          <p:cNvSpPr txBox="1"/>
          <p:nvPr>
            <p:ph idx="2" type="subTitle"/>
          </p:nvPr>
        </p:nvSpPr>
        <p:spPr>
          <a:xfrm>
            <a:off x="3484346" y="28765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4" name="Google Shape;884;p21"/>
          <p:cNvSpPr txBox="1"/>
          <p:nvPr>
            <p:ph idx="3" type="subTitle"/>
          </p:nvPr>
        </p:nvSpPr>
        <p:spPr>
          <a:xfrm>
            <a:off x="6031074" y="28765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5" name="Google Shape;885;p21"/>
          <p:cNvSpPr txBox="1"/>
          <p:nvPr>
            <p:ph idx="4" type="subTitle"/>
          </p:nvPr>
        </p:nvSpPr>
        <p:spPr>
          <a:xfrm>
            <a:off x="937625" y="2571750"/>
            <a:ext cx="21753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86" name="Google Shape;886;p21"/>
          <p:cNvSpPr txBox="1"/>
          <p:nvPr>
            <p:ph idx="5" type="subTitle"/>
          </p:nvPr>
        </p:nvSpPr>
        <p:spPr>
          <a:xfrm>
            <a:off x="3484347" y="2571750"/>
            <a:ext cx="21753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87" name="Google Shape;887;p21"/>
          <p:cNvSpPr txBox="1"/>
          <p:nvPr>
            <p:ph idx="6" type="subTitle"/>
          </p:nvPr>
        </p:nvSpPr>
        <p:spPr>
          <a:xfrm>
            <a:off x="6031075" y="2571750"/>
            <a:ext cx="21753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888" name="Google Shape;888;p21"/>
          <p:cNvGrpSpPr/>
          <p:nvPr/>
        </p:nvGrpSpPr>
        <p:grpSpPr>
          <a:xfrm>
            <a:off x="-266412" y="169275"/>
            <a:ext cx="9838805" cy="5482894"/>
            <a:chOff x="-266412" y="169275"/>
            <a:chExt cx="9838805" cy="5482894"/>
          </a:xfrm>
        </p:grpSpPr>
        <p:grpSp>
          <p:nvGrpSpPr>
            <p:cNvPr id="889" name="Google Shape;889;p21"/>
            <p:cNvGrpSpPr/>
            <p:nvPr/>
          </p:nvGrpSpPr>
          <p:grpSpPr>
            <a:xfrm rot="5400000">
              <a:off x="7563177" y="3721379"/>
              <a:ext cx="2280941" cy="1580637"/>
              <a:chOff x="7469202" y="-252046"/>
              <a:chExt cx="2280941" cy="1580637"/>
            </a:xfrm>
          </p:grpSpPr>
          <p:grpSp>
            <p:nvGrpSpPr>
              <p:cNvPr id="890" name="Google Shape;890;p21"/>
              <p:cNvGrpSpPr/>
              <p:nvPr/>
            </p:nvGrpSpPr>
            <p:grpSpPr>
              <a:xfrm>
                <a:off x="8488484" y="-252046"/>
                <a:ext cx="1261659" cy="1580637"/>
                <a:chOff x="484534" y="-782621"/>
                <a:chExt cx="1261659" cy="1580637"/>
              </a:xfrm>
            </p:grpSpPr>
            <p:grpSp>
              <p:nvGrpSpPr>
                <p:cNvPr id="891" name="Google Shape;891;p21"/>
                <p:cNvGrpSpPr/>
                <p:nvPr/>
              </p:nvGrpSpPr>
              <p:grpSpPr>
                <a:xfrm>
                  <a:off x="484534" y="-782621"/>
                  <a:ext cx="1245819" cy="1079037"/>
                  <a:chOff x="8054206" y="147783"/>
                  <a:chExt cx="815700" cy="706500"/>
                </a:xfrm>
              </p:grpSpPr>
              <p:sp>
                <p:nvSpPr>
                  <p:cNvPr id="892" name="Google Shape;892;p21"/>
                  <p:cNvSpPr/>
                  <p:nvPr/>
                </p:nvSpPr>
                <p:spPr>
                  <a:xfrm>
                    <a:off x="8054206" y="147783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93" name="Google Shape;893;p21"/>
                  <p:cNvSpPr/>
                  <p:nvPr/>
                </p:nvSpPr>
                <p:spPr>
                  <a:xfrm>
                    <a:off x="8097463" y="185298"/>
                    <a:ext cx="729300" cy="631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94" name="Google Shape;894;p21"/>
                  <p:cNvSpPr/>
                  <p:nvPr/>
                </p:nvSpPr>
                <p:spPr>
                  <a:xfrm>
                    <a:off x="8276780" y="340606"/>
                    <a:ext cx="370500" cy="321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895" name="Google Shape;895;p21"/>
                <p:cNvCxnSpPr>
                  <a:stCxn id="892" idx="1"/>
                </p:cNvCxnSpPr>
                <p:nvPr/>
              </p:nvCxnSpPr>
              <p:spPr>
                <a:xfrm flipH="1" rot="-5400000">
                  <a:off x="1352593" y="404416"/>
                  <a:ext cx="501600" cy="285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96" name="Google Shape;896;p21"/>
                <p:cNvSpPr/>
                <p:nvPr/>
              </p:nvSpPr>
              <p:spPr>
                <a:xfrm>
                  <a:off x="879227" y="4141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897" name="Google Shape;897;p21"/>
              <p:cNvCxnSpPr>
                <a:stCxn id="892" idx="3"/>
                <a:endCxn id="898" idx="0"/>
              </p:cNvCxnSpPr>
              <p:nvPr/>
            </p:nvCxnSpPr>
            <p:spPr>
              <a:xfrm>
                <a:off x="8132384" y="-68627"/>
                <a:ext cx="0" cy="71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98" name="Google Shape;898;p21"/>
              <p:cNvSpPr/>
              <p:nvPr/>
            </p:nvSpPr>
            <p:spPr>
              <a:xfrm>
                <a:off x="7469202" y="1544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99" name="Google Shape;899;p21"/>
            <p:cNvGrpSpPr/>
            <p:nvPr/>
          </p:nvGrpSpPr>
          <p:grpSpPr>
            <a:xfrm>
              <a:off x="-266412" y="3745938"/>
              <a:ext cx="1835863" cy="1646533"/>
              <a:chOff x="8352175" y="-274150"/>
              <a:chExt cx="1835863" cy="1646533"/>
            </a:xfrm>
          </p:grpSpPr>
          <p:grpSp>
            <p:nvGrpSpPr>
              <p:cNvPr id="900" name="Google Shape;900;p21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901" name="Google Shape;901;p2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2" name="Google Shape;902;p21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3" name="Google Shape;903;p2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04" name="Google Shape;904;p21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906" name="Google Shape;906;p21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907" name="Google Shape;907;p21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908" name="Google Shape;908;p21"/>
                  <p:cNvCxnSpPr>
                    <a:stCxn id="901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909" name="Google Shape;909;p21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910" name="Google Shape;910;p21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911" name="Google Shape;911;p21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912" name="Google Shape;912;p21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913" name="Google Shape;913;p21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14" name="Google Shape;914;p21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15" name="Google Shape;915;p21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6" name="Google Shape;916;p21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17" name="Google Shape;917;p21"/>
            <p:cNvGrpSpPr/>
            <p:nvPr/>
          </p:nvGrpSpPr>
          <p:grpSpPr>
            <a:xfrm flipH="1">
              <a:off x="8430776" y="169275"/>
              <a:ext cx="1141616" cy="1740595"/>
              <a:chOff x="-377824" y="3323825"/>
              <a:chExt cx="1141616" cy="1740595"/>
            </a:xfrm>
          </p:grpSpPr>
          <p:grpSp>
            <p:nvGrpSpPr>
              <p:cNvPr id="918" name="Google Shape;918;p21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919" name="Google Shape;919;p21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920" name="Google Shape;920;p21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921" name="Google Shape;921;p21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22" name="Google Shape;922;p21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23" name="Google Shape;923;p21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924" name="Google Shape;924;p21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25" name="Google Shape;925;p21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926" name="Google Shape;926;p21"/>
                <p:cNvCxnSpPr>
                  <a:stCxn id="921" idx="1"/>
                  <a:endCxn id="927" idx="3"/>
                </p:cNvCxnSpPr>
                <p:nvPr/>
              </p:nvCxnSpPr>
              <p:spPr>
                <a:xfrm>
                  <a:off x="4730771" y="2238282"/>
                  <a:ext cx="206400" cy="33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27" name="Google Shape;927;p21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8" name="Google Shape;928;p21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29" name="Google Shape;929;p21"/>
              <p:cNvSpPr/>
              <p:nvPr/>
            </p:nvSpPr>
            <p:spPr>
              <a:xfrm>
                <a:off x="-70275" y="3323825"/>
                <a:ext cx="595500" cy="515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21"/>
              <p:cNvSpPr/>
              <p:nvPr/>
            </p:nvSpPr>
            <p:spPr>
              <a:xfrm>
                <a:off x="14475" y="3397200"/>
                <a:ext cx="426000" cy="369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3" name="Google Shape;933;p22"/>
          <p:cNvSpPr txBox="1"/>
          <p:nvPr>
            <p:ph idx="1" type="subTitle"/>
          </p:nvPr>
        </p:nvSpPr>
        <p:spPr>
          <a:xfrm>
            <a:off x="720025" y="1714213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4" name="Google Shape;934;p22"/>
          <p:cNvSpPr txBox="1"/>
          <p:nvPr>
            <p:ph idx="2" type="subTitle"/>
          </p:nvPr>
        </p:nvSpPr>
        <p:spPr>
          <a:xfrm>
            <a:off x="720025" y="283590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5" name="Google Shape;935;p22"/>
          <p:cNvSpPr txBox="1"/>
          <p:nvPr>
            <p:ph idx="3" type="subTitle"/>
          </p:nvPr>
        </p:nvSpPr>
        <p:spPr>
          <a:xfrm>
            <a:off x="720025" y="3954896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6" name="Google Shape;936;p22"/>
          <p:cNvSpPr txBox="1"/>
          <p:nvPr>
            <p:ph idx="4" type="subTitle"/>
          </p:nvPr>
        </p:nvSpPr>
        <p:spPr>
          <a:xfrm>
            <a:off x="720025" y="1241271"/>
            <a:ext cx="7704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37" name="Google Shape;937;p22"/>
          <p:cNvSpPr txBox="1"/>
          <p:nvPr>
            <p:ph idx="5" type="subTitle"/>
          </p:nvPr>
        </p:nvSpPr>
        <p:spPr>
          <a:xfrm>
            <a:off x="720025" y="2357298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38" name="Google Shape;938;p22"/>
          <p:cNvSpPr txBox="1"/>
          <p:nvPr>
            <p:ph idx="6" type="subTitle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939" name="Google Shape;939;p22"/>
          <p:cNvGrpSpPr/>
          <p:nvPr/>
        </p:nvGrpSpPr>
        <p:grpSpPr>
          <a:xfrm>
            <a:off x="36670" y="-818387"/>
            <a:ext cx="9710039" cy="5836570"/>
            <a:chOff x="36670" y="-818387"/>
            <a:chExt cx="9710039" cy="5836570"/>
          </a:xfrm>
        </p:grpSpPr>
        <p:grpSp>
          <p:nvGrpSpPr>
            <p:cNvPr id="940" name="Google Shape;940;p22"/>
            <p:cNvGrpSpPr/>
            <p:nvPr/>
          </p:nvGrpSpPr>
          <p:grpSpPr>
            <a:xfrm>
              <a:off x="6586639" y="-818387"/>
              <a:ext cx="3160070" cy="2392650"/>
              <a:chOff x="6586639" y="-781700"/>
              <a:chExt cx="3160070" cy="2392650"/>
            </a:xfrm>
          </p:grpSpPr>
          <p:grpSp>
            <p:nvGrpSpPr>
              <p:cNvPr id="941" name="Google Shape;941;p22"/>
              <p:cNvGrpSpPr/>
              <p:nvPr/>
            </p:nvGrpSpPr>
            <p:grpSpPr>
              <a:xfrm flipH="1">
                <a:off x="7382025" y="-781700"/>
                <a:ext cx="2364684" cy="2392650"/>
                <a:chOff x="5404368" y="-851325"/>
                <a:chExt cx="2364684" cy="2392650"/>
              </a:xfrm>
            </p:grpSpPr>
            <p:grpSp>
              <p:nvGrpSpPr>
                <p:cNvPr id="942" name="Google Shape;942;p22"/>
                <p:cNvGrpSpPr/>
                <p:nvPr/>
              </p:nvGrpSpPr>
              <p:grpSpPr>
                <a:xfrm>
                  <a:off x="6360273" y="-338456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943" name="Google Shape;943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44" name="Google Shape;944;p22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945" name="Google Shape;945;p22"/>
                <p:cNvGrpSpPr/>
                <p:nvPr/>
              </p:nvGrpSpPr>
              <p:grpSpPr>
                <a:xfrm>
                  <a:off x="5548840" y="-8756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46" name="Google Shape;946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47" name="Google Shape;947;p22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948" name="Google Shape;948;p22"/>
                <p:cNvGrpSpPr/>
                <p:nvPr/>
              </p:nvGrpSpPr>
              <p:grpSpPr>
                <a:xfrm>
                  <a:off x="6089765" y="600244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49" name="Google Shape;949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50" name="Google Shape;950;p22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51" name="Google Shape;951;p22"/>
                <p:cNvSpPr/>
                <p:nvPr/>
              </p:nvSpPr>
              <p:spPr>
                <a:xfrm>
                  <a:off x="6499238" y="5521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2" name="Google Shape;952;p22"/>
                <p:cNvSpPr/>
                <p:nvPr/>
              </p:nvSpPr>
              <p:spPr>
                <a:xfrm>
                  <a:off x="7461852" y="112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53" name="Google Shape;953;p22"/>
                <p:cNvCxnSpPr/>
                <p:nvPr/>
              </p:nvCxnSpPr>
              <p:spPr>
                <a:xfrm>
                  <a:off x="5404368" y="355166"/>
                  <a:ext cx="285600" cy="50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4" name="Google Shape;954;p22"/>
                <p:cNvCxnSpPr>
                  <a:stCxn id="949" idx="3"/>
                </p:cNvCxnSpPr>
                <p:nvPr/>
              </p:nvCxnSpPr>
              <p:spPr>
                <a:xfrm rot="10800000">
                  <a:off x="5686565" y="854796"/>
                  <a:ext cx="40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5" name="Google Shape;955;p22"/>
                <p:cNvCxnSpPr>
                  <a:stCxn id="946" idx="0"/>
                </p:cNvCxnSpPr>
                <p:nvPr/>
              </p:nvCxnSpPr>
              <p:spPr>
                <a:xfrm>
                  <a:off x="6136634" y="245796"/>
                  <a:ext cx="15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6" name="Google Shape;956;p22"/>
                <p:cNvCxnSpPr>
                  <a:stCxn id="943" idx="3"/>
                </p:cNvCxnSpPr>
                <p:nvPr/>
              </p:nvCxnSpPr>
              <p:spPr>
                <a:xfrm flipH="1">
                  <a:off x="6287073" y="58880"/>
                  <a:ext cx="73200" cy="187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7" name="Google Shape;957;p22"/>
                <p:cNvCxnSpPr>
                  <a:stCxn id="949" idx="1"/>
                </p:cNvCxnSpPr>
                <p:nvPr/>
              </p:nvCxnSpPr>
              <p:spPr>
                <a:xfrm>
                  <a:off x="6550283" y="1109348"/>
                  <a:ext cx="226200" cy="391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58" name="Google Shape;958;p22"/>
                <p:cNvSpPr/>
                <p:nvPr/>
              </p:nvSpPr>
              <p:spPr>
                <a:xfrm>
                  <a:off x="6736425" y="14627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59" name="Google Shape;959;p22"/>
                <p:cNvCxnSpPr>
                  <a:stCxn id="943" idx="5"/>
                </p:cNvCxnSpPr>
                <p:nvPr/>
              </p:nvCxnSpPr>
              <p:spPr>
                <a:xfrm flipH="1" rot="10800000">
                  <a:off x="7079105" y="-816055"/>
                  <a:ext cx="275700" cy="47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60" name="Google Shape;960;p22"/>
                <p:cNvSpPr/>
                <p:nvPr/>
              </p:nvSpPr>
              <p:spPr>
                <a:xfrm>
                  <a:off x="7315575" y="-8513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1" name="Google Shape;961;p22"/>
                <p:cNvSpPr/>
                <p:nvPr/>
              </p:nvSpPr>
              <p:spPr>
                <a:xfrm>
                  <a:off x="6136627" y="12092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62" name="Google Shape;962;p22"/>
              <p:cNvGrpSpPr/>
              <p:nvPr/>
            </p:nvGrpSpPr>
            <p:grpSpPr>
              <a:xfrm flipH="1">
                <a:off x="6586639" y="-215983"/>
                <a:ext cx="795389" cy="688979"/>
                <a:chOff x="8022925" y="186250"/>
                <a:chExt cx="815700" cy="706500"/>
              </a:xfrm>
            </p:grpSpPr>
            <p:sp>
              <p:nvSpPr>
                <p:cNvPr id="963" name="Google Shape;963;p2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4" name="Google Shape;964;p2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5" name="Google Shape;965;p22"/>
                <p:cNvSpPr/>
                <p:nvPr/>
              </p:nvSpPr>
              <p:spPr>
                <a:xfrm>
                  <a:off x="8222718" y="359307"/>
                  <a:ext cx="416100" cy="3606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966" name="Google Shape;966;p22"/>
              <p:cNvCxnSpPr>
                <a:stCxn id="963" idx="3"/>
                <a:endCxn id="943" idx="0"/>
              </p:cNvCxnSpPr>
              <p:nvPr/>
            </p:nvCxnSpPr>
            <p:spPr>
              <a:xfrm>
                <a:off x="7382028" y="128506"/>
                <a:ext cx="491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67" name="Google Shape;967;p22"/>
            <p:cNvGrpSpPr/>
            <p:nvPr/>
          </p:nvGrpSpPr>
          <p:grpSpPr>
            <a:xfrm flipH="1">
              <a:off x="8430769" y="3177041"/>
              <a:ext cx="1180258" cy="1390907"/>
              <a:chOff x="4046769" y="1482116"/>
              <a:chExt cx="1180258" cy="1390907"/>
            </a:xfrm>
          </p:grpSpPr>
          <p:grpSp>
            <p:nvGrpSpPr>
              <p:cNvPr id="968" name="Google Shape;968;p22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969" name="Google Shape;969;p22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72" name="Google Shape;972;p22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73" name="Google Shape;973;p22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4" name="Google Shape;974;p22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975" name="Google Shape;975;p22"/>
              <p:cNvCxnSpPr>
                <a:stCxn id="970" idx="1"/>
                <a:endCxn id="976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76" name="Google Shape;976;p22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7" name="Google Shape;977;p22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78" name="Google Shape;978;p22"/>
            <p:cNvGrpSpPr/>
            <p:nvPr/>
          </p:nvGrpSpPr>
          <p:grpSpPr>
            <a:xfrm flipH="1" rot="10800000">
              <a:off x="36670" y="3291158"/>
              <a:ext cx="1023526" cy="1727025"/>
              <a:chOff x="-5" y="2300632"/>
              <a:chExt cx="1023526" cy="1727025"/>
            </a:xfrm>
          </p:grpSpPr>
          <p:grpSp>
            <p:nvGrpSpPr>
              <p:cNvPr id="979" name="Google Shape;979;p22"/>
              <p:cNvGrpSpPr/>
              <p:nvPr/>
            </p:nvGrpSpPr>
            <p:grpSpPr>
              <a:xfrm rot="5400000">
                <a:off x="-417172" y="2717800"/>
                <a:ext cx="1413385" cy="579050"/>
                <a:chOff x="2195315" y="2002175"/>
                <a:chExt cx="1413385" cy="579050"/>
              </a:xfrm>
            </p:grpSpPr>
            <p:grpSp>
              <p:nvGrpSpPr>
                <p:cNvPr id="980" name="Google Shape;980;p22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81" name="Google Shape;981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82" name="Google Shape;982;p22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83" name="Google Shape;983;p22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84" name="Google Shape;984;p22"/>
                <p:cNvCxnSpPr>
                  <a:stCxn id="981" idx="3"/>
                  <a:endCxn id="985" idx="0"/>
                </p:cNvCxnSpPr>
                <p:nvPr/>
              </p:nvCxnSpPr>
              <p:spPr>
                <a:xfrm rot="10800000">
                  <a:off x="3235200" y="1905054"/>
                  <a:ext cx="0" cy="747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86" name="Google Shape;986;p22"/>
                <p:cNvSpPr/>
                <p:nvPr/>
              </p:nvSpPr>
              <p:spPr>
                <a:xfrm rot="10800000">
                  <a:off x="2195315" y="20021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85" name="Google Shape;985;p22"/>
              <p:cNvSpPr/>
              <p:nvPr/>
            </p:nvSpPr>
            <p:spPr>
              <a:xfrm rot="-5400000">
                <a:off x="145946" y="3735157"/>
                <a:ext cx="313500" cy="27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87" name="Google Shape;987;p22"/>
              <p:cNvSpPr/>
              <p:nvPr/>
            </p:nvSpPr>
            <p:spPr>
              <a:xfrm rot="-5400000">
                <a:off x="731021" y="2321632"/>
                <a:ext cx="313500" cy="27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0" name="Google Shape;990;p23"/>
          <p:cNvSpPr txBox="1"/>
          <p:nvPr>
            <p:ph idx="1" type="subTitle"/>
          </p:nvPr>
        </p:nvSpPr>
        <p:spPr>
          <a:xfrm>
            <a:off x="1294375" y="1655237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p23"/>
          <p:cNvSpPr txBox="1"/>
          <p:nvPr>
            <p:ph idx="2" type="subTitle"/>
          </p:nvPr>
        </p:nvSpPr>
        <p:spPr>
          <a:xfrm>
            <a:off x="1294385" y="2798237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23"/>
          <p:cNvSpPr txBox="1"/>
          <p:nvPr>
            <p:ph idx="3" type="subTitle"/>
          </p:nvPr>
        </p:nvSpPr>
        <p:spPr>
          <a:xfrm>
            <a:off x="1294385" y="3941237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3" name="Google Shape;993;p23"/>
          <p:cNvSpPr txBox="1"/>
          <p:nvPr>
            <p:ph idx="4" type="subTitle"/>
          </p:nvPr>
        </p:nvSpPr>
        <p:spPr>
          <a:xfrm>
            <a:off x="1294375" y="1375477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94" name="Google Shape;994;p23"/>
          <p:cNvSpPr txBox="1"/>
          <p:nvPr>
            <p:ph idx="5" type="subTitle"/>
          </p:nvPr>
        </p:nvSpPr>
        <p:spPr>
          <a:xfrm>
            <a:off x="1294375" y="2496027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95" name="Google Shape;995;p23"/>
          <p:cNvSpPr txBox="1"/>
          <p:nvPr>
            <p:ph idx="6" type="subTitle"/>
          </p:nvPr>
        </p:nvSpPr>
        <p:spPr>
          <a:xfrm>
            <a:off x="1294375" y="3616577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996" name="Google Shape;996;p23"/>
          <p:cNvGrpSpPr/>
          <p:nvPr/>
        </p:nvGrpSpPr>
        <p:grpSpPr>
          <a:xfrm>
            <a:off x="-443807" y="-948650"/>
            <a:ext cx="9956582" cy="6051825"/>
            <a:chOff x="-443807" y="-948650"/>
            <a:chExt cx="9956582" cy="6051825"/>
          </a:xfrm>
        </p:grpSpPr>
        <p:grpSp>
          <p:nvGrpSpPr>
            <p:cNvPr id="997" name="Google Shape;997;p23"/>
            <p:cNvGrpSpPr/>
            <p:nvPr/>
          </p:nvGrpSpPr>
          <p:grpSpPr>
            <a:xfrm>
              <a:off x="6093702" y="-948650"/>
              <a:ext cx="3419073" cy="1782378"/>
              <a:chOff x="3975102" y="-851325"/>
              <a:chExt cx="3419073" cy="1782378"/>
            </a:xfrm>
          </p:grpSpPr>
          <p:grpSp>
            <p:nvGrpSpPr>
              <p:cNvPr id="998" name="Google Shape;998;p23"/>
              <p:cNvGrpSpPr/>
              <p:nvPr/>
            </p:nvGrpSpPr>
            <p:grpSpPr>
              <a:xfrm>
                <a:off x="4368809" y="-635621"/>
                <a:ext cx="1245819" cy="1079037"/>
                <a:chOff x="7983967" y="244032"/>
                <a:chExt cx="815700" cy="706500"/>
              </a:xfrm>
            </p:grpSpPr>
            <p:sp>
              <p:nvSpPr>
                <p:cNvPr id="999" name="Google Shape;999;p23"/>
                <p:cNvSpPr/>
                <p:nvPr/>
              </p:nvSpPr>
              <p:spPr>
                <a:xfrm>
                  <a:off x="7983967" y="244032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0" name="Google Shape;1000;p23"/>
                <p:cNvSpPr/>
                <p:nvPr/>
              </p:nvSpPr>
              <p:spPr>
                <a:xfrm>
                  <a:off x="8027224" y="281546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1" name="Google Shape;1001;p23"/>
                <p:cNvSpPr/>
                <p:nvPr/>
              </p:nvSpPr>
              <p:spPr>
                <a:xfrm>
                  <a:off x="8316706" y="532281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02" name="Google Shape;1002;p23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003" name="Google Shape;1003;p2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4" name="Google Shape;1004;p23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05" name="Google Shape;1005;p23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006" name="Google Shape;1006;p2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7" name="Google Shape;1007;p23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08" name="Google Shape;1008;p23"/>
              <p:cNvSpPr/>
              <p:nvPr/>
            </p:nvSpPr>
            <p:spPr>
              <a:xfrm>
                <a:off x="3975102" y="-19647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09" name="Google Shape;1009;p23"/>
              <p:cNvCxnSpPr>
                <a:stCxn id="1006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0" name="Google Shape;1010;p23"/>
              <p:cNvCxnSpPr>
                <a:stCxn id="1003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11" name="Google Shape;1011;p23"/>
              <p:cNvSpPr/>
              <p:nvPr/>
            </p:nvSpPr>
            <p:spPr>
              <a:xfrm>
                <a:off x="6393525" y="50035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2" name="Google Shape;1012;p23"/>
              <p:cNvCxnSpPr>
                <a:stCxn id="1003" idx="5"/>
              </p:cNvCxnSpPr>
              <p:nvPr/>
            </p:nvCxnSpPr>
            <p:spPr>
              <a:xfrm flipH="1" rot="10800000">
                <a:off x="7079105" y="-81605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13" name="Google Shape;1013;p23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6525052" y="6649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15" name="Google Shape;1015;p23"/>
            <p:cNvGrpSpPr/>
            <p:nvPr/>
          </p:nvGrpSpPr>
          <p:grpSpPr>
            <a:xfrm rot="10800000">
              <a:off x="-443807" y="2829059"/>
              <a:ext cx="917499" cy="794671"/>
              <a:chOff x="8022925" y="186250"/>
              <a:chExt cx="815700" cy="706500"/>
            </a:xfrm>
          </p:grpSpPr>
          <p:sp>
            <p:nvSpPr>
              <p:cNvPr id="1016" name="Google Shape;1016;p23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7" name="Google Shape;1017;p23"/>
              <p:cNvSpPr/>
              <p:nvPr/>
            </p:nvSpPr>
            <p:spPr>
              <a:xfrm>
                <a:off x="8169420" y="313166"/>
                <a:ext cx="522900" cy="452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18" name="Google Shape;1018;p23"/>
            <p:cNvGrpSpPr/>
            <p:nvPr/>
          </p:nvGrpSpPr>
          <p:grpSpPr>
            <a:xfrm flipH="1">
              <a:off x="8055928" y="4390325"/>
              <a:ext cx="990993" cy="712850"/>
              <a:chOff x="-54031" y="3864675"/>
              <a:chExt cx="990993" cy="712850"/>
            </a:xfrm>
          </p:grpSpPr>
          <p:grpSp>
            <p:nvGrpSpPr>
              <p:cNvPr id="1019" name="Google Shape;1019;p23"/>
              <p:cNvGrpSpPr/>
              <p:nvPr/>
            </p:nvGrpSpPr>
            <p:grpSpPr>
              <a:xfrm rot="10800000">
                <a:off x="-54031" y="4020302"/>
                <a:ext cx="587793" cy="509104"/>
                <a:chOff x="8219133" y="114261"/>
                <a:chExt cx="815700" cy="706500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>
                  <a:off x="8219133" y="114261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>
                  <a:off x="8409510" y="279167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22" name="Google Shape;1022;p23"/>
              <p:cNvSpPr/>
              <p:nvPr/>
            </p:nvSpPr>
            <p:spPr>
              <a:xfrm rot="10800000">
                <a:off x="21990" y="44752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3" name="Google Shape;1023;p23"/>
              <p:cNvCxnSpPr>
                <a:stCxn id="1020" idx="3"/>
              </p:cNvCxnSpPr>
              <p:nvPr/>
            </p:nvCxnSpPr>
            <p:spPr>
              <a:xfrm>
                <a:off x="533763" y="4274854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24" name="Google Shape;1024;p23"/>
              <p:cNvSpPr/>
              <p:nvPr/>
            </p:nvSpPr>
            <p:spPr>
              <a:xfrm rot="10800000">
                <a:off x="87603" y="3864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4"/>
          <p:cNvSpPr/>
          <p:nvPr>
            <p:ph idx="2" type="pic"/>
          </p:nvPr>
        </p:nvSpPr>
        <p:spPr>
          <a:xfrm>
            <a:off x="726775" y="2830600"/>
            <a:ext cx="7704000" cy="177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7" name="Google Shape;102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8" name="Google Shape;1028;p24"/>
          <p:cNvSpPr txBox="1"/>
          <p:nvPr>
            <p:ph idx="1" type="subTitle"/>
          </p:nvPr>
        </p:nvSpPr>
        <p:spPr>
          <a:xfrm>
            <a:off x="713225" y="1614011"/>
            <a:ext cx="1793100" cy="1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24"/>
          <p:cNvSpPr txBox="1"/>
          <p:nvPr>
            <p:ph idx="3" type="subTitle"/>
          </p:nvPr>
        </p:nvSpPr>
        <p:spPr>
          <a:xfrm>
            <a:off x="2685782" y="1614011"/>
            <a:ext cx="1793100" cy="1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0" name="Google Shape;1030;p24"/>
          <p:cNvSpPr txBox="1"/>
          <p:nvPr>
            <p:ph idx="4" type="subTitle"/>
          </p:nvPr>
        </p:nvSpPr>
        <p:spPr>
          <a:xfrm>
            <a:off x="4658339" y="1614011"/>
            <a:ext cx="1793100" cy="1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1" name="Google Shape;1031;p24"/>
          <p:cNvSpPr txBox="1"/>
          <p:nvPr>
            <p:ph idx="5" type="subTitle"/>
          </p:nvPr>
        </p:nvSpPr>
        <p:spPr>
          <a:xfrm>
            <a:off x="6630896" y="1614011"/>
            <a:ext cx="1793100" cy="1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24"/>
          <p:cNvSpPr txBox="1"/>
          <p:nvPr>
            <p:ph idx="6" type="subTitle"/>
          </p:nvPr>
        </p:nvSpPr>
        <p:spPr>
          <a:xfrm>
            <a:off x="713225" y="1216375"/>
            <a:ext cx="1793100" cy="4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33" name="Google Shape;1033;p24"/>
          <p:cNvSpPr txBox="1"/>
          <p:nvPr>
            <p:ph idx="7" type="subTitle"/>
          </p:nvPr>
        </p:nvSpPr>
        <p:spPr>
          <a:xfrm>
            <a:off x="2685783" y="1216375"/>
            <a:ext cx="1793100" cy="4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34" name="Google Shape;1034;p24"/>
          <p:cNvSpPr txBox="1"/>
          <p:nvPr>
            <p:ph idx="8" type="subTitle"/>
          </p:nvPr>
        </p:nvSpPr>
        <p:spPr>
          <a:xfrm>
            <a:off x="4658340" y="1216375"/>
            <a:ext cx="1793100" cy="4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35" name="Google Shape;1035;p24"/>
          <p:cNvSpPr txBox="1"/>
          <p:nvPr>
            <p:ph idx="9" type="subTitle"/>
          </p:nvPr>
        </p:nvSpPr>
        <p:spPr>
          <a:xfrm>
            <a:off x="6630898" y="1216375"/>
            <a:ext cx="1793100" cy="4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1036" name="Google Shape;1036;p24"/>
          <p:cNvGrpSpPr/>
          <p:nvPr/>
        </p:nvGrpSpPr>
        <p:grpSpPr>
          <a:xfrm>
            <a:off x="80095" y="-272522"/>
            <a:ext cx="9526605" cy="5996672"/>
            <a:chOff x="80095" y="-272522"/>
            <a:chExt cx="9526605" cy="5996672"/>
          </a:xfrm>
        </p:grpSpPr>
        <p:grpSp>
          <p:nvGrpSpPr>
            <p:cNvPr id="1037" name="Google Shape;1037;p24"/>
            <p:cNvGrpSpPr/>
            <p:nvPr/>
          </p:nvGrpSpPr>
          <p:grpSpPr>
            <a:xfrm>
              <a:off x="7591902" y="3331500"/>
              <a:ext cx="2014798" cy="2392650"/>
              <a:chOff x="5379377" y="-851325"/>
              <a:chExt cx="2014798" cy="2392650"/>
            </a:xfrm>
          </p:grpSpPr>
          <p:grpSp>
            <p:nvGrpSpPr>
              <p:cNvPr id="1038" name="Google Shape;1038;p24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039" name="Google Shape;1039;p2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0" name="Google Shape;1040;p24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41" name="Google Shape;1041;p24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1042" name="Google Shape;1042;p2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3" name="Google Shape;1043;p24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44" name="Google Shape;1044;p24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6495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6" name="Google Shape;1046;p24"/>
              <p:cNvCxnSpPr>
                <a:stCxn id="1042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7" name="Google Shape;1047;p24"/>
              <p:cNvCxnSpPr>
                <a:stCxn id="1042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4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9" name="Google Shape;1049;p24"/>
              <p:cNvCxnSpPr>
                <a:stCxn id="1039" idx="5"/>
              </p:cNvCxnSpPr>
              <p:nvPr/>
            </p:nvCxnSpPr>
            <p:spPr>
              <a:xfrm flipH="1" rot="10800000">
                <a:off x="7079105" y="-81605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0" name="Google Shape;1050;p24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5379377" y="721791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52" name="Google Shape;1052;p24"/>
            <p:cNvGrpSpPr/>
            <p:nvPr/>
          </p:nvGrpSpPr>
          <p:grpSpPr>
            <a:xfrm>
              <a:off x="8058719" y="-272522"/>
              <a:ext cx="1180258" cy="1390907"/>
              <a:chOff x="4046769" y="1482116"/>
              <a:chExt cx="1180258" cy="1390907"/>
            </a:xfrm>
          </p:grpSpPr>
          <p:grpSp>
            <p:nvGrpSpPr>
              <p:cNvPr id="1053" name="Google Shape;1053;p24"/>
              <p:cNvGrpSpPr/>
              <p:nvPr/>
            </p:nvGrpSpPr>
            <p:grpSpPr>
              <a:xfrm>
                <a:off x="4046769" y="1482116"/>
                <a:ext cx="1180258" cy="993459"/>
                <a:chOff x="4046769" y="1482116"/>
                <a:chExt cx="1180258" cy="993459"/>
              </a:xfrm>
            </p:grpSpPr>
            <p:grpSp>
              <p:nvGrpSpPr>
                <p:cNvPr id="1054" name="Google Shape;1054;p24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1055" name="Google Shape;1055;p2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56" name="Google Shape;1056;p24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57" name="Google Shape;1057;p24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058" name="Google Shape;1058;p24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9" name="Google Shape;1059;p24"/>
                <p:cNvSpPr/>
                <p:nvPr/>
              </p:nvSpPr>
              <p:spPr>
                <a:xfrm>
                  <a:off x="4498375" y="237327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060" name="Google Shape;1060;p24"/>
              <p:cNvCxnSpPr>
                <a:stCxn id="1055" idx="1"/>
                <a:endCxn id="1061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61" name="Google Shape;1061;p24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63" name="Google Shape;1063;p24"/>
            <p:cNvGrpSpPr/>
            <p:nvPr/>
          </p:nvGrpSpPr>
          <p:grpSpPr>
            <a:xfrm>
              <a:off x="80095" y="3828517"/>
              <a:ext cx="989200" cy="1230763"/>
              <a:chOff x="80095" y="3828517"/>
              <a:chExt cx="989200" cy="1230763"/>
            </a:xfrm>
          </p:grpSpPr>
          <p:grpSp>
            <p:nvGrpSpPr>
              <p:cNvPr id="1064" name="Google Shape;1064;p24"/>
              <p:cNvGrpSpPr/>
              <p:nvPr/>
            </p:nvGrpSpPr>
            <p:grpSpPr>
              <a:xfrm flipH="1" rot="5400000">
                <a:off x="10465" y="4000450"/>
                <a:ext cx="1128460" cy="989200"/>
                <a:chOff x="2136440" y="1592025"/>
                <a:chExt cx="1128460" cy="989200"/>
              </a:xfrm>
            </p:grpSpPr>
            <p:grpSp>
              <p:nvGrpSpPr>
                <p:cNvPr id="1065" name="Google Shape;1065;p24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066" name="Google Shape;1066;p2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67" name="Google Shape;1067;p24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068" name="Google Shape;1068;p24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1069" name="Google Shape;1069;p24"/>
                <p:cNvCxnSpPr>
                  <a:stCxn id="1066" idx="3"/>
                </p:cNvCxnSpPr>
                <p:nvPr/>
              </p:nvCxnSpPr>
              <p:spPr>
                <a:xfrm rot="10800000">
                  <a:off x="3063300" y="2076954"/>
                  <a:ext cx="0" cy="403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0" name="Google Shape;1070;p24"/>
                <p:cNvCxnSpPr>
                  <a:stCxn id="1066" idx="1"/>
                </p:cNvCxnSpPr>
                <p:nvPr/>
              </p:nvCxnSpPr>
              <p:spPr>
                <a:xfrm flipH="1" rot="5400000">
                  <a:off x="2092183" y="1715002"/>
                  <a:ext cx="391800" cy="226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071" name="Google Shape;1071;p24"/>
                <p:cNvSpPr/>
                <p:nvPr/>
              </p:nvSpPr>
              <p:spPr>
                <a:xfrm rot="10800000">
                  <a:off x="2136440" y="15920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72" name="Google Shape;1072;p24"/>
              <p:cNvSpPr/>
              <p:nvPr/>
            </p:nvSpPr>
            <p:spPr>
              <a:xfrm flipH="1" rot="-5400000">
                <a:off x="333845" y="3828517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5" name="Google Shape;1075;p25"/>
          <p:cNvSpPr txBox="1"/>
          <p:nvPr>
            <p:ph idx="1" type="subTitle"/>
          </p:nvPr>
        </p:nvSpPr>
        <p:spPr>
          <a:xfrm>
            <a:off x="1114552" y="2093303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25"/>
          <p:cNvSpPr txBox="1"/>
          <p:nvPr>
            <p:ph idx="2" type="subTitle"/>
          </p:nvPr>
        </p:nvSpPr>
        <p:spPr>
          <a:xfrm>
            <a:off x="3584400" y="2093303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25"/>
          <p:cNvSpPr txBox="1"/>
          <p:nvPr>
            <p:ph idx="3" type="subTitle"/>
          </p:nvPr>
        </p:nvSpPr>
        <p:spPr>
          <a:xfrm>
            <a:off x="1114552" y="3523528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8" name="Google Shape;1078;p25"/>
          <p:cNvSpPr txBox="1"/>
          <p:nvPr>
            <p:ph idx="4" type="subTitle"/>
          </p:nvPr>
        </p:nvSpPr>
        <p:spPr>
          <a:xfrm>
            <a:off x="3584400" y="3523528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25"/>
          <p:cNvSpPr txBox="1"/>
          <p:nvPr>
            <p:ph idx="5" type="subTitle"/>
          </p:nvPr>
        </p:nvSpPr>
        <p:spPr>
          <a:xfrm>
            <a:off x="6054248" y="2093303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0" name="Google Shape;1080;p25"/>
          <p:cNvSpPr txBox="1"/>
          <p:nvPr>
            <p:ph idx="6" type="subTitle"/>
          </p:nvPr>
        </p:nvSpPr>
        <p:spPr>
          <a:xfrm>
            <a:off x="6054248" y="3523528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1" name="Google Shape;1081;p25"/>
          <p:cNvSpPr txBox="1"/>
          <p:nvPr>
            <p:ph idx="7" type="subTitle"/>
          </p:nvPr>
        </p:nvSpPr>
        <p:spPr>
          <a:xfrm>
            <a:off x="1113052" y="165677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82" name="Google Shape;1082;p25"/>
          <p:cNvSpPr txBox="1"/>
          <p:nvPr>
            <p:ph idx="8" type="subTitle"/>
          </p:nvPr>
        </p:nvSpPr>
        <p:spPr>
          <a:xfrm>
            <a:off x="3582900" y="165677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83" name="Google Shape;1083;p25"/>
          <p:cNvSpPr txBox="1"/>
          <p:nvPr>
            <p:ph idx="9" type="subTitle"/>
          </p:nvPr>
        </p:nvSpPr>
        <p:spPr>
          <a:xfrm>
            <a:off x="6052748" y="165677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84" name="Google Shape;1084;p25"/>
          <p:cNvSpPr txBox="1"/>
          <p:nvPr>
            <p:ph idx="13" type="subTitle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85" name="Google Shape;1085;p25"/>
          <p:cNvSpPr txBox="1"/>
          <p:nvPr>
            <p:ph idx="14" type="subTitle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86" name="Google Shape;1086;p25"/>
          <p:cNvSpPr txBox="1"/>
          <p:nvPr>
            <p:ph idx="15" type="subTitle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1087" name="Google Shape;1087;p25"/>
          <p:cNvGrpSpPr/>
          <p:nvPr/>
        </p:nvGrpSpPr>
        <p:grpSpPr>
          <a:xfrm>
            <a:off x="-443787" y="-659150"/>
            <a:ext cx="10068650" cy="5765108"/>
            <a:chOff x="-443787" y="-659150"/>
            <a:chExt cx="10068650" cy="5765108"/>
          </a:xfrm>
        </p:grpSpPr>
        <p:grpSp>
          <p:nvGrpSpPr>
            <p:cNvPr id="1088" name="Google Shape;1088;p25"/>
            <p:cNvGrpSpPr/>
            <p:nvPr/>
          </p:nvGrpSpPr>
          <p:grpSpPr>
            <a:xfrm>
              <a:off x="7789000" y="-659150"/>
              <a:ext cx="1835863" cy="2141449"/>
              <a:chOff x="8352175" y="-274150"/>
              <a:chExt cx="1835863" cy="2141449"/>
            </a:xfrm>
          </p:grpSpPr>
          <p:grpSp>
            <p:nvGrpSpPr>
              <p:cNvPr id="1089" name="Google Shape;1089;p25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090" name="Google Shape;1090;p2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91" name="Google Shape;1091;p25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92" name="Google Shape;1092;p25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93" name="Google Shape;1093;p25"/>
              <p:cNvSpPr/>
              <p:nvPr/>
            </p:nvSpPr>
            <p:spPr>
              <a:xfrm>
                <a:off x="9315001" y="1471299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25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095" name="Google Shape;1095;p25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096" name="Google Shape;1096;p25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097" name="Google Shape;1097;p25"/>
                  <p:cNvCxnSpPr>
                    <a:stCxn id="1090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098" name="Google Shape;1098;p25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099" name="Google Shape;1099;p25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100" name="Google Shape;1100;p25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1101" name="Google Shape;1101;p25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02" name="Google Shape;1102;p25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103" name="Google Shape;1103;p25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04" name="Google Shape;1104;p25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5" name="Google Shape;1105;p25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06" name="Google Shape;1106;p25"/>
            <p:cNvGrpSpPr/>
            <p:nvPr/>
          </p:nvGrpSpPr>
          <p:grpSpPr>
            <a:xfrm>
              <a:off x="-443787" y="3459425"/>
              <a:ext cx="1835863" cy="1646533"/>
              <a:chOff x="8352175" y="-274150"/>
              <a:chExt cx="1835863" cy="1646533"/>
            </a:xfrm>
          </p:grpSpPr>
          <p:grpSp>
            <p:nvGrpSpPr>
              <p:cNvPr id="1107" name="Google Shape;1107;p25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108" name="Google Shape;1108;p2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9" name="Google Shape;1109;p25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0" name="Google Shape;1110;p25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11" name="Google Shape;1111;p25"/>
              <p:cNvSpPr/>
              <p:nvPr/>
            </p:nvSpPr>
            <p:spPr>
              <a:xfrm>
                <a:off x="8914613" y="109999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2" name="Google Shape;1112;p25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113" name="Google Shape;1113;p25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114" name="Google Shape;1114;p25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115" name="Google Shape;1115;p25"/>
                  <p:cNvCxnSpPr>
                    <a:stCxn id="1108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116" name="Google Shape;1116;p25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117" name="Google Shape;1117;p25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118" name="Google Shape;1118;p25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1119" name="Google Shape;1119;p25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20" name="Google Shape;1120;p25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121" name="Google Shape;1121;p25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22" name="Google Shape;1122;p25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8914602" y="11062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25"/>
            <p:cNvGrpSpPr/>
            <p:nvPr/>
          </p:nvGrpSpPr>
          <p:grpSpPr>
            <a:xfrm flipH="1" rot="10800000">
              <a:off x="7697063" y="3660795"/>
              <a:ext cx="1330262" cy="1376576"/>
              <a:chOff x="6351988" y="-321084"/>
              <a:chExt cx="1330262" cy="1376576"/>
            </a:xfrm>
          </p:grpSpPr>
          <p:grpSp>
            <p:nvGrpSpPr>
              <p:cNvPr id="1125" name="Google Shape;1125;p25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1126" name="Google Shape;1126;p2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7" name="Google Shape;1127;p25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8" name="Google Shape;1128;p25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29" name="Google Shape;1129;p25"/>
              <p:cNvGrpSpPr/>
              <p:nvPr/>
            </p:nvGrpSpPr>
            <p:grpSpPr>
              <a:xfrm flipH="1" rot="10800000">
                <a:off x="6351988" y="-321066"/>
                <a:ext cx="1226026" cy="1376558"/>
                <a:chOff x="7161201" y="-272922"/>
                <a:chExt cx="1226026" cy="1376558"/>
              </a:xfrm>
            </p:grpSpPr>
            <p:sp>
              <p:nvSpPr>
                <p:cNvPr id="1130" name="Google Shape;1130;p25"/>
                <p:cNvSpPr/>
                <p:nvPr/>
              </p:nvSpPr>
              <p:spPr>
                <a:xfrm>
                  <a:off x="7161201" y="707636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1" name="Google Shape;1131;p25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8080027" y="-272922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6"/>
          <p:cNvSpPr txBox="1"/>
          <p:nvPr>
            <p:ph hasCustomPrompt="1" type="title"/>
          </p:nvPr>
        </p:nvSpPr>
        <p:spPr>
          <a:xfrm>
            <a:off x="4324375" y="539496"/>
            <a:ext cx="4106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5" name="Google Shape;1135;p26"/>
          <p:cNvSpPr txBox="1"/>
          <p:nvPr>
            <p:ph idx="1" type="subTitle"/>
          </p:nvPr>
        </p:nvSpPr>
        <p:spPr>
          <a:xfrm>
            <a:off x="4324375" y="1238367"/>
            <a:ext cx="41064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6" name="Google Shape;1136;p26"/>
          <p:cNvSpPr txBox="1"/>
          <p:nvPr>
            <p:ph hasCustomPrompt="1" idx="2" type="title"/>
          </p:nvPr>
        </p:nvSpPr>
        <p:spPr>
          <a:xfrm>
            <a:off x="4324375" y="2030345"/>
            <a:ext cx="4106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7" name="Google Shape;1137;p26"/>
          <p:cNvSpPr txBox="1"/>
          <p:nvPr>
            <p:ph idx="3" type="subTitle"/>
          </p:nvPr>
        </p:nvSpPr>
        <p:spPr>
          <a:xfrm>
            <a:off x="4324375" y="2729221"/>
            <a:ext cx="41064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8" name="Google Shape;1138;p26"/>
          <p:cNvSpPr txBox="1"/>
          <p:nvPr>
            <p:ph hasCustomPrompt="1" idx="4" type="title"/>
          </p:nvPr>
        </p:nvSpPr>
        <p:spPr>
          <a:xfrm>
            <a:off x="4324375" y="3521195"/>
            <a:ext cx="4106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9" name="Google Shape;1139;p26"/>
          <p:cNvSpPr txBox="1"/>
          <p:nvPr>
            <p:ph idx="5" type="subTitle"/>
          </p:nvPr>
        </p:nvSpPr>
        <p:spPr>
          <a:xfrm>
            <a:off x="4324375" y="4220074"/>
            <a:ext cx="41064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0" name="Google Shape;1140;p26"/>
          <p:cNvSpPr/>
          <p:nvPr>
            <p:ph idx="6" type="pic"/>
          </p:nvPr>
        </p:nvSpPr>
        <p:spPr>
          <a:xfrm>
            <a:off x="713225" y="539500"/>
            <a:ext cx="3543300" cy="406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141" name="Google Shape;1141;p26"/>
          <p:cNvGrpSpPr/>
          <p:nvPr/>
        </p:nvGrpSpPr>
        <p:grpSpPr>
          <a:xfrm>
            <a:off x="-428399" y="-323596"/>
            <a:ext cx="10226767" cy="5755428"/>
            <a:chOff x="-428399" y="-323596"/>
            <a:chExt cx="10226767" cy="5755428"/>
          </a:xfrm>
        </p:grpSpPr>
        <p:grpSp>
          <p:nvGrpSpPr>
            <p:cNvPr id="1142" name="Google Shape;1142;p26"/>
            <p:cNvGrpSpPr/>
            <p:nvPr/>
          </p:nvGrpSpPr>
          <p:grpSpPr>
            <a:xfrm>
              <a:off x="7517427" y="-323596"/>
              <a:ext cx="2280941" cy="1580637"/>
              <a:chOff x="7421427" y="-193296"/>
              <a:chExt cx="2280941" cy="1580637"/>
            </a:xfrm>
          </p:grpSpPr>
          <p:grpSp>
            <p:nvGrpSpPr>
              <p:cNvPr id="1143" name="Google Shape;1143;p26"/>
              <p:cNvGrpSpPr/>
              <p:nvPr/>
            </p:nvGrpSpPr>
            <p:grpSpPr>
              <a:xfrm>
                <a:off x="8440709" y="-193296"/>
                <a:ext cx="1261659" cy="1580637"/>
                <a:chOff x="436759" y="-723871"/>
                <a:chExt cx="1261659" cy="1580637"/>
              </a:xfrm>
            </p:grpSpPr>
            <p:grpSp>
              <p:nvGrpSpPr>
                <p:cNvPr id="1144" name="Google Shape;1144;p26"/>
                <p:cNvGrpSpPr/>
                <p:nvPr/>
              </p:nvGrpSpPr>
              <p:grpSpPr>
                <a:xfrm>
                  <a:off x="436759" y="-723871"/>
                  <a:ext cx="1245819" cy="1079037"/>
                  <a:chOff x="8022925" y="186250"/>
                  <a:chExt cx="815700" cy="706500"/>
                </a:xfrm>
              </p:grpSpPr>
              <p:sp>
                <p:nvSpPr>
                  <p:cNvPr id="1145" name="Google Shape;1145;p26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46" name="Google Shape;1146;p26"/>
                  <p:cNvSpPr/>
                  <p:nvPr/>
                </p:nvSpPr>
                <p:spPr>
                  <a:xfrm>
                    <a:off x="8066182" y="223764"/>
                    <a:ext cx="729300" cy="631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47" name="Google Shape;1147;p26"/>
                  <p:cNvSpPr/>
                  <p:nvPr/>
                </p:nvSpPr>
                <p:spPr>
                  <a:xfrm>
                    <a:off x="8245500" y="379072"/>
                    <a:ext cx="370500" cy="321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48" name="Google Shape;1148;p26"/>
                <p:cNvCxnSpPr>
                  <a:stCxn id="1145" idx="1"/>
                </p:cNvCxnSpPr>
                <p:nvPr/>
              </p:nvCxnSpPr>
              <p:spPr>
                <a:xfrm>
                  <a:off x="1412818" y="355166"/>
                  <a:ext cx="285600" cy="50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149" name="Google Shape;1149;p26"/>
                <p:cNvSpPr/>
                <p:nvPr/>
              </p:nvSpPr>
              <p:spPr>
                <a:xfrm>
                  <a:off x="584577" y="47292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150" name="Google Shape;1150;p26"/>
              <p:cNvCxnSpPr>
                <a:stCxn id="1145" idx="3"/>
                <a:endCxn id="1151" idx="0"/>
              </p:cNvCxnSpPr>
              <p:nvPr/>
            </p:nvCxnSpPr>
            <p:spPr>
              <a:xfrm rot="10800000">
                <a:off x="7728509" y="346223"/>
                <a:ext cx="712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51" name="Google Shape;1151;p26"/>
              <p:cNvSpPr/>
              <p:nvPr/>
            </p:nvSpPr>
            <p:spPr>
              <a:xfrm>
                <a:off x="7421427" y="2131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52" name="Google Shape;1152;p26"/>
            <p:cNvGrpSpPr/>
            <p:nvPr/>
          </p:nvGrpSpPr>
          <p:grpSpPr>
            <a:xfrm flipH="1">
              <a:off x="7641663" y="3785300"/>
              <a:ext cx="1835863" cy="1646533"/>
              <a:chOff x="8352175" y="-274150"/>
              <a:chExt cx="1835863" cy="1646533"/>
            </a:xfrm>
          </p:grpSpPr>
          <p:grpSp>
            <p:nvGrpSpPr>
              <p:cNvPr id="1153" name="Google Shape;1153;p26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154" name="Google Shape;1154;p2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5" name="Google Shape;1155;p26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6" name="Google Shape;1156;p2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57" name="Google Shape;1157;p26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58" name="Google Shape;1158;p26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159" name="Google Shape;1159;p26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160" name="Google Shape;1160;p26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161" name="Google Shape;1161;p26"/>
                  <p:cNvCxnSpPr>
                    <a:stCxn id="115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162" name="Google Shape;1162;p26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163" name="Google Shape;1163;p26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164" name="Google Shape;1164;p26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1165" name="Google Shape;1165;p26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66" name="Google Shape;1166;p26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167" name="Google Shape;1167;p26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68" name="Google Shape;1168;p26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70" name="Google Shape;1170;p26"/>
            <p:cNvGrpSpPr/>
            <p:nvPr/>
          </p:nvGrpSpPr>
          <p:grpSpPr>
            <a:xfrm flipH="1" rot="10800000">
              <a:off x="-428399" y="66250"/>
              <a:ext cx="1141616" cy="1740595"/>
              <a:chOff x="-377824" y="3323825"/>
              <a:chExt cx="1141616" cy="1740595"/>
            </a:xfrm>
          </p:grpSpPr>
          <p:grpSp>
            <p:nvGrpSpPr>
              <p:cNvPr id="1171" name="Google Shape;1171;p26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1172" name="Google Shape;1172;p26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1173" name="Google Shape;1173;p26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1174" name="Google Shape;1174;p26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175" name="Google Shape;1175;p26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176" name="Google Shape;1176;p26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177" name="Google Shape;1177;p26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78" name="Google Shape;1178;p26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79" name="Google Shape;1179;p26"/>
                <p:cNvCxnSpPr>
                  <a:stCxn id="1174" idx="1"/>
                  <a:endCxn id="1180" idx="3"/>
                </p:cNvCxnSpPr>
                <p:nvPr/>
              </p:nvCxnSpPr>
              <p:spPr>
                <a:xfrm>
                  <a:off x="4730771" y="2238282"/>
                  <a:ext cx="206400" cy="33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180" name="Google Shape;1180;p26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82" name="Google Shape;1182;p26"/>
              <p:cNvSpPr/>
              <p:nvPr/>
            </p:nvSpPr>
            <p:spPr>
              <a:xfrm>
                <a:off x="-90850" y="3323825"/>
                <a:ext cx="595500" cy="515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3" name="Google Shape;1183;p26"/>
              <p:cNvSpPr/>
              <p:nvPr/>
            </p:nvSpPr>
            <p:spPr>
              <a:xfrm>
                <a:off x="-6100" y="3397200"/>
                <a:ext cx="426000" cy="369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7"/>
          <p:cNvSpPr txBox="1"/>
          <p:nvPr>
            <p:ph type="title"/>
          </p:nvPr>
        </p:nvSpPr>
        <p:spPr>
          <a:xfrm>
            <a:off x="4571896" y="586862"/>
            <a:ext cx="3858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86" name="Google Shape;1186;p27"/>
          <p:cNvSpPr txBox="1"/>
          <p:nvPr>
            <p:ph idx="1" type="subTitle"/>
          </p:nvPr>
        </p:nvSpPr>
        <p:spPr>
          <a:xfrm>
            <a:off x="4571863" y="1660368"/>
            <a:ext cx="38589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7" name="Google Shape;1187;p27"/>
          <p:cNvSpPr txBox="1"/>
          <p:nvPr/>
        </p:nvSpPr>
        <p:spPr>
          <a:xfrm>
            <a:off x="4571975" y="3444400"/>
            <a:ext cx="38589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b="1" sz="1200" u="sng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88" name="Google Shape;1188;p27"/>
          <p:cNvSpPr/>
          <p:nvPr>
            <p:ph idx="2" type="pic"/>
          </p:nvPr>
        </p:nvSpPr>
        <p:spPr>
          <a:xfrm>
            <a:off x="713225" y="785250"/>
            <a:ext cx="2870400" cy="357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189" name="Google Shape;1189;p27"/>
          <p:cNvGrpSpPr/>
          <p:nvPr/>
        </p:nvGrpSpPr>
        <p:grpSpPr>
          <a:xfrm>
            <a:off x="-44274" y="-300834"/>
            <a:ext cx="9414514" cy="5778751"/>
            <a:chOff x="-44274" y="-300834"/>
            <a:chExt cx="9414514" cy="5778751"/>
          </a:xfrm>
        </p:grpSpPr>
        <p:grpSp>
          <p:nvGrpSpPr>
            <p:cNvPr id="1190" name="Google Shape;1190;p27"/>
            <p:cNvGrpSpPr/>
            <p:nvPr/>
          </p:nvGrpSpPr>
          <p:grpSpPr>
            <a:xfrm>
              <a:off x="-44274" y="4192528"/>
              <a:ext cx="1514976" cy="1058593"/>
              <a:chOff x="6487988" y="-321084"/>
              <a:chExt cx="1514976" cy="1058593"/>
            </a:xfrm>
          </p:grpSpPr>
          <p:grpSp>
            <p:nvGrpSpPr>
              <p:cNvPr id="1191" name="Google Shape;1191;p27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1192" name="Google Shape;1192;p2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3" name="Google Shape;1193;p27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4" name="Google Shape;1194;p27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95" name="Google Shape;1195;p27"/>
              <p:cNvGrpSpPr/>
              <p:nvPr/>
            </p:nvGrpSpPr>
            <p:grpSpPr>
              <a:xfrm flipH="1" rot="10800000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1196" name="Google Shape;1196;p27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7" name="Google Shape;1197;p27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8" name="Google Shape;1198;p27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199" name="Google Shape;1199;p27"/>
            <p:cNvGrpSpPr/>
            <p:nvPr/>
          </p:nvGrpSpPr>
          <p:grpSpPr>
            <a:xfrm>
              <a:off x="3069250" y="3453925"/>
              <a:ext cx="1835863" cy="1777974"/>
              <a:chOff x="8352175" y="-274150"/>
              <a:chExt cx="1835863" cy="1777974"/>
            </a:xfrm>
          </p:grpSpPr>
          <p:grpSp>
            <p:nvGrpSpPr>
              <p:cNvPr id="1200" name="Google Shape;1200;p27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01" name="Google Shape;1201;p2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2" name="Google Shape;1202;p27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3" name="Google Shape;1203;p27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04" name="Google Shape;1204;p27"/>
              <p:cNvSpPr/>
              <p:nvPr/>
            </p:nvSpPr>
            <p:spPr>
              <a:xfrm>
                <a:off x="8942351" y="11078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06" name="Google Shape;1206;p27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207" name="Google Shape;1207;p27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208" name="Google Shape;1208;p27"/>
                  <p:cNvCxnSpPr>
                    <a:stCxn id="1201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209" name="Google Shape;1209;p27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210" name="Google Shape;1210;p27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211" name="Google Shape;1211;p27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1212" name="Google Shape;1212;p27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213" name="Google Shape;1213;p27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214" name="Google Shape;1214;p27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15" name="Google Shape;1215;p27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9315002" y="1749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17" name="Google Shape;1217;p27"/>
            <p:cNvGrpSpPr/>
            <p:nvPr/>
          </p:nvGrpSpPr>
          <p:grpSpPr>
            <a:xfrm>
              <a:off x="7623713" y="-300834"/>
              <a:ext cx="1397189" cy="1390907"/>
              <a:chOff x="3829838" y="1482116"/>
              <a:chExt cx="1397189" cy="1390907"/>
            </a:xfrm>
          </p:grpSpPr>
          <p:grpSp>
            <p:nvGrpSpPr>
              <p:cNvPr id="1218" name="Google Shape;1218;p27"/>
              <p:cNvGrpSpPr/>
              <p:nvPr/>
            </p:nvGrpSpPr>
            <p:grpSpPr>
              <a:xfrm>
                <a:off x="3829838" y="1482116"/>
                <a:ext cx="1397189" cy="756167"/>
                <a:chOff x="3829838" y="1482116"/>
                <a:chExt cx="1397189" cy="756167"/>
              </a:xfrm>
            </p:grpSpPr>
            <p:grpSp>
              <p:nvGrpSpPr>
                <p:cNvPr id="1219" name="Google Shape;1219;p27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1220" name="Google Shape;1220;p2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221" name="Google Shape;1221;p27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222" name="Google Shape;1222;p27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223" name="Google Shape;1223;p27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4" name="Google Shape;1224;p27"/>
                <p:cNvSpPr/>
                <p:nvPr/>
              </p:nvSpPr>
              <p:spPr>
                <a:xfrm>
                  <a:off x="3829838" y="21264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225" name="Google Shape;1225;p27"/>
              <p:cNvCxnSpPr>
                <a:stCxn id="1220" idx="1"/>
                <a:endCxn id="1226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26" name="Google Shape;1226;p27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 rot="5400000">
              <a:off x="67290" y="190575"/>
              <a:ext cx="1128460" cy="989200"/>
              <a:chOff x="2136440" y="1592025"/>
              <a:chExt cx="1128460" cy="989200"/>
            </a:xfrm>
          </p:grpSpPr>
          <p:grpSp>
            <p:nvGrpSpPr>
              <p:cNvPr id="1229" name="Google Shape;1229;p27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1230" name="Google Shape;1230;p2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31" name="Google Shape;1231;p27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32" name="Google Shape;1232;p27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3" name="Google Shape;1233;p27"/>
              <p:cNvCxnSpPr>
                <a:stCxn id="1230" idx="3"/>
              </p:cNvCxnSpPr>
              <p:nvPr/>
            </p:nvCxnSpPr>
            <p:spPr>
              <a:xfrm rot="10800000">
                <a:off x="3063300" y="2076954"/>
                <a:ext cx="0" cy="40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4" name="Google Shape;1234;p27"/>
              <p:cNvCxnSpPr>
                <a:stCxn id="1230" idx="1"/>
              </p:cNvCxnSpPr>
              <p:nvPr/>
            </p:nvCxnSpPr>
            <p:spPr>
              <a:xfrm flipH="1" rot="5400000">
                <a:off x="2092183" y="1715002"/>
                <a:ext cx="391800" cy="22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35" name="Google Shape;1235;p27"/>
              <p:cNvSpPr/>
              <p:nvPr/>
            </p:nvSpPr>
            <p:spPr>
              <a:xfrm rot="10800000">
                <a:off x="2136440" y="15920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36" name="Google Shape;1236;p27"/>
            <p:cNvGrpSpPr/>
            <p:nvPr/>
          </p:nvGrpSpPr>
          <p:grpSpPr>
            <a:xfrm>
              <a:off x="8124421" y="4398879"/>
              <a:ext cx="1245819" cy="1079037"/>
              <a:chOff x="8022925" y="186250"/>
              <a:chExt cx="815700" cy="706500"/>
            </a:xfrm>
          </p:grpSpPr>
          <p:sp>
            <p:nvSpPr>
              <p:cNvPr id="1237" name="Google Shape;1237;p27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1" name="Google Shape;1241;p28"/>
          <p:cNvGrpSpPr/>
          <p:nvPr/>
        </p:nvGrpSpPr>
        <p:grpSpPr>
          <a:xfrm rot="10800000">
            <a:off x="142652" y="2391879"/>
            <a:ext cx="1180258" cy="1390907"/>
            <a:chOff x="4046769" y="1482116"/>
            <a:chExt cx="1180258" cy="1390907"/>
          </a:xfrm>
        </p:grpSpPr>
        <p:grpSp>
          <p:nvGrpSpPr>
            <p:cNvPr id="1242" name="Google Shape;1242;p28"/>
            <p:cNvGrpSpPr/>
            <p:nvPr/>
          </p:nvGrpSpPr>
          <p:grpSpPr>
            <a:xfrm>
              <a:off x="4046769" y="1482116"/>
              <a:ext cx="1180258" cy="756167"/>
              <a:chOff x="4046769" y="1482116"/>
              <a:chExt cx="1180258" cy="756167"/>
            </a:xfrm>
          </p:grpSpPr>
          <p:grpSp>
            <p:nvGrpSpPr>
              <p:cNvPr id="1243" name="Google Shape;1243;p28"/>
              <p:cNvGrpSpPr/>
              <p:nvPr/>
            </p:nvGrpSpPr>
            <p:grpSpPr>
              <a:xfrm>
                <a:off x="4046769" y="14821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44" name="Google Shape;1244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5" name="Google Shape;1245;p2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6" name="Google Shape;1246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47" name="Google Shape;1247;p28"/>
              <p:cNvSpPr/>
              <p:nvPr/>
            </p:nvSpPr>
            <p:spPr>
              <a:xfrm>
                <a:off x="4919827" y="19535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8" name="Google Shape;1248;p28"/>
              <p:cNvSpPr/>
              <p:nvPr/>
            </p:nvSpPr>
            <p:spPr>
              <a:xfrm>
                <a:off x="5012263" y="17613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cxnSp>
          <p:nvCxnSpPr>
            <p:cNvPr id="1249" name="Google Shape;1249;p28"/>
            <p:cNvCxnSpPr>
              <a:stCxn id="1244" idx="1"/>
              <a:endCxn id="1250" idx="0"/>
            </p:cNvCxnSpPr>
            <p:nvPr/>
          </p:nvCxnSpPr>
          <p:spPr>
            <a:xfrm>
              <a:off x="4730771" y="2238282"/>
              <a:ext cx="172800" cy="13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0" name="Google Shape;1250;p28"/>
            <p:cNvSpPr/>
            <p:nvPr/>
          </p:nvSpPr>
          <p:spPr>
            <a:xfrm rot="-5400000">
              <a:off x="4653574" y="2406673"/>
              <a:ext cx="499800" cy="432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51" name="Google Shape;1251;p28"/>
            <p:cNvSpPr/>
            <p:nvPr/>
          </p:nvSpPr>
          <p:spPr>
            <a:xfrm rot="-5400000">
              <a:off x="4704500" y="2450622"/>
              <a:ext cx="398100" cy="3450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52" name="Google Shape;1252;p28"/>
          <p:cNvGrpSpPr/>
          <p:nvPr/>
        </p:nvGrpSpPr>
        <p:grpSpPr>
          <a:xfrm>
            <a:off x="316436" y="-1052575"/>
            <a:ext cx="8677029" cy="6098323"/>
            <a:chOff x="316436" y="-1052575"/>
            <a:chExt cx="8677029" cy="6098323"/>
          </a:xfrm>
        </p:grpSpPr>
        <p:grpSp>
          <p:nvGrpSpPr>
            <p:cNvPr id="1253" name="Google Shape;1253;p28"/>
            <p:cNvGrpSpPr/>
            <p:nvPr/>
          </p:nvGrpSpPr>
          <p:grpSpPr>
            <a:xfrm rot="10800000">
              <a:off x="5237734" y="-1052575"/>
              <a:ext cx="3417803" cy="2444748"/>
              <a:chOff x="5222059" y="1707050"/>
              <a:chExt cx="3417803" cy="2444748"/>
            </a:xfrm>
          </p:grpSpPr>
          <p:grpSp>
            <p:nvGrpSpPr>
              <p:cNvPr id="1254" name="Google Shape;1254;p28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55" name="Google Shape;1255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6" name="Google Shape;1256;p2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7" name="Google Shape;1257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58" name="Google Shape;1258;p28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1259" name="Google Shape;1259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0" name="Google Shape;1260;p2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61" name="Google Shape;1261;p28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1262" name="Google Shape;1262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3" name="Google Shape;1263;p2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64" name="Google Shape;1264;p28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65" name="Google Shape;1265;p28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66" name="Google Shape;1266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7" name="Google Shape;1267;p2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8" name="Google Shape;1268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69" name="Google Shape;1269;p28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0" name="Google Shape;1270;p28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1" name="Google Shape;1271;p28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72" name="Google Shape;1272;p28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1273" name="Google Shape;1273;p28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1274" name="Google Shape;1274;p28"/>
                  <p:cNvCxnSpPr>
                    <a:stCxn id="1266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275" name="Google Shape;1275;p28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1276" name="Google Shape;1276;p28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277" name="Google Shape;1277;p28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278" name="Google Shape;1278;p28"/>
                    <p:cNvCxnSpPr>
                      <a:stCxn id="1259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1279" name="Google Shape;1279;p28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280" name="Google Shape;1280;p28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281" name="Google Shape;1281;p28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82" name="Google Shape;1282;p28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83" name="Google Shape;1283;p28"/>
            <p:cNvGrpSpPr/>
            <p:nvPr/>
          </p:nvGrpSpPr>
          <p:grpSpPr>
            <a:xfrm rot="10800000">
              <a:off x="316436" y="3465111"/>
              <a:ext cx="1271591" cy="1580637"/>
              <a:chOff x="426827" y="-723871"/>
              <a:chExt cx="1271591" cy="1580637"/>
            </a:xfrm>
          </p:grpSpPr>
          <p:grpSp>
            <p:nvGrpSpPr>
              <p:cNvPr id="1284" name="Google Shape;1284;p28"/>
              <p:cNvGrpSpPr/>
              <p:nvPr/>
            </p:nvGrpSpPr>
            <p:grpSpPr>
              <a:xfrm>
                <a:off x="43675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85" name="Google Shape;1285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6" name="Google Shape;1286;p2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7" name="Google Shape;1287;p28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288" name="Google Shape;1288;p28"/>
              <p:cNvCxnSpPr>
                <a:stCxn id="1285" idx="1"/>
              </p:cNvCxnSpPr>
              <p:nvPr/>
            </p:nvCxnSpPr>
            <p:spPr>
              <a:xfrm>
                <a:off x="1412818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89" name="Google Shape;1289;p28"/>
              <p:cNvSpPr/>
              <p:nvPr/>
            </p:nvSpPr>
            <p:spPr>
              <a:xfrm>
                <a:off x="426827" y="472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90" name="Google Shape;1290;p28"/>
            <p:cNvGrpSpPr/>
            <p:nvPr/>
          </p:nvGrpSpPr>
          <p:grpSpPr>
            <a:xfrm>
              <a:off x="7478488" y="3918741"/>
              <a:ext cx="1514976" cy="1058593"/>
              <a:chOff x="6487988" y="-321084"/>
              <a:chExt cx="1514976" cy="1058593"/>
            </a:xfrm>
          </p:grpSpPr>
          <p:grpSp>
            <p:nvGrpSpPr>
              <p:cNvPr id="1291" name="Google Shape;1291;p28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1292" name="Google Shape;1292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3" name="Google Shape;1293;p2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4" name="Google Shape;1294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95" name="Google Shape;1295;p28"/>
              <p:cNvGrpSpPr/>
              <p:nvPr/>
            </p:nvGrpSpPr>
            <p:grpSpPr>
              <a:xfrm flipH="1" rot="10800000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1296" name="Google Shape;1296;p28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7" name="Google Shape;1297;p28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8" name="Google Shape;1298;p28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29"/>
          <p:cNvGrpSpPr/>
          <p:nvPr/>
        </p:nvGrpSpPr>
        <p:grpSpPr>
          <a:xfrm>
            <a:off x="-743048" y="-759400"/>
            <a:ext cx="10096486" cy="6881698"/>
            <a:chOff x="-743048" y="-759400"/>
            <a:chExt cx="10096486" cy="6881698"/>
          </a:xfrm>
        </p:grpSpPr>
        <p:grpSp>
          <p:nvGrpSpPr>
            <p:cNvPr id="1301" name="Google Shape;1301;p29"/>
            <p:cNvGrpSpPr/>
            <p:nvPr/>
          </p:nvGrpSpPr>
          <p:grpSpPr>
            <a:xfrm>
              <a:off x="1002234" y="3677550"/>
              <a:ext cx="3417803" cy="2444748"/>
              <a:chOff x="5222059" y="1707050"/>
              <a:chExt cx="3417803" cy="2444748"/>
            </a:xfrm>
          </p:grpSpPr>
          <p:grpSp>
            <p:nvGrpSpPr>
              <p:cNvPr id="1302" name="Google Shape;1302;p29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1303" name="Google Shape;1303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4" name="Google Shape;1304;p29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5" name="Google Shape;1305;p2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06" name="Google Shape;1306;p29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1307" name="Google Shape;1307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8" name="Google Shape;1308;p29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09" name="Google Shape;1309;p29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1310" name="Google Shape;1310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1" name="Google Shape;1311;p29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12" name="Google Shape;1312;p29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313" name="Google Shape;1313;p29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5" name="Google Shape;1315;p2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6" name="Google Shape;1316;p2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17" name="Google Shape;1317;p29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8" name="Google Shape;1318;p29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9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320" name="Google Shape;1320;p29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1321" name="Google Shape;1321;p29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1322" name="Google Shape;1322;p29"/>
                  <p:cNvCxnSpPr>
                    <a:stCxn id="131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323" name="Google Shape;1323;p29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1324" name="Google Shape;1324;p29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325" name="Google Shape;1325;p29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326" name="Google Shape;1326;p29"/>
                    <p:cNvCxnSpPr>
                      <a:stCxn id="1307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1327" name="Google Shape;1327;p29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328" name="Google Shape;1328;p29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329" name="Google Shape;1329;p29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30" name="Google Shape;1330;p29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>
              <a:off x="-743048" y="-759400"/>
              <a:ext cx="2975798" cy="2392650"/>
              <a:chOff x="4418377" y="-851325"/>
              <a:chExt cx="2975798" cy="2392650"/>
            </a:xfrm>
          </p:grpSpPr>
          <p:grpSp>
            <p:nvGrpSpPr>
              <p:cNvPr id="1332" name="Google Shape;1332;p29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333" name="Google Shape;1333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4" name="Google Shape;1334;p29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39" name="Google Shape;1339;p29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340" name="Google Shape;1340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1" name="Google Shape;1341;p29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42" name="Google Shape;1342;p29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1343" name="Google Shape;1343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4" name="Google Shape;1344;p29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45" name="Google Shape;1345;p29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6" name="Google Shape;1346;p29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7" name="Google Shape;1347;p29"/>
              <p:cNvCxnSpPr>
                <a:stCxn id="1333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8" name="Google Shape;1348;p29"/>
              <p:cNvCxnSpPr>
                <a:stCxn id="1343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9" name="Google Shape;1349;p29"/>
              <p:cNvCxnSpPr>
                <a:stCxn id="1340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0" name="Google Shape;1350;p29"/>
              <p:cNvCxnSpPr>
                <a:stCxn id="1337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1" name="Google Shape;1351;p29"/>
              <p:cNvCxnSpPr>
                <a:stCxn id="1343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52" name="Google Shape;1352;p29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53" name="Google Shape;1353;p29"/>
              <p:cNvCxnSpPr>
                <a:stCxn id="1337" idx="5"/>
              </p:cNvCxnSpPr>
              <p:nvPr/>
            </p:nvCxnSpPr>
            <p:spPr>
              <a:xfrm flipH="1" rot="10800000">
                <a:off x="7079105" y="-81605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54" name="Google Shape;1354;p29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55" name="Google Shape;1355;p29"/>
              <p:cNvSpPr/>
              <p:nvPr/>
            </p:nvSpPr>
            <p:spPr>
              <a:xfrm>
                <a:off x="4418377" y="472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56" name="Google Shape;1356;p29"/>
            <p:cNvGrpSpPr/>
            <p:nvPr/>
          </p:nvGrpSpPr>
          <p:grpSpPr>
            <a:xfrm>
              <a:off x="7508103" y="-733512"/>
              <a:ext cx="1845335" cy="2340875"/>
              <a:chOff x="7508103" y="-180450"/>
              <a:chExt cx="1845335" cy="2340875"/>
            </a:xfrm>
          </p:grpSpPr>
          <p:grpSp>
            <p:nvGrpSpPr>
              <p:cNvPr id="1357" name="Google Shape;1357;p29"/>
              <p:cNvGrpSpPr/>
              <p:nvPr/>
            </p:nvGrpSpPr>
            <p:grpSpPr>
              <a:xfrm>
                <a:off x="8109628" y="-180450"/>
                <a:ext cx="1128460" cy="989200"/>
                <a:chOff x="2136440" y="1592025"/>
                <a:chExt cx="1128460" cy="989200"/>
              </a:xfrm>
            </p:grpSpPr>
            <p:grpSp>
              <p:nvGrpSpPr>
                <p:cNvPr id="1358" name="Google Shape;1358;p29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359" name="Google Shape;1359;p2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60" name="Google Shape;1360;p29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361" name="Google Shape;1361;p29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1362" name="Google Shape;1362;p29"/>
                <p:cNvCxnSpPr>
                  <a:stCxn id="1359" idx="3"/>
                </p:cNvCxnSpPr>
                <p:nvPr/>
              </p:nvCxnSpPr>
              <p:spPr>
                <a:xfrm>
                  <a:off x="2861700" y="2278554"/>
                  <a:ext cx="40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3" name="Google Shape;1363;p29"/>
                <p:cNvCxnSpPr>
                  <a:stCxn id="1359" idx="1"/>
                </p:cNvCxnSpPr>
                <p:nvPr/>
              </p:nvCxnSpPr>
              <p:spPr>
                <a:xfrm rot="10800000">
                  <a:off x="2174983" y="1632202"/>
                  <a:ext cx="226200" cy="391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364" name="Google Shape;1364;p29"/>
                <p:cNvSpPr/>
                <p:nvPr/>
              </p:nvSpPr>
              <p:spPr>
                <a:xfrm rot="10800000">
                  <a:off x="2136440" y="15920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65" name="Google Shape;1365;p29"/>
              <p:cNvGrpSpPr/>
              <p:nvPr/>
            </p:nvGrpSpPr>
            <p:grpSpPr>
              <a:xfrm>
                <a:off x="7508103" y="808752"/>
                <a:ext cx="1845335" cy="1351673"/>
                <a:chOff x="1557290" y="2633002"/>
                <a:chExt cx="1845335" cy="1351673"/>
              </a:xfrm>
            </p:grpSpPr>
            <p:grpSp>
              <p:nvGrpSpPr>
                <p:cNvPr id="1366" name="Google Shape;1366;p29"/>
                <p:cNvGrpSpPr/>
                <p:nvPr/>
              </p:nvGrpSpPr>
              <p:grpSpPr>
                <a:xfrm rot="10800000">
                  <a:off x="1673693" y="2677134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1367" name="Google Shape;1367;p2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68" name="Google Shape;1368;p29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369" name="Google Shape;1369;p29"/>
                <p:cNvGrpSpPr/>
                <p:nvPr/>
              </p:nvGrpSpPr>
              <p:grpSpPr>
                <a:xfrm rot="10800000">
                  <a:off x="2814832" y="2633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370" name="Google Shape;1370;p2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71" name="Google Shape;1371;p29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372" name="Google Shape;1372;p29"/>
                <p:cNvCxnSpPr>
                  <a:stCxn id="1370" idx="0"/>
                </p:cNvCxnSpPr>
                <p:nvPr/>
              </p:nvCxnSpPr>
              <p:spPr>
                <a:xfrm rot="10800000">
                  <a:off x="2660332" y="2887554"/>
                  <a:ext cx="15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73" name="Google Shape;1373;p29"/>
                <p:cNvCxnSpPr>
                  <a:stCxn id="1367" idx="3"/>
                </p:cNvCxnSpPr>
                <p:nvPr/>
              </p:nvCxnSpPr>
              <p:spPr>
                <a:xfrm flipH="1" rot="10800000">
                  <a:off x="2591192" y="2886970"/>
                  <a:ext cx="73200" cy="187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74" name="Google Shape;1374;p29"/>
                <p:cNvCxnSpPr>
                  <a:stCxn id="1367" idx="5"/>
                </p:cNvCxnSpPr>
                <p:nvPr/>
              </p:nvCxnSpPr>
              <p:spPr>
                <a:xfrm flipH="1">
                  <a:off x="1596661" y="3471805"/>
                  <a:ext cx="275700" cy="47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375" name="Google Shape;1375;p29"/>
                <p:cNvSpPr/>
                <p:nvPr/>
              </p:nvSpPr>
              <p:spPr>
                <a:xfrm rot="10800000">
                  <a:off x="1557290" y="39060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719975" y="1147224"/>
            <a:ext cx="77040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29" name="Google Shape;129;p4"/>
          <p:cNvGrpSpPr/>
          <p:nvPr/>
        </p:nvGrpSpPr>
        <p:grpSpPr>
          <a:xfrm>
            <a:off x="-278087" y="-312689"/>
            <a:ext cx="9361049" cy="5744521"/>
            <a:chOff x="-278087" y="-312689"/>
            <a:chExt cx="9361049" cy="5744521"/>
          </a:xfrm>
        </p:grpSpPr>
        <p:grpSp>
          <p:nvGrpSpPr>
            <p:cNvPr id="130" name="Google Shape;130;p4"/>
            <p:cNvGrpSpPr/>
            <p:nvPr/>
          </p:nvGrpSpPr>
          <p:grpSpPr>
            <a:xfrm>
              <a:off x="4109226" y="-312689"/>
              <a:ext cx="4973735" cy="2068730"/>
              <a:chOff x="4109226" y="-312689"/>
              <a:chExt cx="4973735" cy="2068730"/>
            </a:xfrm>
          </p:grpSpPr>
          <p:grpSp>
            <p:nvGrpSpPr>
              <p:cNvPr id="131" name="Google Shape;131;p4"/>
              <p:cNvGrpSpPr/>
              <p:nvPr/>
            </p:nvGrpSpPr>
            <p:grpSpPr>
              <a:xfrm>
                <a:off x="4109226" y="-312689"/>
                <a:ext cx="4929199" cy="1831430"/>
                <a:chOff x="4035851" y="-41164"/>
                <a:chExt cx="4929199" cy="1831430"/>
              </a:xfrm>
            </p:grpSpPr>
            <p:grpSp>
              <p:nvGrpSpPr>
                <p:cNvPr id="132" name="Google Shape;132;p4"/>
                <p:cNvGrpSpPr/>
                <p:nvPr/>
              </p:nvGrpSpPr>
              <p:grpSpPr>
                <a:xfrm>
                  <a:off x="7832150" y="-41164"/>
                  <a:ext cx="815700" cy="706500"/>
                  <a:chOff x="8022925" y="186250"/>
                  <a:chExt cx="815700" cy="706500"/>
                </a:xfrm>
              </p:grpSpPr>
              <p:sp>
                <p:nvSpPr>
                  <p:cNvPr id="133" name="Google Shape;133;p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4" name="Google Shape;134;p4"/>
                  <p:cNvSpPr/>
                  <p:nvPr/>
                </p:nvSpPr>
                <p:spPr>
                  <a:xfrm>
                    <a:off x="8104477" y="256921"/>
                    <a:ext cx="652800" cy="5652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5" name="Google Shape;135;p4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36" name="Google Shape;136;p4"/>
                <p:cNvGrpSpPr/>
                <p:nvPr/>
              </p:nvGrpSpPr>
              <p:grpSpPr>
                <a:xfrm>
                  <a:off x="7116830" y="85652"/>
                  <a:ext cx="522864" cy="452867"/>
                  <a:chOff x="8022925" y="186250"/>
                  <a:chExt cx="815700" cy="706500"/>
                </a:xfrm>
              </p:grpSpPr>
              <p:sp>
                <p:nvSpPr>
                  <p:cNvPr id="137" name="Google Shape;137;p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8" name="Google Shape;138;p4"/>
                  <p:cNvSpPr/>
                  <p:nvPr/>
                </p:nvSpPr>
                <p:spPr>
                  <a:xfrm>
                    <a:off x="8159419" y="304478"/>
                    <a:ext cx="543000" cy="470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9" name="Google Shape;139;p4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40" name="Google Shape;140;p4"/>
                <p:cNvCxnSpPr>
                  <a:stCxn id="137" idx="0"/>
                  <a:endCxn id="133" idx="3"/>
                </p:cNvCxnSpPr>
                <p:nvPr/>
              </p:nvCxnSpPr>
              <p:spPr>
                <a:xfrm>
                  <a:off x="7639694" y="312086"/>
                  <a:ext cx="19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141" name="Google Shape;141;p4"/>
                <p:cNvGrpSpPr/>
                <p:nvPr/>
              </p:nvGrpSpPr>
              <p:grpSpPr>
                <a:xfrm>
                  <a:off x="6041340" y="252293"/>
                  <a:ext cx="549374" cy="475828"/>
                  <a:chOff x="8022925" y="186250"/>
                  <a:chExt cx="815700" cy="706500"/>
                </a:xfrm>
              </p:grpSpPr>
              <p:sp>
                <p:nvSpPr>
                  <p:cNvPr id="142" name="Google Shape;142;p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43" name="Google Shape;143;p4"/>
                  <p:cNvSpPr/>
                  <p:nvPr/>
                </p:nvSpPr>
                <p:spPr>
                  <a:xfrm>
                    <a:off x="8156075" y="301599"/>
                    <a:ext cx="549600" cy="475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44" name="Google Shape;144;p4"/>
                <p:cNvCxnSpPr>
                  <a:stCxn id="137" idx="3"/>
                  <a:endCxn id="142" idx="0"/>
                </p:cNvCxnSpPr>
                <p:nvPr/>
              </p:nvCxnSpPr>
              <p:spPr>
                <a:xfrm flipH="1">
                  <a:off x="6590630" y="312086"/>
                  <a:ext cx="526200" cy="17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5" name="Google Shape;145;p4"/>
                <p:cNvCxnSpPr>
                  <a:stCxn id="142" idx="3"/>
                  <a:endCxn id="146" idx="0"/>
                </p:cNvCxnSpPr>
                <p:nvPr/>
              </p:nvCxnSpPr>
              <p:spPr>
                <a:xfrm rot="10800000">
                  <a:off x="4272840" y="490207"/>
                  <a:ext cx="1768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46" name="Google Shape;146;p4"/>
                <p:cNvSpPr/>
                <p:nvPr/>
              </p:nvSpPr>
              <p:spPr>
                <a:xfrm>
                  <a:off x="4035851" y="387446"/>
                  <a:ext cx="237000" cy="205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147" name="Google Shape;147;p4"/>
                <p:cNvGrpSpPr/>
                <p:nvPr/>
              </p:nvGrpSpPr>
              <p:grpSpPr>
                <a:xfrm>
                  <a:off x="8471225" y="665336"/>
                  <a:ext cx="436661" cy="1124931"/>
                  <a:chOff x="8471225" y="665336"/>
                  <a:chExt cx="436661" cy="1124931"/>
                </a:xfrm>
              </p:grpSpPr>
              <p:cxnSp>
                <p:nvCxnSpPr>
                  <p:cNvPr id="148" name="Google Shape;148;p4"/>
                  <p:cNvCxnSpPr>
                    <a:stCxn id="133" idx="1"/>
                  </p:cNvCxnSpPr>
                  <p:nvPr/>
                </p:nvCxnSpPr>
                <p:spPr>
                  <a:xfrm>
                    <a:off x="8471225" y="665336"/>
                    <a:ext cx="436500" cy="3840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9" name="Google Shape;149;p4"/>
                  <p:cNvCxnSpPr>
                    <a:endCxn id="150" idx="3"/>
                  </p:cNvCxnSpPr>
                  <p:nvPr/>
                </p:nvCxnSpPr>
                <p:spPr>
                  <a:xfrm flipH="1">
                    <a:off x="8906986" y="1072366"/>
                    <a:ext cx="900" cy="7179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151" name="Google Shape;151;p4"/>
                <p:cNvSpPr/>
                <p:nvPr/>
              </p:nvSpPr>
              <p:spPr>
                <a:xfrm>
                  <a:off x="8850450" y="990550"/>
                  <a:ext cx="114600" cy="114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50" name="Google Shape;150;p4"/>
              <p:cNvSpPr/>
              <p:nvPr/>
            </p:nvSpPr>
            <p:spPr>
              <a:xfrm rot="5400000">
                <a:off x="8861711" y="1534791"/>
                <a:ext cx="237300" cy="2052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52" name="Google Shape;152;p4"/>
            <p:cNvGrpSpPr/>
            <p:nvPr/>
          </p:nvGrpSpPr>
          <p:grpSpPr>
            <a:xfrm>
              <a:off x="-278087" y="3785300"/>
              <a:ext cx="1835863" cy="1646533"/>
              <a:chOff x="8352175" y="-274150"/>
              <a:chExt cx="1835863" cy="1646533"/>
            </a:xfrm>
          </p:grpSpPr>
          <p:grpSp>
            <p:nvGrpSpPr>
              <p:cNvPr id="153" name="Google Shape;153;p4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54" name="Google Shape;154;p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5" name="Google Shape;155;p4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57" name="Google Shape;157;p4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59" name="Google Shape;159;p4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60" name="Google Shape;160;p4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61" name="Google Shape;161;p4"/>
                  <p:cNvCxnSpPr>
                    <a:stCxn id="15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62" name="Google Shape;162;p4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63" name="Google Shape;163;p4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64" name="Google Shape;164;p4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165" name="Google Shape;165;p4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66" name="Google Shape;166;p4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67" name="Google Shape;167;p4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68" name="Google Shape;168;p4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2" name="Google Shape;172;p5"/>
          <p:cNvSpPr txBox="1"/>
          <p:nvPr>
            <p:ph idx="1" type="subTitle"/>
          </p:nvPr>
        </p:nvSpPr>
        <p:spPr>
          <a:xfrm>
            <a:off x="4725900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73" name="Google Shape;173;p5"/>
          <p:cNvSpPr txBox="1"/>
          <p:nvPr>
            <p:ph idx="2" type="subTitle"/>
          </p:nvPr>
        </p:nvSpPr>
        <p:spPr>
          <a:xfrm>
            <a:off x="720000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174" name="Google Shape;174;p5"/>
          <p:cNvSpPr txBox="1"/>
          <p:nvPr>
            <p:ph idx="3" type="subTitle"/>
          </p:nvPr>
        </p:nvSpPr>
        <p:spPr>
          <a:xfrm>
            <a:off x="720000" y="1460025"/>
            <a:ext cx="3698100" cy="4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75" name="Google Shape;175;p5"/>
          <p:cNvSpPr txBox="1"/>
          <p:nvPr>
            <p:ph idx="4" type="subTitle"/>
          </p:nvPr>
        </p:nvSpPr>
        <p:spPr>
          <a:xfrm>
            <a:off x="4725900" y="1460025"/>
            <a:ext cx="3698100" cy="4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176" name="Google Shape;176;p5"/>
          <p:cNvGrpSpPr/>
          <p:nvPr/>
        </p:nvGrpSpPr>
        <p:grpSpPr>
          <a:xfrm>
            <a:off x="-543500" y="130633"/>
            <a:ext cx="10264508" cy="5328200"/>
            <a:chOff x="-543500" y="130633"/>
            <a:chExt cx="10264508" cy="5328200"/>
          </a:xfrm>
        </p:grpSpPr>
        <p:grpSp>
          <p:nvGrpSpPr>
            <p:cNvPr id="177" name="Google Shape;177;p5"/>
            <p:cNvGrpSpPr/>
            <p:nvPr/>
          </p:nvGrpSpPr>
          <p:grpSpPr>
            <a:xfrm rot="5400000">
              <a:off x="8662178" y="1914413"/>
              <a:ext cx="1128460" cy="989200"/>
              <a:chOff x="2136440" y="1592025"/>
              <a:chExt cx="1128460" cy="989200"/>
            </a:xfrm>
          </p:grpSpPr>
          <p:grpSp>
            <p:nvGrpSpPr>
              <p:cNvPr id="178" name="Google Shape;178;p5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179" name="Google Shape;179;p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0" name="Google Shape;180;p5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81" name="Google Shape;181;p5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2" name="Google Shape;182;p5"/>
              <p:cNvCxnSpPr>
                <a:stCxn id="179" idx="3"/>
              </p:cNvCxnSpPr>
              <p:nvPr/>
            </p:nvCxnSpPr>
            <p:spPr>
              <a:xfrm rot="10800000">
                <a:off x="3063300" y="2076954"/>
                <a:ext cx="0" cy="40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5"/>
              <p:cNvCxnSpPr>
                <a:stCxn id="179" idx="1"/>
              </p:cNvCxnSpPr>
              <p:nvPr/>
            </p:nvCxnSpPr>
            <p:spPr>
              <a:xfrm flipH="1" rot="5400000">
                <a:off x="2092183" y="1715002"/>
                <a:ext cx="391800" cy="22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4" name="Google Shape;184;p5"/>
              <p:cNvSpPr/>
              <p:nvPr/>
            </p:nvSpPr>
            <p:spPr>
              <a:xfrm rot="10800000">
                <a:off x="2136440" y="15920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 rot="5400000">
              <a:off x="7881052" y="377463"/>
              <a:ext cx="1845335" cy="1351673"/>
              <a:chOff x="1557290" y="2633002"/>
              <a:chExt cx="1845335" cy="1351673"/>
            </a:xfrm>
          </p:grpSpPr>
          <p:grpSp>
            <p:nvGrpSpPr>
              <p:cNvPr id="186" name="Google Shape;186;p5"/>
              <p:cNvGrpSpPr/>
              <p:nvPr/>
            </p:nvGrpSpPr>
            <p:grpSpPr>
              <a:xfrm rot="10800000">
                <a:off x="1673693" y="2677134"/>
                <a:ext cx="917499" cy="794671"/>
                <a:chOff x="8022925" y="186250"/>
                <a:chExt cx="815700" cy="706500"/>
              </a:xfrm>
            </p:grpSpPr>
            <p:sp>
              <p:nvSpPr>
                <p:cNvPr id="187" name="Google Shape;187;p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8" name="Google Shape;188;p5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89" name="Google Shape;189;p5"/>
              <p:cNvGrpSpPr/>
              <p:nvPr/>
            </p:nvGrpSpPr>
            <p:grpSpPr>
              <a:xfrm rot="10800000">
                <a:off x="2814832" y="2633002"/>
                <a:ext cx="587793" cy="509104"/>
                <a:chOff x="8022925" y="186250"/>
                <a:chExt cx="815700" cy="706500"/>
              </a:xfrm>
            </p:grpSpPr>
            <p:sp>
              <p:nvSpPr>
                <p:cNvPr id="190" name="Google Shape;190;p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92" name="Google Shape;192;p5"/>
              <p:cNvCxnSpPr>
                <a:stCxn id="190" idx="0"/>
              </p:cNvCxnSpPr>
              <p:nvPr/>
            </p:nvCxnSpPr>
            <p:spPr>
              <a:xfrm>
                <a:off x="2737582" y="2810304"/>
                <a:ext cx="0" cy="15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5"/>
              <p:cNvCxnSpPr>
                <a:stCxn id="187" idx="3"/>
              </p:cNvCxnSpPr>
              <p:nvPr/>
            </p:nvCxnSpPr>
            <p:spPr>
              <a:xfrm rot="-5400000">
                <a:off x="2534042" y="2944120"/>
                <a:ext cx="187500" cy="7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5"/>
              <p:cNvCxnSpPr>
                <a:stCxn id="187" idx="5"/>
              </p:cNvCxnSpPr>
              <p:nvPr/>
            </p:nvCxnSpPr>
            <p:spPr>
              <a:xfrm rot="5400000">
                <a:off x="1495711" y="3572755"/>
                <a:ext cx="477600" cy="27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5" name="Google Shape;195;p5"/>
              <p:cNvSpPr/>
              <p:nvPr/>
            </p:nvSpPr>
            <p:spPr>
              <a:xfrm rot="10800000">
                <a:off x="1557290" y="39060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96" name="Google Shape;196;p5"/>
            <p:cNvGrpSpPr/>
            <p:nvPr/>
          </p:nvGrpSpPr>
          <p:grpSpPr>
            <a:xfrm>
              <a:off x="-543500" y="3812300"/>
              <a:ext cx="2410926" cy="1646533"/>
              <a:chOff x="8352175" y="-274150"/>
              <a:chExt cx="2410926" cy="1646533"/>
            </a:xfrm>
          </p:grpSpPr>
          <p:grpSp>
            <p:nvGrpSpPr>
              <p:cNvPr id="197" name="Google Shape;197;p5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98" name="Google Shape;198;p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" name="Google Shape;199;p5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" name="Google Shape;200;p5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01" name="Google Shape;201;p5"/>
              <p:cNvSpPr/>
              <p:nvPr/>
            </p:nvSpPr>
            <p:spPr>
              <a:xfrm>
                <a:off x="10305901" y="6162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203" name="Google Shape;203;p5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204" name="Google Shape;204;p5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205" name="Google Shape;205;p5"/>
                  <p:cNvCxnSpPr>
                    <a:stCxn id="198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206" name="Google Shape;206;p5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207" name="Google Shape;207;p5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08" name="Google Shape;208;p5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209" name="Google Shape;209;p5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210" name="Google Shape;210;p5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11" name="Google Shape;211;p5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12" name="Google Shape;212;p5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8942352" y="174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14" name="Google Shape;214;p5"/>
            <p:cNvGrpSpPr/>
            <p:nvPr/>
          </p:nvGrpSpPr>
          <p:grpSpPr>
            <a:xfrm rot="5400000">
              <a:off x="8213581" y="3913128"/>
              <a:ext cx="1180258" cy="1390907"/>
              <a:chOff x="4046769" y="1482116"/>
              <a:chExt cx="1180258" cy="1390907"/>
            </a:xfrm>
          </p:grpSpPr>
          <p:grpSp>
            <p:nvGrpSpPr>
              <p:cNvPr id="215" name="Google Shape;215;p5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216" name="Google Shape;216;p5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217" name="Google Shape;217;p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8" name="Google Shape;218;p5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9" name="Google Shape;219;p5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220" name="Google Shape;220;p5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" name="Google Shape;221;p5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22" name="Google Shape;222;p5"/>
              <p:cNvCxnSpPr>
                <a:stCxn id="217" idx="1"/>
                <a:endCxn id="223" idx="0"/>
              </p:cNvCxnSpPr>
              <p:nvPr/>
            </p:nvCxnSpPr>
            <p:spPr>
              <a:xfrm flipH="1" rot="-5400000">
                <a:off x="4749671" y="2219382"/>
                <a:ext cx="135000" cy="17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3" name="Google Shape;223;p5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7" name="Google Shape;227;p6"/>
          <p:cNvGrpSpPr/>
          <p:nvPr/>
        </p:nvGrpSpPr>
        <p:grpSpPr>
          <a:xfrm flipH="1" rot="10800000">
            <a:off x="6114715" y="3341034"/>
            <a:ext cx="2968246" cy="2068730"/>
            <a:chOff x="6114715" y="-312689"/>
            <a:chExt cx="2968246" cy="2068730"/>
          </a:xfrm>
        </p:grpSpPr>
        <p:grpSp>
          <p:nvGrpSpPr>
            <p:cNvPr id="228" name="Google Shape;228;p6"/>
            <p:cNvGrpSpPr/>
            <p:nvPr/>
          </p:nvGrpSpPr>
          <p:grpSpPr>
            <a:xfrm>
              <a:off x="6114715" y="-312689"/>
              <a:ext cx="2923710" cy="1831430"/>
              <a:chOff x="6041340" y="-41164"/>
              <a:chExt cx="2923710" cy="1831430"/>
            </a:xfrm>
          </p:grpSpPr>
          <p:grpSp>
            <p:nvGrpSpPr>
              <p:cNvPr id="229" name="Google Shape;229;p6"/>
              <p:cNvGrpSpPr/>
              <p:nvPr/>
            </p:nvGrpSpPr>
            <p:grpSpPr>
              <a:xfrm>
                <a:off x="7832150" y="-41164"/>
                <a:ext cx="815700" cy="706500"/>
                <a:chOff x="8022925" y="186250"/>
                <a:chExt cx="815700" cy="706500"/>
              </a:xfrm>
            </p:grpSpPr>
            <p:sp>
              <p:nvSpPr>
                <p:cNvPr id="230" name="Google Shape;230;p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" name="Google Shape;231;p6"/>
                <p:cNvSpPr/>
                <p:nvPr/>
              </p:nvSpPr>
              <p:spPr>
                <a:xfrm>
                  <a:off x="8104477" y="256921"/>
                  <a:ext cx="652800" cy="565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" name="Google Shape;232;p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33" name="Google Shape;233;p6"/>
              <p:cNvGrpSpPr/>
              <p:nvPr/>
            </p:nvGrpSpPr>
            <p:grpSpPr>
              <a:xfrm>
                <a:off x="7116830" y="85652"/>
                <a:ext cx="522864" cy="452867"/>
                <a:chOff x="8022925" y="186250"/>
                <a:chExt cx="815700" cy="706500"/>
              </a:xfrm>
            </p:grpSpPr>
            <p:sp>
              <p:nvSpPr>
                <p:cNvPr id="234" name="Google Shape;234;p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" name="Google Shape;235;p6"/>
                <p:cNvSpPr/>
                <p:nvPr/>
              </p:nvSpPr>
              <p:spPr>
                <a:xfrm>
                  <a:off x="8159419" y="304478"/>
                  <a:ext cx="543000" cy="470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" name="Google Shape;236;p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37" name="Google Shape;237;p6"/>
              <p:cNvCxnSpPr>
                <a:stCxn id="234" idx="0"/>
                <a:endCxn id="230" idx="3"/>
              </p:cNvCxnSpPr>
              <p:nvPr/>
            </p:nvCxnSpPr>
            <p:spPr>
              <a:xfrm>
                <a:off x="7639694" y="312086"/>
                <a:ext cx="19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38" name="Google Shape;238;p6"/>
              <p:cNvGrpSpPr/>
              <p:nvPr/>
            </p:nvGrpSpPr>
            <p:grpSpPr>
              <a:xfrm>
                <a:off x="6041340" y="189494"/>
                <a:ext cx="549374" cy="475828"/>
                <a:chOff x="8022925" y="93007"/>
                <a:chExt cx="815700" cy="706500"/>
              </a:xfrm>
            </p:grpSpPr>
            <p:sp>
              <p:nvSpPr>
                <p:cNvPr id="239" name="Google Shape;239;p6"/>
                <p:cNvSpPr/>
                <p:nvPr/>
              </p:nvSpPr>
              <p:spPr>
                <a:xfrm>
                  <a:off x="8022925" y="93007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" name="Google Shape;240;p6"/>
                <p:cNvSpPr/>
                <p:nvPr/>
              </p:nvSpPr>
              <p:spPr>
                <a:xfrm>
                  <a:off x="8156075" y="208356"/>
                  <a:ext cx="549600" cy="475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41" name="Google Shape;241;p6"/>
              <p:cNvCxnSpPr>
                <a:stCxn id="234" idx="3"/>
                <a:endCxn id="239" idx="0"/>
              </p:cNvCxnSpPr>
              <p:nvPr/>
            </p:nvCxnSpPr>
            <p:spPr>
              <a:xfrm flipH="1">
                <a:off x="6590630" y="312086"/>
                <a:ext cx="526200" cy="11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42" name="Google Shape;242;p6"/>
              <p:cNvGrpSpPr/>
              <p:nvPr/>
            </p:nvGrpSpPr>
            <p:grpSpPr>
              <a:xfrm>
                <a:off x="8471225" y="665336"/>
                <a:ext cx="436661" cy="1124931"/>
                <a:chOff x="8471225" y="665336"/>
                <a:chExt cx="436661" cy="1124931"/>
              </a:xfrm>
            </p:grpSpPr>
            <p:cxnSp>
              <p:nvCxnSpPr>
                <p:cNvPr id="243" name="Google Shape;243;p6"/>
                <p:cNvCxnSpPr>
                  <a:stCxn id="230" idx="1"/>
                </p:cNvCxnSpPr>
                <p:nvPr/>
              </p:nvCxnSpPr>
              <p:spPr>
                <a:xfrm>
                  <a:off x="8471225" y="665336"/>
                  <a:ext cx="436500" cy="384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4" name="Google Shape;244;p6"/>
                <p:cNvCxnSpPr>
                  <a:endCxn id="245" idx="3"/>
                </p:cNvCxnSpPr>
                <p:nvPr/>
              </p:nvCxnSpPr>
              <p:spPr>
                <a:xfrm flipH="1">
                  <a:off x="8906986" y="1072366"/>
                  <a:ext cx="900" cy="717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6" name="Google Shape;246;p6"/>
              <p:cNvSpPr/>
              <p:nvPr/>
            </p:nvSpPr>
            <p:spPr>
              <a:xfrm>
                <a:off x="8850450" y="990550"/>
                <a:ext cx="114600" cy="114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45" name="Google Shape;245;p6"/>
            <p:cNvSpPr/>
            <p:nvPr/>
          </p:nvSpPr>
          <p:spPr>
            <a:xfrm rot="5400000">
              <a:off x="8861711" y="1534791"/>
              <a:ext cx="237300" cy="2052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7" name="Google Shape;247;p6"/>
          <p:cNvGrpSpPr/>
          <p:nvPr/>
        </p:nvGrpSpPr>
        <p:grpSpPr>
          <a:xfrm flipH="1" rot="10800000">
            <a:off x="-278087" y="-479096"/>
            <a:ext cx="1835863" cy="1646533"/>
            <a:chOff x="8352175" y="-274150"/>
            <a:chExt cx="1835863" cy="1646533"/>
          </a:xfrm>
        </p:grpSpPr>
        <p:grpSp>
          <p:nvGrpSpPr>
            <p:cNvPr id="248" name="Google Shape;248;p6"/>
            <p:cNvGrpSpPr/>
            <p:nvPr/>
          </p:nvGrpSpPr>
          <p:grpSpPr>
            <a:xfrm>
              <a:off x="9314994" y="616216"/>
              <a:ext cx="873044" cy="756167"/>
              <a:chOff x="8022925" y="186250"/>
              <a:chExt cx="815700" cy="706500"/>
            </a:xfrm>
          </p:grpSpPr>
          <p:sp>
            <p:nvSpPr>
              <p:cNvPr id="249" name="Google Shape;249;p6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3718" y="282237"/>
                <a:ext cx="594300" cy="514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40438" y="374705"/>
                <a:ext cx="380700" cy="329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52" name="Google Shape;252;p6"/>
            <p:cNvSpPr/>
            <p:nvPr/>
          </p:nvSpPr>
          <p:spPr>
            <a:xfrm>
              <a:off x="8383126" y="-206726"/>
              <a:ext cx="457200" cy="3960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9118688" y="590550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54" name="Google Shape;254;p6"/>
            <p:cNvGrpSpPr/>
            <p:nvPr/>
          </p:nvGrpSpPr>
          <p:grpSpPr>
            <a:xfrm>
              <a:off x="8408775" y="-274150"/>
              <a:ext cx="906219" cy="1300800"/>
              <a:chOff x="6860600" y="1707050"/>
              <a:chExt cx="906219" cy="1300800"/>
            </a:xfrm>
          </p:grpSpPr>
          <p:grpSp>
            <p:nvGrpSpPr>
              <p:cNvPr id="255" name="Google Shape;255;p6"/>
              <p:cNvGrpSpPr/>
              <p:nvPr/>
            </p:nvGrpSpPr>
            <p:grpSpPr>
              <a:xfrm>
                <a:off x="6860600" y="2285500"/>
                <a:ext cx="906219" cy="722350"/>
                <a:chOff x="6860600" y="2285500"/>
                <a:chExt cx="906219" cy="722350"/>
              </a:xfrm>
            </p:grpSpPr>
            <p:cxnSp>
              <p:nvCxnSpPr>
                <p:cNvPr id="256" name="Google Shape;256;p6"/>
                <p:cNvCxnSpPr>
                  <a:stCxn id="249" idx="3"/>
                </p:cNvCxnSpPr>
                <p:nvPr/>
              </p:nvCxnSpPr>
              <p:spPr>
                <a:xfrm rot="10800000">
                  <a:off x="7612919" y="2975499"/>
                  <a:ext cx="153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257" name="Google Shape;257;p6"/>
                <p:cNvGrpSpPr/>
                <p:nvPr/>
              </p:nvGrpSpPr>
              <p:grpSpPr>
                <a:xfrm>
                  <a:off x="6860600" y="2285500"/>
                  <a:ext cx="755625" cy="690000"/>
                  <a:chOff x="6860600" y="2285500"/>
                  <a:chExt cx="755625" cy="690000"/>
                </a:xfrm>
              </p:grpSpPr>
              <p:cxnSp>
                <p:nvCxnSpPr>
                  <p:cNvPr id="258" name="Google Shape;258;p6"/>
                  <p:cNvCxnSpPr/>
                  <p:nvPr/>
                </p:nvCxnSpPr>
                <p:spPr>
                  <a:xfrm rot="10800000">
                    <a:off x="7262825" y="2285500"/>
                    <a:ext cx="353400" cy="6900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59" name="Google Shape;259;p6"/>
                  <p:cNvCxnSpPr/>
                  <p:nvPr/>
                </p:nvCxnSpPr>
                <p:spPr>
                  <a:xfrm rot="10800000">
                    <a:off x="6860600" y="2289200"/>
                    <a:ext cx="405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260" name="Google Shape;260;p6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61" name="Google Shape;261;p6"/>
              <p:cNvCxnSpPr/>
              <p:nvPr/>
            </p:nvCxnSpPr>
            <p:spPr>
              <a:xfrm flipH="1" rot="10800000">
                <a:off x="7261350" y="1744525"/>
                <a:ext cx="315600" cy="54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2" name="Google Shape;262;p6"/>
              <p:cNvSpPr/>
              <p:nvPr/>
            </p:nvSpPr>
            <p:spPr>
              <a:xfrm>
                <a:off x="7545125" y="1707050"/>
                <a:ext cx="73500" cy="7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63" name="Google Shape;263;p6"/>
            <p:cNvSpPr/>
            <p:nvPr/>
          </p:nvSpPr>
          <p:spPr>
            <a:xfrm>
              <a:off x="8352175" y="268675"/>
              <a:ext cx="78600" cy="7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8504977" y="426753"/>
              <a:ext cx="307200" cy="266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FE0D9">
                <a:alpha val="59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/>
          <p:nvPr>
            <p:ph idx="1" type="subTitle"/>
          </p:nvPr>
        </p:nvSpPr>
        <p:spPr>
          <a:xfrm>
            <a:off x="720000" y="1347250"/>
            <a:ext cx="41184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67" name="Google Shape;267;p7"/>
          <p:cNvSpPr/>
          <p:nvPr>
            <p:ph idx="2" type="pic"/>
          </p:nvPr>
        </p:nvSpPr>
        <p:spPr>
          <a:xfrm>
            <a:off x="5346075" y="1411300"/>
            <a:ext cx="3084600" cy="31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9" name="Google Shape;269;p7"/>
          <p:cNvGrpSpPr/>
          <p:nvPr/>
        </p:nvGrpSpPr>
        <p:grpSpPr>
          <a:xfrm>
            <a:off x="-498798" y="-311134"/>
            <a:ext cx="9996544" cy="6330709"/>
            <a:chOff x="-498798" y="-311134"/>
            <a:chExt cx="9996544" cy="6330709"/>
          </a:xfrm>
        </p:grpSpPr>
        <p:grpSp>
          <p:nvGrpSpPr>
            <p:cNvPr id="270" name="Google Shape;270;p7"/>
            <p:cNvGrpSpPr/>
            <p:nvPr/>
          </p:nvGrpSpPr>
          <p:grpSpPr>
            <a:xfrm rot="10800000">
              <a:off x="-498798" y="3571972"/>
              <a:ext cx="2965866" cy="2447603"/>
              <a:chOff x="4428309" y="-851325"/>
              <a:chExt cx="2965866" cy="2447603"/>
            </a:xfrm>
          </p:grpSpPr>
          <p:grpSp>
            <p:nvGrpSpPr>
              <p:cNvPr id="271" name="Google Shape;271;p7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272" name="Google Shape;272;p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" name="Google Shape;273;p7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5" name="Google Shape;275;p7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276" name="Google Shape;276;p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8" name="Google Shape;278;p7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279" name="Google Shape;279;p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81" name="Google Shape;281;p7"/>
              <p:cNvGrpSpPr/>
              <p:nvPr/>
            </p:nvGrpSpPr>
            <p:grpSpPr>
              <a:xfrm>
                <a:off x="6287065" y="600244"/>
                <a:ext cx="587793" cy="509104"/>
                <a:chOff x="8296725" y="186250"/>
                <a:chExt cx="815700" cy="706500"/>
              </a:xfrm>
            </p:grpSpPr>
            <p:sp>
              <p:nvSpPr>
                <p:cNvPr id="282" name="Google Shape;282;p7"/>
                <p:cNvSpPr/>
                <p:nvPr/>
              </p:nvSpPr>
              <p:spPr>
                <a:xfrm>
                  <a:off x="82967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84871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84" name="Google Shape;284;p7"/>
              <p:cNvSpPr/>
              <p:nvPr/>
            </p:nvSpPr>
            <p:spPr>
              <a:xfrm>
                <a:off x="66965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6" name="Google Shape;286;p7"/>
              <p:cNvCxnSpPr>
                <a:stCxn id="279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7"/>
              <p:cNvCxnSpPr>
                <a:stCxn id="276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7"/>
              <p:cNvCxnSpPr>
                <a:stCxn id="282" idx="1"/>
              </p:cNvCxnSpPr>
              <p:nvPr/>
            </p:nvCxnSpPr>
            <p:spPr>
              <a:xfrm>
                <a:off x="6747583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9" name="Google Shape;289;p7"/>
              <p:cNvSpPr/>
              <p:nvPr/>
            </p:nvSpPr>
            <p:spPr>
              <a:xfrm>
                <a:off x="69337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0" name="Google Shape;290;p7"/>
              <p:cNvCxnSpPr>
                <a:stCxn id="276" idx="5"/>
              </p:cNvCxnSpPr>
              <p:nvPr/>
            </p:nvCxnSpPr>
            <p:spPr>
              <a:xfrm flipH="1" rot="10800000">
                <a:off x="7079105" y="-81605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1" name="Google Shape;291;p7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6499602" y="13301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93" name="Google Shape;293;p7"/>
            <p:cNvGrpSpPr/>
            <p:nvPr/>
          </p:nvGrpSpPr>
          <p:grpSpPr>
            <a:xfrm flipH="1">
              <a:off x="8555763" y="3880174"/>
              <a:ext cx="825115" cy="1625907"/>
              <a:chOff x="9282198" y="-206726"/>
              <a:chExt cx="825115" cy="1625907"/>
            </a:xfrm>
          </p:grpSpPr>
          <p:grpSp>
            <p:nvGrpSpPr>
              <p:cNvPr id="294" name="Google Shape;294;p7"/>
              <p:cNvGrpSpPr/>
              <p:nvPr/>
            </p:nvGrpSpPr>
            <p:grpSpPr>
              <a:xfrm>
                <a:off x="9282198" y="546137"/>
                <a:ext cx="756167" cy="873044"/>
                <a:chOff x="7992283" y="120774"/>
                <a:chExt cx="706500" cy="815700"/>
              </a:xfrm>
            </p:grpSpPr>
            <p:sp>
              <p:nvSpPr>
                <p:cNvPr id="295" name="Google Shape;295;p7"/>
                <p:cNvSpPr/>
                <p:nvPr/>
              </p:nvSpPr>
              <p:spPr>
                <a:xfrm rot="5400000">
                  <a:off x="7937683" y="175374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" name="Google Shape;296;p7"/>
                <p:cNvSpPr/>
                <p:nvPr/>
              </p:nvSpPr>
              <p:spPr>
                <a:xfrm rot="5400000">
                  <a:off x="8048396" y="27146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" name="Google Shape;297;p7"/>
                <p:cNvSpPr/>
                <p:nvPr/>
              </p:nvSpPr>
              <p:spPr>
                <a:xfrm rot="5400000">
                  <a:off x="8155128" y="363787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98" name="Google Shape;298;p7"/>
              <p:cNvSpPr/>
              <p:nvPr/>
            </p:nvSpPr>
            <p:spPr>
              <a:xfrm>
                <a:off x="9547801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10005013" y="1892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00" name="Google Shape;300;p7"/>
              <p:cNvGrpSpPr/>
              <p:nvPr/>
            </p:nvGrpSpPr>
            <p:grpSpPr>
              <a:xfrm>
                <a:off x="9627930" y="363668"/>
                <a:ext cx="64800" cy="182469"/>
                <a:chOff x="8079755" y="2344868"/>
                <a:chExt cx="64800" cy="182469"/>
              </a:xfrm>
            </p:grpSpPr>
            <p:cxnSp>
              <p:nvCxnSpPr>
                <p:cNvPr id="301" name="Google Shape;301;p7"/>
                <p:cNvCxnSpPr>
                  <a:stCxn id="295" idx="3"/>
                </p:cNvCxnSpPr>
                <p:nvPr/>
              </p:nvCxnSpPr>
              <p:spPr>
                <a:xfrm rot="10800000">
                  <a:off x="8112106" y="2373437"/>
                  <a:ext cx="0" cy="153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02" name="Google Shape;302;p7"/>
                <p:cNvSpPr/>
                <p:nvPr/>
              </p:nvSpPr>
              <p:spPr>
                <a:xfrm rot="5400000">
                  <a:off x="8079755" y="2344868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03" name="Google Shape;303;p7"/>
              <p:cNvSpPr/>
              <p:nvPr/>
            </p:nvSpPr>
            <p:spPr>
              <a:xfrm>
                <a:off x="9622802" y="-1417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4" name="Google Shape;304;p7"/>
            <p:cNvGrpSpPr/>
            <p:nvPr/>
          </p:nvGrpSpPr>
          <p:grpSpPr>
            <a:xfrm flipH="1">
              <a:off x="8277176" y="-311134"/>
              <a:ext cx="1220571" cy="1450531"/>
              <a:chOff x="6134231" y="-642422"/>
              <a:chExt cx="1220571" cy="1450531"/>
            </a:xfrm>
          </p:grpSpPr>
          <p:grpSp>
            <p:nvGrpSpPr>
              <p:cNvPr id="305" name="Google Shape;305;p7"/>
              <p:cNvGrpSpPr/>
              <p:nvPr/>
            </p:nvGrpSpPr>
            <p:grpSpPr>
              <a:xfrm>
                <a:off x="6134231" y="-642422"/>
                <a:ext cx="873044" cy="756167"/>
                <a:chOff x="7392284" y="-113981"/>
                <a:chExt cx="815700" cy="706500"/>
              </a:xfrm>
            </p:grpSpPr>
            <p:sp>
              <p:nvSpPr>
                <p:cNvPr id="306" name="Google Shape;306;p7"/>
                <p:cNvSpPr/>
                <p:nvPr/>
              </p:nvSpPr>
              <p:spPr>
                <a:xfrm>
                  <a:off x="7392284" y="-113981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" name="Google Shape;307;p7"/>
                <p:cNvSpPr/>
                <p:nvPr/>
              </p:nvSpPr>
              <p:spPr>
                <a:xfrm>
                  <a:off x="7503077" y="-17994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" name="Google Shape;308;p7"/>
                <p:cNvSpPr/>
                <p:nvPr/>
              </p:nvSpPr>
              <p:spPr>
                <a:xfrm>
                  <a:off x="7609797" y="74474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9" name="Google Shape;309;p7"/>
              <p:cNvGrpSpPr/>
              <p:nvPr/>
            </p:nvGrpSpPr>
            <p:grpSpPr>
              <a:xfrm flipH="1" rot="10800000">
                <a:off x="6550088" y="-170208"/>
                <a:ext cx="804714" cy="978317"/>
                <a:chOff x="7359301" y="-25539"/>
                <a:chExt cx="804714" cy="978317"/>
              </a:xfrm>
            </p:grpSpPr>
            <p:sp>
              <p:nvSpPr>
                <p:cNvPr id="310" name="Google Shape;310;p7"/>
                <p:cNvSpPr/>
                <p:nvPr/>
              </p:nvSpPr>
              <p:spPr>
                <a:xfrm>
                  <a:off x="7359301" y="-25539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" name="Google Shape;311;p7"/>
                <p:cNvSpPr/>
                <p:nvPr/>
              </p:nvSpPr>
              <p:spPr>
                <a:xfrm>
                  <a:off x="7499188" y="41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" name="Google Shape;312;p7"/>
                <p:cNvSpPr/>
                <p:nvPr/>
              </p:nvSpPr>
              <p:spPr>
                <a:xfrm>
                  <a:off x="7856814" y="6866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"/>
          <p:cNvSpPr txBox="1"/>
          <p:nvPr>
            <p:ph type="title"/>
          </p:nvPr>
        </p:nvSpPr>
        <p:spPr>
          <a:xfrm>
            <a:off x="4757275" y="1534500"/>
            <a:ext cx="3673200" cy="15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5" name="Google Shape;315;p8"/>
          <p:cNvSpPr/>
          <p:nvPr>
            <p:ph idx="2" type="pic"/>
          </p:nvPr>
        </p:nvSpPr>
        <p:spPr>
          <a:xfrm>
            <a:off x="713225" y="785250"/>
            <a:ext cx="3858600" cy="357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16" name="Google Shape;316;p8"/>
          <p:cNvGrpSpPr/>
          <p:nvPr/>
        </p:nvGrpSpPr>
        <p:grpSpPr>
          <a:xfrm>
            <a:off x="3451828" y="-849674"/>
            <a:ext cx="6322035" cy="6821397"/>
            <a:chOff x="3451828" y="-849674"/>
            <a:chExt cx="6322035" cy="6821397"/>
          </a:xfrm>
        </p:grpSpPr>
        <p:grpSp>
          <p:nvGrpSpPr>
            <p:cNvPr id="317" name="Google Shape;317;p8"/>
            <p:cNvGrpSpPr/>
            <p:nvPr/>
          </p:nvGrpSpPr>
          <p:grpSpPr>
            <a:xfrm rot="10800000">
              <a:off x="6356059" y="3526975"/>
              <a:ext cx="3417803" cy="2444748"/>
              <a:chOff x="5222059" y="1707050"/>
              <a:chExt cx="3417803" cy="2444748"/>
            </a:xfrm>
          </p:grpSpPr>
          <p:grpSp>
            <p:nvGrpSpPr>
              <p:cNvPr id="318" name="Google Shape;318;p8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319" name="Google Shape;319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" name="Google Shape;320;p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1" name="Google Shape;321;p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22" name="Google Shape;322;p8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323" name="Google Shape;323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4" name="Google Shape;324;p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25" name="Google Shape;325;p8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326" name="Google Shape;326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7" name="Google Shape;327;p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28" name="Google Shape;328;p8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29" name="Google Shape;329;p8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330" name="Google Shape;330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1" name="Google Shape;331;p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2" name="Google Shape;332;p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33" name="Google Shape;333;p8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7640363" y="27595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36" name="Google Shape;336;p8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337" name="Google Shape;337;p8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338" name="Google Shape;338;p8"/>
                  <p:cNvCxnSpPr>
                    <a:stCxn id="330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339" name="Google Shape;339;p8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340" name="Google Shape;340;p8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341" name="Google Shape;341;p8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342" name="Google Shape;342;p8"/>
                    <p:cNvCxnSpPr>
                      <a:stCxn id="323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343" name="Google Shape;343;p8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44" name="Google Shape;344;p8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45" name="Google Shape;345;p8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46" name="Google Shape;346;p8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7" name="Google Shape;347;p8"/>
            <p:cNvGrpSpPr/>
            <p:nvPr/>
          </p:nvGrpSpPr>
          <p:grpSpPr>
            <a:xfrm>
              <a:off x="3451828" y="-849674"/>
              <a:ext cx="2615301" cy="2109839"/>
              <a:chOff x="4428309" y="-851325"/>
              <a:chExt cx="2965866" cy="2392650"/>
            </a:xfrm>
          </p:grpSpPr>
          <p:grpSp>
            <p:nvGrpSpPr>
              <p:cNvPr id="348" name="Google Shape;348;p8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349" name="Google Shape;349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0" name="Google Shape;350;p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1" name="Google Shape;351;p8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52" name="Google Shape;352;p8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353" name="Google Shape;353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4" name="Google Shape;354;p8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55" name="Google Shape;355;p8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356" name="Google Shape;356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7" name="Google Shape;357;p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58" name="Google Shape;358;p8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359" name="Google Shape;359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0" name="Google Shape;360;p8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61" name="Google Shape;361;p8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63" name="Google Shape;363;p8"/>
              <p:cNvCxnSpPr>
                <a:stCxn id="349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4" name="Google Shape;364;p8"/>
              <p:cNvCxnSpPr>
                <a:stCxn id="359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5" name="Google Shape;365;p8"/>
              <p:cNvCxnSpPr>
                <a:stCxn id="356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6" name="Google Shape;366;p8"/>
              <p:cNvCxnSpPr>
                <a:stCxn id="353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7" name="Google Shape;367;p8"/>
              <p:cNvCxnSpPr>
                <a:stCxn id="359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8" name="Google Shape;368;p8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69" name="Google Shape;369;p8"/>
              <p:cNvCxnSpPr>
                <a:stCxn id="353" idx="5"/>
              </p:cNvCxnSpPr>
              <p:nvPr/>
            </p:nvCxnSpPr>
            <p:spPr>
              <a:xfrm flipH="1" rot="10800000">
                <a:off x="7079105" y="-81605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70" name="Google Shape;370;p8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5097177" y="472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4" name="Google Shape;374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5" name="Google Shape;375;p9"/>
          <p:cNvGrpSpPr/>
          <p:nvPr/>
        </p:nvGrpSpPr>
        <p:grpSpPr>
          <a:xfrm flipH="1">
            <a:off x="61713" y="-340114"/>
            <a:ext cx="9361049" cy="5744521"/>
            <a:chOff x="-278087" y="-340114"/>
            <a:chExt cx="9361049" cy="5744521"/>
          </a:xfrm>
        </p:grpSpPr>
        <p:grpSp>
          <p:nvGrpSpPr>
            <p:cNvPr id="376" name="Google Shape;376;p9"/>
            <p:cNvGrpSpPr/>
            <p:nvPr/>
          </p:nvGrpSpPr>
          <p:grpSpPr>
            <a:xfrm flipH="1" rot="10800000">
              <a:off x="4109226" y="3335677"/>
              <a:ext cx="4973735" cy="2068730"/>
              <a:chOff x="4109226" y="-312689"/>
              <a:chExt cx="4973735" cy="2068730"/>
            </a:xfrm>
          </p:grpSpPr>
          <p:grpSp>
            <p:nvGrpSpPr>
              <p:cNvPr id="377" name="Google Shape;377;p9"/>
              <p:cNvGrpSpPr/>
              <p:nvPr/>
            </p:nvGrpSpPr>
            <p:grpSpPr>
              <a:xfrm>
                <a:off x="4109226" y="-312689"/>
                <a:ext cx="4929199" cy="1831430"/>
                <a:chOff x="4035851" y="-41164"/>
                <a:chExt cx="4929199" cy="1831430"/>
              </a:xfrm>
            </p:grpSpPr>
            <p:grpSp>
              <p:nvGrpSpPr>
                <p:cNvPr id="378" name="Google Shape;378;p9"/>
                <p:cNvGrpSpPr/>
                <p:nvPr/>
              </p:nvGrpSpPr>
              <p:grpSpPr>
                <a:xfrm>
                  <a:off x="7832150" y="-41164"/>
                  <a:ext cx="815700" cy="706500"/>
                  <a:chOff x="8022925" y="186250"/>
                  <a:chExt cx="815700" cy="706500"/>
                </a:xfrm>
              </p:grpSpPr>
              <p:sp>
                <p:nvSpPr>
                  <p:cNvPr id="379" name="Google Shape;379;p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0" name="Google Shape;380;p9"/>
                  <p:cNvSpPr/>
                  <p:nvPr/>
                </p:nvSpPr>
                <p:spPr>
                  <a:xfrm>
                    <a:off x="8104477" y="256921"/>
                    <a:ext cx="652800" cy="5652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1" name="Google Shape;381;p9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382" name="Google Shape;382;p9"/>
                <p:cNvGrpSpPr/>
                <p:nvPr/>
              </p:nvGrpSpPr>
              <p:grpSpPr>
                <a:xfrm>
                  <a:off x="7116830" y="85652"/>
                  <a:ext cx="522864" cy="452867"/>
                  <a:chOff x="8022925" y="186250"/>
                  <a:chExt cx="815700" cy="706500"/>
                </a:xfrm>
              </p:grpSpPr>
              <p:sp>
                <p:nvSpPr>
                  <p:cNvPr id="383" name="Google Shape;383;p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4" name="Google Shape;384;p9"/>
                  <p:cNvSpPr/>
                  <p:nvPr/>
                </p:nvSpPr>
                <p:spPr>
                  <a:xfrm>
                    <a:off x="8159419" y="304478"/>
                    <a:ext cx="543000" cy="470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5" name="Google Shape;385;p9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86" name="Google Shape;386;p9"/>
                <p:cNvCxnSpPr>
                  <a:stCxn id="383" idx="0"/>
                  <a:endCxn id="379" idx="3"/>
                </p:cNvCxnSpPr>
                <p:nvPr/>
              </p:nvCxnSpPr>
              <p:spPr>
                <a:xfrm>
                  <a:off x="7639694" y="312086"/>
                  <a:ext cx="19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387" name="Google Shape;387;p9"/>
                <p:cNvGrpSpPr/>
                <p:nvPr/>
              </p:nvGrpSpPr>
              <p:grpSpPr>
                <a:xfrm>
                  <a:off x="6041340" y="252293"/>
                  <a:ext cx="549374" cy="475828"/>
                  <a:chOff x="8022925" y="186250"/>
                  <a:chExt cx="815700" cy="706500"/>
                </a:xfrm>
              </p:grpSpPr>
              <p:sp>
                <p:nvSpPr>
                  <p:cNvPr id="388" name="Google Shape;388;p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9" name="Google Shape;389;p9"/>
                  <p:cNvSpPr/>
                  <p:nvPr/>
                </p:nvSpPr>
                <p:spPr>
                  <a:xfrm>
                    <a:off x="8156075" y="301599"/>
                    <a:ext cx="549600" cy="475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90" name="Google Shape;390;p9"/>
                <p:cNvCxnSpPr>
                  <a:stCxn id="383" idx="3"/>
                  <a:endCxn id="388" idx="0"/>
                </p:cNvCxnSpPr>
                <p:nvPr/>
              </p:nvCxnSpPr>
              <p:spPr>
                <a:xfrm flipH="1">
                  <a:off x="6590630" y="312086"/>
                  <a:ext cx="526200" cy="17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1" name="Google Shape;391;p9"/>
                <p:cNvCxnSpPr>
                  <a:stCxn id="388" idx="3"/>
                  <a:endCxn id="392" idx="0"/>
                </p:cNvCxnSpPr>
                <p:nvPr/>
              </p:nvCxnSpPr>
              <p:spPr>
                <a:xfrm rot="10800000">
                  <a:off x="4272840" y="490207"/>
                  <a:ext cx="1768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92" name="Google Shape;392;p9"/>
                <p:cNvSpPr/>
                <p:nvPr/>
              </p:nvSpPr>
              <p:spPr>
                <a:xfrm>
                  <a:off x="4035851" y="387446"/>
                  <a:ext cx="237000" cy="205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393" name="Google Shape;393;p9"/>
                <p:cNvGrpSpPr/>
                <p:nvPr/>
              </p:nvGrpSpPr>
              <p:grpSpPr>
                <a:xfrm>
                  <a:off x="8471225" y="665336"/>
                  <a:ext cx="436661" cy="1124931"/>
                  <a:chOff x="8471225" y="665336"/>
                  <a:chExt cx="436661" cy="1124931"/>
                </a:xfrm>
              </p:grpSpPr>
              <p:cxnSp>
                <p:nvCxnSpPr>
                  <p:cNvPr id="394" name="Google Shape;394;p9"/>
                  <p:cNvCxnSpPr>
                    <a:stCxn id="379" idx="1"/>
                  </p:cNvCxnSpPr>
                  <p:nvPr/>
                </p:nvCxnSpPr>
                <p:spPr>
                  <a:xfrm>
                    <a:off x="8471225" y="665336"/>
                    <a:ext cx="436500" cy="3840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5" name="Google Shape;395;p9"/>
                  <p:cNvCxnSpPr>
                    <a:endCxn id="396" idx="3"/>
                  </p:cNvCxnSpPr>
                  <p:nvPr/>
                </p:nvCxnSpPr>
                <p:spPr>
                  <a:xfrm flipH="1">
                    <a:off x="8906986" y="1072366"/>
                    <a:ext cx="900" cy="7179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397" name="Google Shape;397;p9"/>
                <p:cNvSpPr/>
                <p:nvPr/>
              </p:nvSpPr>
              <p:spPr>
                <a:xfrm>
                  <a:off x="8850450" y="990550"/>
                  <a:ext cx="114600" cy="114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96" name="Google Shape;396;p9"/>
              <p:cNvSpPr/>
              <p:nvPr/>
            </p:nvSpPr>
            <p:spPr>
              <a:xfrm rot="5400000">
                <a:off x="8861711" y="1534791"/>
                <a:ext cx="237300" cy="2052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98" name="Google Shape;398;p9"/>
            <p:cNvGrpSpPr/>
            <p:nvPr/>
          </p:nvGrpSpPr>
          <p:grpSpPr>
            <a:xfrm flipH="1" rot="10800000">
              <a:off x="-278087" y="-340114"/>
              <a:ext cx="1835863" cy="1646533"/>
              <a:chOff x="8352175" y="-274150"/>
              <a:chExt cx="1835863" cy="1646533"/>
            </a:xfrm>
          </p:grpSpPr>
          <p:grpSp>
            <p:nvGrpSpPr>
              <p:cNvPr id="399" name="Google Shape;399;p9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400" name="Google Shape;400;p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1" name="Google Shape;401;p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2" name="Google Shape;402;p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03" name="Google Shape;403;p9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05" name="Google Shape;405;p9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406" name="Google Shape;406;p9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407" name="Google Shape;407;p9"/>
                  <p:cNvCxnSpPr>
                    <a:stCxn id="400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408" name="Google Shape;408;p9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409" name="Google Shape;409;p9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10" name="Google Shape;410;p9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411" name="Google Shape;411;p9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412" name="Google Shape;412;p9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13" name="Google Shape;413;p9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14" name="Google Shape;414;p9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0"/>
          <p:cNvSpPr/>
          <p:nvPr>
            <p:ph idx="2" type="pic"/>
          </p:nvPr>
        </p:nvSpPr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10"/>
          <p:cNvSpPr txBox="1"/>
          <p:nvPr>
            <p:ph type="title"/>
          </p:nvPr>
        </p:nvSpPr>
        <p:spPr>
          <a:xfrm>
            <a:off x="720000" y="3464675"/>
            <a:ext cx="3635400" cy="1143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30"/>
          <p:cNvSpPr txBox="1"/>
          <p:nvPr>
            <p:ph type="ctrTitle"/>
          </p:nvPr>
        </p:nvSpPr>
        <p:spPr>
          <a:xfrm>
            <a:off x="1297050" y="1791150"/>
            <a:ext cx="4221600" cy="15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Superstore Sales Analysis</a:t>
            </a:r>
            <a:r>
              <a:rPr b="0" lang="en"/>
              <a:t> </a:t>
            </a:r>
            <a:endParaRPr b="0"/>
          </a:p>
        </p:txBody>
      </p:sp>
      <p:sp>
        <p:nvSpPr>
          <p:cNvPr id="1381" name="Google Shape;1381;p30"/>
          <p:cNvSpPr txBox="1"/>
          <p:nvPr>
            <p:ph idx="1" type="subTitle"/>
          </p:nvPr>
        </p:nvSpPr>
        <p:spPr>
          <a:xfrm>
            <a:off x="1297050" y="3707475"/>
            <a:ext cx="7395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Presented by:</a:t>
            </a:r>
            <a:r>
              <a:rPr lang="en"/>
              <a:t> Rawan Haitham, Engy Talaat, Yara Osama, Toqa Kashef, Raneem Zaki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Supervised by:</a:t>
            </a:r>
            <a:r>
              <a:rPr lang="en"/>
              <a:t> Eng. Ahmed Samir</a:t>
            </a:r>
            <a:endParaRPr/>
          </a:p>
        </p:txBody>
      </p:sp>
      <p:cxnSp>
        <p:nvCxnSpPr>
          <p:cNvPr id="1382" name="Google Shape;1382;p30"/>
          <p:cNvCxnSpPr>
            <a:stCxn id="1383" idx="5"/>
          </p:cNvCxnSpPr>
          <p:nvPr/>
        </p:nvCxnSpPr>
        <p:spPr>
          <a:xfrm flipH="1">
            <a:off x="-582564" y="5331355"/>
            <a:ext cx="27570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4" name="Google Shape;13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425" y="1143852"/>
            <a:ext cx="1926075" cy="17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9"/>
          <p:cNvSpPr txBox="1"/>
          <p:nvPr>
            <p:ph type="title"/>
          </p:nvPr>
        </p:nvSpPr>
        <p:spPr>
          <a:xfrm>
            <a:off x="573050" y="611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Performance Analysis Questions</a:t>
            </a:r>
            <a:endParaRPr/>
          </a:p>
        </p:txBody>
      </p:sp>
      <p:sp>
        <p:nvSpPr>
          <p:cNvPr id="1460" name="Google Shape;1460;p39"/>
          <p:cNvSpPr txBox="1"/>
          <p:nvPr/>
        </p:nvSpPr>
        <p:spPr>
          <a:xfrm>
            <a:off x="708600" y="1431450"/>
            <a:ext cx="3634500" cy="25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What is the overall sales trend over time?  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What is the average order value per customer?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1" name="Google Shape;1461;p39"/>
          <p:cNvPicPr preferRelativeResize="0"/>
          <p:nvPr/>
        </p:nvPicPr>
        <p:blipFill rotWithShape="1">
          <a:blip r:embed="rId3">
            <a:alphaModFix/>
          </a:blip>
          <a:srcRect b="27909" l="20172" r="38818" t="43812"/>
          <a:stretch/>
        </p:blipFill>
        <p:spPr>
          <a:xfrm>
            <a:off x="4771225" y="1287125"/>
            <a:ext cx="4104048" cy="15919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2" name="Google Shape;1462;p39"/>
          <p:cNvPicPr preferRelativeResize="0"/>
          <p:nvPr/>
        </p:nvPicPr>
        <p:blipFill rotWithShape="1">
          <a:blip r:embed="rId4">
            <a:alphaModFix/>
          </a:blip>
          <a:srcRect b="45952" l="19343" r="36713" t="35499"/>
          <a:stretch/>
        </p:blipFill>
        <p:spPr>
          <a:xfrm>
            <a:off x="4771225" y="3058025"/>
            <a:ext cx="4104048" cy="15919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Performance Analysis Questions</a:t>
            </a:r>
            <a:endParaRPr/>
          </a:p>
        </p:txBody>
      </p:sp>
      <p:sp>
        <p:nvSpPr>
          <p:cNvPr id="1468" name="Google Shape;1468;p40"/>
          <p:cNvSpPr txBox="1"/>
          <p:nvPr/>
        </p:nvSpPr>
        <p:spPr>
          <a:xfrm>
            <a:off x="547175" y="1415275"/>
            <a:ext cx="3634500" cy="17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Which products have the highest sales volume and revenue?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9" name="Google Shape;1469;p40"/>
          <p:cNvPicPr preferRelativeResize="0"/>
          <p:nvPr/>
        </p:nvPicPr>
        <p:blipFill rotWithShape="1">
          <a:blip r:embed="rId3">
            <a:alphaModFix/>
          </a:blip>
          <a:srcRect b="42891" l="20804" r="0" t="16111"/>
          <a:stretch/>
        </p:blipFill>
        <p:spPr>
          <a:xfrm>
            <a:off x="4504550" y="1614825"/>
            <a:ext cx="4541100" cy="13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Behaviour Analysis Questions</a:t>
            </a:r>
            <a:endParaRPr/>
          </a:p>
        </p:txBody>
      </p:sp>
      <p:sp>
        <p:nvSpPr>
          <p:cNvPr id="1475" name="Google Shape;1475;p41"/>
          <p:cNvSpPr txBox="1"/>
          <p:nvPr/>
        </p:nvSpPr>
        <p:spPr>
          <a:xfrm>
            <a:off x="551825" y="677375"/>
            <a:ext cx="36345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Which customer segments (Consumer, Corporate, Home Office) contribute most to sales?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6" name="Google Shape;1476;p41"/>
          <p:cNvPicPr preferRelativeResize="0"/>
          <p:nvPr/>
        </p:nvPicPr>
        <p:blipFill rotWithShape="1">
          <a:blip r:embed="rId3">
            <a:alphaModFix/>
          </a:blip>
          <a:srcRect b="31885" l="19676" r="17195" t="48673"/>
          <a:stretch/>
        </p:blipFill>
        <p:spPr>
          <a:xfrm>
            <a:off x="4326475" y="1736700"/>
            <a:ext cx="4570877" cy="12225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Analysis Questions</a:t>
            </a:r>
            <a:endParaRPr/>
          </a:p>
        </p:txBody>
      </p:sp>
      <p:sp>
        <p:nvSpPr>
          <p:cNvPr id="1482" name="Google Shape;1482;p42"/>
          <p:cNvSpPr txBox="1"/>
          <p:nvPr/>
        </p:nvSpPr>
        <p:spPr>
          <a:xfrm>
            <a:off x="720000" y="1237975"/>
            <a:ext cx="36345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Which regions generate the most sales?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How do sales differ across Cities and States?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483" name="Google Shape;1483;p42"/>
          <p:cNvPicPr preferRelativeResize="0"/>
          <p:nvPr/>
        </p:nvPicPr>
        <p:blipFill rotWithShape="1">
          <a:blip r:embed="rId3">
            <a:alphaModFix/>
          </a:blip>
          <a:srcRect b="55125" l="20045" r="47492" t="16242"/>
          <a:stretch/>
        </p:blipFill>
        <p:spPr>
          <a:xfrm>
            <a:off x="5151200" y="1403175"/>
            <a:ext cx="3350451" cy="1365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4" name="Google Shape;1484;p42"/>
          <p:cNvPicPr preferRelativeResize="0"/>
          <p:nvPr/>
        </p:nvPicPr>
        <p:blipFill rotWithShape="1">
          <a:blip r:embed="rId4">
            <a:alphaModFix/>
          </a:blip>
          <a:srcRect b="56092" l="19692" r="42275" t="15045"/>
          <a:stretch/>
        </p:blipFill>
        <p:spPr>
          <a:xfrm>
            <a:off x="5151200" y="2978250"/>
            <a:ext cx="3350452" cy="14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Performance Analysis Questions</a:t>
            </a:r>
            <a:endParaRPr/>
          </a:p>
        </p:txBody>
      </p:sp>
      <p:sp>
        <p:nvSpPr>
          <p:cNvPr id="1490" name="Google Shape;1490;p43"/>
          <p:cNvSpPr txBox="1"/>
          <p:nvPr/>
        </p:nvSpPr>
        <p:spPr>
          <a:xfrm>
            <a:off x="720000" y="1237975"/>
            <a:ext cx="36345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Which products have the highest return rates or lowest sales performance?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How does product price impact sales?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491" name="Google Shape;1491;p43"/>
          <p:cNvPicPr preferRelativeResize="0"/>
          <p:nvPr/>
        </p:nvPicPr>
        <p:blipFill rotWithShape="1">
          <a:blip r:embed="rId3">
            <a:alphaModFix/>
          </a:blip>
          <a:srcRect b="70020" l="18507" r="54984" t="12378"/>
          <a:stretch/>
        </p:blipFill>
        <p:spPr>
          <a:xfrm>
            <a:off x="5167725" y="1381150"/>
            <a:ext cx="3361500" cy="1123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2" name="Google Shape;1492;p43"/>
          <p:cNvPicPr preferRelativeResize="0"/>
          <p:nvPr/>
        </p:nvPicPr>
        <p:blipFill rotWithShape="1">
          <a:blip r:embed="rId4">
            <a:alphaModFix/>
          </a:blip>
          <a:srcRect b="46469" l="18597" r="52974" t="12832"/>
          <a:stretch/>
        </p:blipFill>
        <p:spPr>
          <a:xfrm>
            <a:off x="5167725" y="2636725"/>
            <a:ext cx="3361500" cy="2354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44"/>
          <p:cNvSpPr txBox="1"/>
          <p:nvPr>
            <p:ph type="title"/>
          </p:nvPr>
        </p:nvSpPr>
        <p:spPr>
          <a:xfrm>
            <a:off x="720000" y="445025"/>
            <a:ext cx="7994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Logistics and Operational Analysis Questions</a:t>
            </a:r>
            <a:endParaRPr sz="2600"/>
          </a:p>
        </p:txBody>
      </p:sp>
      <p:sp>
        <p:nvSpPr>
          <p:cNvPr id="1498" name="Google Shape;1498;p44"/>
          <p:cNvSpPr txBox="1"/>
          <p:nvPr/>
        </p:nvSpPr>
        <p:spPr>
          <a:xfrm>
            <a:off x="720000" y="1237975"/>
            <a:ext cx="36345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What is the average delivery time from order to shipping for each shipping mode?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Which shipping methods are the most used by customers, and how do they impact delivery times?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499" name="Google Shape;1499;p44"/>
          <p:cNvPicPr preferRelativeResize="0"/>
          <p:nvPr/>
        </p:nvPicPr>
        <p:blipFill rotWithShape="1">
          <a:blip r:embed="rId3">
            <a:alphaModFix/>
          </a:blip>
          <a:srcRect b="62394" l="18889" r="50760" t="12167"/>
          <a:stretch/>
        </p:blipFill>
        <p:spPr>
          <a:xfrm>
            <a:off x="5321925" y="1441275"/>
            <a:ext cx="3152000" cy="131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0" name="Google Shape;1500;p44"/>
          <p:cNvPicPr preferRelativeResize="0"/>
          <p:nvPr/>
        </p:nvPicPr>
        <p:blipFill rotWithShape="1">
          <a:blip r:embed="rId4">
            <a:alphaModFix/>
          </a:blip>
          <a:srcRect b="58117" l="18892" r="42113" t="12125"/>
          <a:stretch/>
        </p:blipFill>
        <p:spPr>
          <a:xfrm>
            <a:off x="5321925" y="3152250"/>
            <a:ext cx="3152000" cy="120273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45"/>
          <p:cNvSpPr txBox="1"/>
          <p:nvPr>
            <p:ph type="title"/>
          </p:nvPr>
        </p:nvSpPr>
        <p:spPr>
          <a:xfrm>
            <a:off x="720000" y="2755450"/>
            <a:ext cx="7263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Questions</a:t>
            </a:r>
            <a:endParaRPr/>
          </a:p>
        </p:txBody>
      </p:sp>
      <p:sp>
        <p:nvSpPr>
          <p:cNvPr id="1506" name="Google Shape;1506;p45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Questions</a:t>
            </a:r>
            <a:endParaRPr/>
          </a:p>
        </p:txBody>
      </p:sp>
      <p:sp>
        <p:nvSpPr>
          <p:cNvPr id="1512" name="Google Shape;1512;p46"/>
          <p:cNvSpPr txBox="1"/>
          <p:nvPr/>
        </p:nvSpPr>
        <p:spPr>
          <a:xfrm>
            <a:off x="773175" y="1215925"/>
            <a:ext cx="77040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What will the sales be in the next month/quarter/year for each product category?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Which regions are expected to see the most growth in sales?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How will the demand for different product categories evolve over time?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What are the expected peak sales periods in the upcoming months?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What will be the expected revenue for key customer segments (e.g., Consumer, Corporate, Home Office)?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Codes</a:t>
            </a:r>
            <a:endParaRPr/>
          </a:p>
        </p:txBody>
      </p:sp>
      <p:sp>
        <p:nvSpPr>
          <p:cNvPr id="1518" name="Google Shape;1518;p47"/>
          <p:cNvSpPr txBox="1"/>
          <p:nvPr/>
        </p:nvSpPr>
        <p:spPr>
          <a:xfrm>
            <a:off x="784200" y="1359125"/>
            <a:ext cx="76398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Imported Scikit-learn to use the train-test split and the linear regression to predict the future sales for each question.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Plotted the 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graphs that predicted how much products the store will sell in 2019.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Plotted the peak sales periods for each year for every category.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Predicted the revenue that’ll be generated by each consumer segment.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graphs</a:t>
            </a:r>
            <a:endParaRPr/>
          </a:p>
        </p:txBody>
      </p:sp>
      <p:pic>
        <p:nvPicPr>
          <p:cNvPr id="1524" name="Google Shape;15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25" y="1374950"/>
            <a:ext cx="4883150" cy="3074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5" name="Google Shape;152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625" y="1438637"/>
            <a:ext cx="3814775" cy="29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1390" name="Google Shape;1390;p31"/>
          <p:cNvSpPr txBox="1"/>
          <p:nvPr>
            <p:ph idx="5" type="title"/>
          </p:nvPr>
        </p:nvSpPr>
        <p:spPr>
          <a:xfrm>
            <a:off x="2316575" y="1353088"/>
            <a:ext cx="901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01</a:t>
            </a:r>
            <a:endParaRPr u="sng"/>
          </a:p>
        </p:txBody>
      </p:sp>
      <p:sp>
        <p:nvSpPr>
          <p:cNvPr id="1391" name="Google Shape;1391;p31"/>
          <p:cNvSpPr txBox="1"/>
          <p:nvPr>
            <p:ph idx="7" type="title"/>
          </p:nvPr>
        </p:nvSpPr>
        <p:spPr>
          <a:xfrm>
            <a:off x="3919925" y="3291775"/>
            <a:ext cx="901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04</a:t>
            </a:r>
            <a:endParaRPr u="sng"/>
          </a:p>
        </p:txBody>
      </p:sp>
      <p:sp>
        <p:nvSpPr>
          <p:cNvPr id="1392" name="Google Shape;1392;p31"/>
          <p:cNvSpPr txBox="1"/>
          <p:nvPr>
            <p:ph idx="8" type="title"/>
          </p:nvPr>
        </p:nvSpPr>
        <p:spPr>
          <a:xfrm>
            <a:off x="6125275" y="1353088"/>
            <a:ext cx="901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02</a:t>
            </a:r>
            <a:endParaRPr u="sng"/>
          </a:p>
        </p:txBody>
      </p:sp>
      <p:sp>
        <p:nvSpPr>
          <p:cNvPr id="1393" name="Google Shape;1393;p31"/>
          <p:cNvSpPr txBox="1"/>
          <p:nvPr>
            <p:ph idx="15" type="title"/>
          </p:nvPr>
        </p:nvSpPr>
        <p:spPr>
          <a:xfrm>
            <a:off x="1173575" y="3236675"/>
            <a:ext cx="901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03</a:t>
            </a:r>
            <a:endParaRPr u="sng"/>
          </a:p>
        </p:txBody>
      </p:sp>
      <p:sp>
        <p:nvSpPr>
          <p:cNvPr id="1394" name="Google Shape;1394;p31"/>
          <p:cNvSpPr txBox="1"/>
          <p:nvPr>
            <p:ph idx="16" type="subTitle"/>
          </p:nvPr>
        </p:nvSpPr>
        <p:spPr>
          <a:xfrm>
            <a:off x="1614425" y="1937075"/>
            <a:ext cx="2305500" cy="9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395" name="Google Shape;1395;p31"/>
          <p:cNvSpPr txBox="1"/>
          <p:nvPr>
            <p:ph idx="17" type="subTitle"/>
          </p:nvPr>
        </p:nvSpPr>
        <p:spPr>
          <a:xfrm>
            <a:off x="471425" y="3853478"/>
            <a:ext cx="2305500" cy="9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endParaRPr/>
          </a:p>
        </p:txBody>
      </p:sp>
      <p:sp>
        <p:nvSpPr>
          <p:cNvPr id="1396" name="Google Shape;1396;p31"/>
          <p:cNvSpPr txBox="1"/>
          <p:nvPr>
            <p:ph idx="19" type="subTitle"/>
          </p:nvPr>
        </p:nvSpPr>
        <p:spPr>
          <a:xfrm>
            <a:off x="5075425" y="1983950"/>
            <a:ext cx="3000900" cy="9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</a:t>
            </a:r>
            <a:endParaRPr/>
          </a:p>
        </p:txBody>
      </p:sp>
      <p:sp>
        <p:nvSpPr>
          <p:cNvPr id="1397" name="Google Shape;1397;p31"/>
          <p:cNvSpPr txBox="1"/>
          <p:nvPr>
            <p:ph idx="21" type="subTitle"/>
          </p:nvPr>
        </p:nvSpPr>
        <p:spPr>
          <a:xfrm>
            <a:off x="3217775" y="3853467"/>
            <a:ext cx="2305500" cy="9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398" name="Google Shape;1398;p31"/>
          <p:cNvSpPr txBox="1"/>
          <p:nvPr>
            <p:ph idx="7" type="title"/>
          </p:nvPr>
        </p:nvSpPr>
        <p:spPr>
          <a:xfrm>
            <a:off x="6522625" y="3291775"/>
            <a:ext cx="901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05</a:t>
            </a:r>
            <a:endParaRPr u="sng"/>
          </a:p>
        </p:txBody>
      </p:sp>
      <p:sp>
        <p:nvSpPr>
          <p:cNvPr id="1399" name="Google Shape;1399;p31"/>
          <p:cNvSpPr txBox="1"/>
          <p:nvPr>
            <p:ph idx="21" type="subTitle"/>
          </p:nvPr>
        </p:nvSpPr>
        <p:spPr>
          <a:xfrm>
            <a:off x="5820475" y="3853475"/>
            <a:ext cx="3115200" cy="9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graphs</a:t>
            </a:r>
            <a:endParaRPr/>
          </a:p>
        </p:txBody>
      </p:sp>
      <p:pic>
        <p:nvPicPr>
          <p:cNvPr id="1531" name="Google Shape;1531;p49"/>
          <p:cNvPicPr preferRelativeResize="0"/>
          <p:nvPr/>
        </p:nvPicPr>
        <p:blipFill rotWithShape="1">
          <a:blip r:embed="rId3">
            <a:alphaModFix/>
          </a:blip>
          <a:srcRect b="8275" l="7143" r="51919" t="38056"/>
          <a:stretch/>
        </p:blipFill>
        <p:spPr>
          <a:xfrm>
            <a:off x="339625" y="1359500"/>
            <a:ext cx="4200525" cy="3105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2" name="Google Shape;1532;p49"/>
          <p:cNvPicPr preferRelativeResize="0"/>
          <p:nvPr/>
        </p:nvPicPr>
        <p:blipFill rotWithShape="1">
          <a:blip r:embed="rId4">
            <a:alphaModFix/>
          </a:blip>
          <a:srcRect b="7261" l="7140" r="36587" t="27731"/>
          <a:stretch/>
        </p:blipFill>
        <p:spPr>
          <a:xfrm>
            <a:off x="4673700" y="1436200"/>
            <a:ext cx="4338125" cy="28145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50"/>
          <p:cNvSpPr txBox="1"/>
          <p:nvPr>
            <p:ph type="title"/>
          </p:nvPr>
        </p:nvSpPr>
        <p:spPr>
          <a:xfrm>
            <a:off x="720000" y="2755450"/>
            <a:ext cx="7263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</a:t>
            </a:r>
            <a:endParaRPr/>
          </a:p>
        </p:txBody>
      </p:sp>
      <p:sp>
        <p:nvSpPr>
          <p:cNvPr id="1538" name="Google Shape;1538;p50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Performance Storyboard</a:t>
            </a:r>
            <a:endParaRPr/>
          </a:p>
        </p:txBody>
      </p:sp>
      <p:pic>
        <p:nvPicPr>
          <p:cNvPr id="1544" name="Google Shape;1544;p51"/>
          <p:cNvPicPr preferRelativeResize="0"/>
          <p:nvPr/>
        </p:nvPicPr>
        <p:blipFill rotWithShape="1">
          <a:blip r:embed="rId3">
            <a:alphaModFix/>
          </a:blip>
          <a:srcRect b="2565" l="0" r="0" t="9876"/>
          <a:stretch/>
        </p:blipFill>
        <p:spPr>
          <a:xfrm>
            <a:off x="720000" y="1171875"/>
            <a:ext cx="7945627" cy="36125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Behaviour</a:t>
            </a:r>
            <a:r>
              <a:rPr lang="en"/>
              <a:t> Storyboard</a:t>
            </a:r>
            <a:endParaRPr/>
          </a:p>
        </p:txBody>
      </p:sp>
      <p:pic>
        <p:nvPicPr>
          <p:cNvPr id="1550" name="Google Shape;1550;p52"/>
          <p:cNvPicPr preferRelativeResize="0"/>
          <p:nvPr/>
        </p:nvPicPr>
        <p:blipFill rotWithShape="1">
          <a:blip r:embed="rId3">
            <a:alphaModFix/>
          </a:blip>
          <a:srcRect b="2093" l="0" r="2085" t="5288"/>
          <a:stretch/>
        </p:blipFill>
        <p:spPr>
          <a:xfrm>
            <a:off x="856175" y="1160900"/>
            <a:ext cx="6954902" cy="37006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Analysis</a:t>
            </a:r>
            <a:r>
              <a:rPr lang="en"/>
              <a:t> Storyboard</a:t>
            </a:r>
            <a:endParaRPr/>
          </a:p>
        </p:txBody>
      </p:sp>
      <p:pic>
        <p:nvPicPr>
          <p:cNvPr id="1556" name="Google Shape;1556;p53"/>
          <p:cNvPicPr preferRelativeResize="0"/>
          <p:nvPr/>
        </p:nvPicPr>
        <p:blipFill rotWithShape="1">
          <a:blip r:embed="rId3">
            <a:alphaModFix/>
          </a:blip>
          <a:srcRect b="2524" l="4127" r="4756" t="10428"/>
          <a:stretch/>
        </p:blipFill>
        <p:spPr>
          <a:xfrm>
            <a:off x="861300" y="1138825"/>
            <a:ext cx="6608352" cy="35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Performance</a:t>
            </a:r>
            <a:r>
              <a:rPr lang="en"/>
              <a:t> Storyboard</a:t>
            </a:r>
            <a:endParaRPr/>
          </a:p>
        </p:txBody>
      </p:sp>
      <p:pic>
        <p:nvPicPr>
          <p:cNvPr id="1562" name="Google Shape;1562;p54"/>
          <p:cNvPicPr preferRelativeResize="0"/>
          <p:nvPr/>
        </p:nvPicPr>
        <p:blipFill rotWithShape="1">
          <a:blip r:embed="rId3">
            <a:alphaModFix/>
          </a:blip>
          <a:srcRect b="2240" l="4283" r="5732" t="11574"/>
          <a:stretch/>
        </p:blipFill>
        <p:spPr>
          <a:xfrm>
            <a:off x="839275" y="1113250"/>
            <a:ext cx="6773549" cy="3649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Logistics and Operational </a:t>
            </a:r>
            <a:r>
              <a:rPr lang="en"/>
              <a:t>Storyboard</a:t>
            </a:r>
            <a:endParaRPr/>
          </a:p>
        </p:txBody>
      </p:sp>
      <p:pic>
        <p:nvPicPr>
          <p:cNvPr id="1568" name="Google Shape;1568;p55"/>
          <p:cNvPicPr preferRelativeResize="0"/>
          <p:nvPr/>
        </p:nvPicPr>
        <p:blipFill rotWithShape="1">
          <a:blip r:embed="rId3">
            <a:alphaModFix/>
          </a:blip>
          <a:srcRect b="2525" l="4188" r="6309" t="12440"/>
          <a:stretch/>
        </p:blipFill>
        <p:spPr>
          <a:xfrm>
            <a:off x="764075" y="1251111"/>
            <a:ext cx="6364152" cy="340113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56"/>
          <p:cNvSpPr txBox="1"/>
          <p:nvPr>
            <p:ph type="title"/>
          </p:nvPr>
        </p:nvSpPr>
        <p:spPr>
          <a:xfrm>
            <a:off x="720000" y="2755450"/>
            <a:ext cx="7263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574" name="Google Shape;1574;p56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57"/>
          <p:cNvSpPr txBox="1"/>
          <p:nvPr/>
        </p:nvSpPr>
        <p:spPr>
          <a:xfrm>
            <a:off x="773175" y="1215925"/>
            <a:ext cx="77040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Focus on increasing the inventory in Sep, Nov, Dec 0f the year and prepare for the lower sales on the months of January and February.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Focus on making offers to the top 10 customers as they spend the most money on the store.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Increase the marketing for 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the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home office and 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corporate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segments.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80" name="Google Shape;1580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Recommendations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58"/>
          <p:cNvSpPr txBox="1"/>
          <p:nvPr/>
        </p:nvSpPr>
        <p:spPr>
          <a:xfrm>
            <a:off x="773175" y="1116800"/>
            <a:ext cx="7704000" cy="3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Focus on improving the shipping to the West and East Regions as they have the most sales and focus the most on the state of California and New York.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Remove the lowest selling products as they’re non-profitable and focus more on the highest selling products.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just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Focus on the standard class as it’s used by the vast majority of the customers and focus on improving the shipping to the consumers segment.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86" name="Google Shape;1586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Recommendations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32"/>
          <p:cNvSpPr txBox="1"/>
          <p:nvPr>
            <p:ph type="title"/>
          </p:nvPr>
        </p:nvSpPr>
        <p:spPr>
          <a:xfrm>
            <a:off x="713225" y="2652150"/>
            <a:ext cx="4674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405" name="Google Shape;1405;p32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59"/>
          <p:cNvSpPr txBox="1"/>
          <p:nvPr>
            <p:ph type="title"/>
          </p:nvPr>
        </p:nvSpPr>
        <p:spPr>
          <a:xfrm>
            <a:off x="2028900" y="1765375"/>
            <a:ext cx="5086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Any Questions?</a:t>
            </a:r>
            <a:endParaRPr i="1"/>
          </a:p>
        </p:txBody>
      </p:sp>
      <p:sp>
        <p:nvSpPr>
          <p:cNvPr id="1592" name="Google Shape;1592;p59"/>
          <p:cNvSpPr txBox="1"/>
          <p:nvPr>
            <p:ph type="title"/>
          </p:nvPr>
        </p:nvSpPr>
        <p:spPr>
          <a:xfrm>
            <a:off x="2698900" y="2864975"/>
            <a:ext cx="3570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Process</a:t>
            </a:r>
            <a:endParaRPr/>
          </a:p>
        </p:txBody>
      </p:sp>
      <p:sp>
        <p:nvSpPr>
          <p:cNvPr id="1411" name="Google Shape;1411;p33"/>
          <p:cNvSpPr txBox="1"/>
          <p:nvPr/>
        </p:nvSpPr>
        <p:spPr>
          <a:xfrm>
            <a:off x="773175" y="1348100"/>
            <a:ext cx="42183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Removed 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unnecessary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columns (“Row ID” “Customer Names” “Postal Codes”)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Check for 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duplicate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rows.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Checked for Null Values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Replaced Null Values 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Changed Data Types 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Checked For Outliers and removed them.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12" name="Google Shape;1412;p33"/>
          <p:cNvSpPr txBox="1"/>
          <p:nvPr/>
        </p:nvSpPr>
        <p:spPr>
          <a:xfrm>
            <a:off x="4991475" y="1535275"/>
            <a:ext cx="37998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df_cleaned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1050">
                <a:solidFill>
                  <a:srgbClr val="D4D4D4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'Row ID'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'Customer Name'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lang="en" sz="105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'Postal Code'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CCCCC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3" name="Google Shape;1413;p33"/>
          <p:cNvSpPr txBox="1"/>
          <p:nvPr/>
        </p:nvSpPr>
        <p:spPr>
          <a:xfrm>
            <a:off x="5059775" y="2629700"/>
            <a:ext cx="37998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DCDCA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.duplicated().sum()</a:t>
            </a:r>
            <a:endParaRPr sz="1050">
              <a:solidFill>
                <a:srgbClr val="FFC800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DCDCA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.isnull().sum()</a:t>
            </a:r>
            <a:endParaRPr sz="1050">
              <a:solidFill>
                <a:srgbClr val="CCCCC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4" name="Google Shape;1414;p33"/>
          <p:cNvSpPr txBox="1"/>
          <p:nvPr/>
        </p:nvSpPr>
        <p:spPr>
          <a:xfrm>
            <a:off x="10585975" y="1452875"/>
            <a:ext cx="80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Process</a:t>
            </a:r>
            <a:endParaRPr/>
          </a:p>
        </p:txBody>
      </p:sp>
      <p:sp>
        <p:nvSpPr>
          <p:cNvPr id="1420" name="Google Shape;1420;p34"/>
          <p:cNvSpPr txBox="1"/>
          <p:nvPr/>
        </p:nvSpPr>
        <p:spPr>
          <a:xfrm>
            <a:off x="720000" y="1751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34"/>
          <p:cNvSpPr txBox="1"/>
          <p:nvPr/>
        </p:nvSpPr>
        <p:spPr>
          <a:xfrm>
            <a:off x="720000" y="1017725"/>
            <a:ext cx="42183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Data before changing data type: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422" name="Google Shape;1422;p34"/>
          <p:cNvPicPr preferRelativeResize="0"/>
          <p:nvPr/>
        </p:nvPicPr>
        <p:blipFill rotWithShape="1">
          <a:blip r:embed="rId3">
            <a:alphaModFix/>
          </a:blip>
          <a:srcRect b="3072" l="0" r="0" t="0"/>
          <a:stretch/>
        </p:blipFill>
        <p:spPr>
          <a:xfrm>
            <a:off x="737525" y="1415525"/>
            <a:ext cx="2964950" cy="35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3" name="Google Shape;1423;p34"/>
          <p:cNvSpPr txBox="1"/>
          <p:nvPr/>
        </p:nvSpPr>
        <p:spPr>
          <a:xfrm>
            <a:off x="5632275" y="1017725"/>
            <a:ext cx="30000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Data after changing data type: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424" name="Google Shape;14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213" y="1415525"/>
            <a:ext cx="2922125" cy="35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Process</a:t>
            </a:r>
            <a:endParaRPr/>
          </a:p>
        </p:txBody>
      </p:sp>
      <p:sp>
        <p:nvSpPr>
          <p:cNvPr id="1430" name="Google Shape;1430;p35"/>
          <p:cNvSpPr txBox="1"/>
          <p:nvPr/>
        </p:nvSpPr>
        <p:spPr>
          <a:xfrm>
            <a:off x="773175" y="1348100"/>
            <a:ext cx="42183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Checked For Outliers and removed them.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31" name="Google Shape;1431;p35"/>
          <p:cNvSpPr txBox="1"/>
          <p:nvPr/>
        </p:nvSpPr>
        <p:spPr>
          <a:xfrm>
            <a:off x="720000" y="1920825"/>
            <a:ext cx="4218300" cy="28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C1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Q1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'Sales'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DCDCA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quantile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C1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Q3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'Sales'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DCDCA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quantile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C1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IQR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Q3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Q1</a:t>
            </a:r>
            <a:endParaRPr sz="1050">
              <a:solidFill>
                <a:srgbClr val="4FC1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lower_bound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Q1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IQR</a:t>
            </a:r>
            <a:endParaRPr sz="1050">
              <a:solidFill>
                <a:srgbClr val="4FC1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upper_bound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Q3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IQR</a:t>
            </a:r>
            <a:endParaRPr sz="1050">
              <a:solidFill>
                <a:srgbClr val="4FC1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outliers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'Sales'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DCDCA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lower_bound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DCDCA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'Sales'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DCDCA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upper_bound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050">
              <a:solidFill>
                <a:srgbClr val="CCCCC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non_outliers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'Sales'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DCDCA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lower_bound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DCDCA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'Sales'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DCDCA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upper_bound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050">
              <a:solidFill>
                <a:srgbClr val="4FC1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32" name="Google Shape;1432;p35"/>
          <p:cNvPicPr preferRelativeResize="0"/>
          <p:nvPr/>
        </p:nvPicPr>
        <p:blipFill rotWithShape="1">
          <a:blip r:embed="rId3">
            <a:alphaModFix/>
          </a:blip>
          <a:srcRect b="8259" l="20100" r="35547" t="29497"/>
          <a:stretch/>
        </p:blipFill>
        <p:spPr>
          <a:xfrm>
            <a:off x="5013500" y="1920825"/>
            <a:ext cx="3974675" cy="2863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Process</a:t>
            </a:r>
            <a:endParaRPr/>
          </a:p>
        </p:txBody>
      </p:sp>
      <p:sp>
        <p:nvSpPr>
          <p:cNvPr id="1438" name="Google Shape;1438;p36"/>
          <p:cNvSpPr txBox="1"/>
          <p:nvPr/>
        </p:nvSpPr>
        <p:spPr>
          <a:xfrm>
            <a:off x="773175" y="1348100"/>
            <a:ext cx="42183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Results Before &amp; After Removing the Outliers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39" name="Google Shape;1439;p36"/>
          <p:cNvSpPr txBox="1"/>
          <p:nvPr/>
        </p:nvSpPr>
        <p:spPr>
          <a:xfrm>
            <a:off x="720000" y="1898900"/>
            <a:ext cx="4218300" cy="28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50">
              <a:solidFill>
                <a:srgbClr val="4FC1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0" name="Google Shape;1440;p36"/>
          <p:cNvSpPr txBox="1"/>
          <p:nvPr/>
        </p:nvSpPr>
        <p:spPr>
          <a:xfrm>
            <a:off x="982450" y="2041975"/>
            <a:ext cx="39099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original_rows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df_cleaned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non_outliers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non_outliers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original_rows</a:t>
            </a:r>
            <a:r>
              <a:rPr lang="en" sz="1050">
                <a:solidFill>
                  <a:srgbClr val="CCCCC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non_outliers</a:t>
            </a:r>
            <a:endParaRPr sz="1050">
              <a:solidFill>
                <a:srgbClr val="9CDCFE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result showed that there were about 1,145 rows that were not in the range.</a:t>
            </a:r>
            <a:endParaRPr sz="1050">
              <a:solidFill>
                <a:srgbClr val="9CDCFE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41" name="Google Shape;1441;p36"/>
          <p:cNvGraphicFramePr/>
          <p:nvPr/>
        </p:nvGraphicFramePr>
        <p:xfrm>
          <a:off x="5255775" y="204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{CCFF2009-A2FD-4DBD-84BF-1FA70464F8F4}</a:tableStyleId>
              </a:tblPr>
              <a:tblGrid>
                <a:gridCol w="964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2" name="Google Shape;1442;p36"/>
          <p:cNvGraphicFramePr/>
          <p:nvPr/>
        </p:nvGraphicFramePr>
        <p:xfrm>
          <a:off x="6906100" y="204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{CCFF2009-A2FD-4DBD-84BF-1FA70464F8F4}</a:tableStyleId>
              </a:tblPr>
              <a:tblGrid>
                <a:gridCol w="964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7"/>
          <p:cNvSpPr txBox="1"/>
          <p:nvPr>
            <p:ph type="title"/>
          </p:nvPr>
        </p:nvSpPr>
        <p:spPr>
          <a:xfrm>
            <a:off x="812350" y="2652150"/>
            <a:ext cx="6569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Questions</a:t>
            </a:r>
            <a:endParaRPr/>
          </a:p>
        </p:txBody>
      </p:sp>
      <p:sp>
        <p:nvSpPr>
          <p:cNvPr id="1448" name="Google Shape;1448;p37"/>
          <p:cNvSpPr txBox="1"/>
          <p:nvPr>
            <p:ph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Questions</a:t>
            </a:r>
            <a:endParaRPr/>
          </a:p>
        </p:txBody>
      </p:sp>
      <p:sp>
        <p:nvSpPr>
          <p:cNvPr id="1454" name="Google Shape;1454;p38"/>
          <p:cNvSpPr txBox="1"/>
          <p:nvPr/>
        </p:nvSpPr>
        <p:spPr>
          <a:xfrm>
            <a:off x="773175" y="1215925"/>
            <a:ext cx="68508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Sales Performance Analysis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Customer Behavior Analysis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Regional Analysis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Product Performance Analysis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Logistics and Operational Analysis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Management and Analytics Thesis Defense by Slidesgo">
  <a:themeElements>
    <a:clrScheme name="Simple Light">
      <a:dk1>
        <a:srgbClr val="353552"/>
      </a:dk1>
      <a:lt1>
        <a:srgbClr val="F5F5F5"/>
      </a:lt1>
      <a:dk2>
        <a:srgbClr val="6875A7"/>
      </a:dk2>
      <a:lt2>
        <a:srgbClr val="6ABEC5"/>
      </a:lt2>
      <a:accent1>
        <a:srgbClr val="AFE0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E3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