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9" r:id="rId8"/>
    <p:sldId id="270" r:id="rId9"/>
    <p:sldId id="271" r:id="rId10"/>
    <p:sldId id="272" r:id="rId11"/>
    <p:sldId id="261" r:id="rId12"/>
    <p:sldId id="262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79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chemeClr val="accent6">
              <a:lumOff val="63215"/>
            </a:schemeClr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01204-7345-46C5-AAF9-737B06469FF3}" type="doc">
      <dgm:prSet loTypeId="urn:microsoft.com/office/officeart/2011/layout/InterconnectedBlock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E2400C8-1AB9-4E5B-A148-E6C71A4929A2}">
      <dgm:prSet phldrT="[Text]" custT="1"/>
      <dgm:spPr>
        <a:solidFill>
          <a:srgbClr val="C00000"/>
        </a:solidFill>
      </dgm:spPr>
      <dgm:t>
        <a:bodyPr/>
        <a:lstStyle/>
        <a:p>
          <a:r>
            <a:rPr lang="pl-PL" sz="4000" b="1" dirty="0">
              <a:latin typeface="+mj-lt"/>
            </a:rPr>
            <a:t>RESULT</a:t>
          </a:r>
          <a:endParaRPr lang="en-GB" sz="4000" b="1" dirty="0">
            <a:latin typeface="+mj-lt"/>
          </a:endParaRPr>
        </a:p>
      </dgm:t>
    </dgm:pt>
    <dgm:pt modelId="{E8F17CCF-673F-4511-BE9D-BA3BB2D1BB20}" type="parTrans" cxnId="{81888D9C-A6B1-474A-A4F7-B92FBE729FFD}">
      <dgm:prSet/>
      <dgm:spPr/>
      <dgm:t>
        <a:bodyPr/>
        <a:lstStyle/>
        <a:p>
          <a:endParaRPr lang="en-GB"/>
        </a:p>
      </dgm:t>
    </dgm:pt>
    <dgm:pt modelId="{399430D2-CE42-41CC-80AE-3E349DC11826}" type="sibTrans" cxnId="{81888D9C-A6B1-474A-A4F7-B92FBE729FFD}">
      <dgm:prSet/>
      <dgm:spPr/>
      <dgm:t>
        <a:bodyPr/>
        <a:lstStyle/>
        <a:p>
          <a:endParaRPr lang="en-GB"/>
        </a:p>
      </dgm:t>
    </dgm:pt>
    <dgm:pt modelId="{90ED9050-B4FD-49C2-AE41-0A69E23DB2C4}">
      <dgm:prSet phldrT="[Text]" custT="1"/>
      <dgm:spPr>
        <a:solidFill>
          <a:srgbClr val="FFC1C1"/>
        </a:solidFill>
      </dgm:spPr>
      <dgm:t>
        <a:bodyPr/>
        <a:lstStyle/>
        <a:p>
          <a:r>
            <a:rPr lang="en-GB" sz="1900" b="0" i="0" dirty="0">
              <a:latin typeface="+mj-lt"/>
            </a:rPr>
            <a:t>Prediction and Evaluation</a:t>
          </a:r>
          <a:r>
            <a:rPr lang="pl-PL" sz="1900" b="0" i="0" dirty="0">
              <a:latin typeface="+mj-lt"/>
            </a:rPr>
            <a:t>,</a:t>
          </a:r>
          <a:endParaRPr lang="pl-PL" sz="1900" dirty="0">
            <a:latin typeface="+mj-lt"/>
          </a:endParaRPr>
        </a:p>
        <a:p>
          <a:r>
            <a:rPr lang="pl-PL" sz="1900" dirty="0" err="1">
              <a:latin typeface="+mj-lt"/>
            </a:rPr>
            <a:t>Acuracy</a:t>
          </a:r>
          <a:r>
            <a:rPr lang="pl-PL" sz="1900" dirty="0">
              <a:latin typeface="+mj-lt"/>
            </a:rPr>
            <a:t>,</a:t>
          </a:r>
        </a:p>
        <a:p>
          <a:r>
            <a:rPr lang="pl-PL" sz="1900" dirty="0" err="1">
              <a:latin typeface="+mj-lt"/>
            </a:rPr>
            <a:t>Confusion</a:t>
          </a:r>
          <a:r>
            <a:rPr lang="pl-PL" sz="1900" dirty="0">
              <a:latin typeface="+mj-lt"/>
            </a:rPr>
            <a:t> Matrix:</a:t>
          </a:r>
        </a:p>
        <a:p>
          <a:endParaRPr lang="pl-PL" sz="1900" dirty="0">
            <a:latin typeface="+mj-lt"/>
          </a:endParaRPr>
        </a:p>
        <a:p>
          <a:endParaRPr lang="pl-PL" sz="1900" dirty="0">
            <a:latin typeface="+mj-lt"/>
          </a:endParaRPr>
        </a:p>
        <a:p>
          <a:endParaRPr lang="pl-PL" sz="1900" dirty="0">
            <a:latin typeface="+mj-lt"/>
          </a:endParaRPr>
        </a:p>
      </dgm:t>
    </dgm:pt>
    <dgm:pt modelId="{DDAB9853-68C7-46D4-9157-9897CC5EC47D}" type="parTrans" cxnId="{C6515BB1-E5B9-4CE8-B51F-FDF234A43C8F}">
      <dgm:prSet/>
      <dgm:spPr/>
      <dgm:t>
        <a:bodyPr/>
        <a:lstStyle/>
        <a:p>
          <a:endParaRPr lang="en-GB"/>
        </a:p>
      </dgm:t>
    </dgm:pt>
    <dgm:pt modelId="{F0E02CAF-2CFA-493C-99D7-25AC6ADE8428}" type="sibTrans" cxnId="{C6515BB1-E5B9-4CE8-B51F-FDF234A43C8F}">
      <dgm:prSet/>
      <dgm:spPr/>
      <dgm:t>
        <a:bodyPr/>
        <a:lstStyle/>
        <a:p>
          <a:endParaRPr lang="en-GB"/>
        </a:p>
      </dgm:t>
    </dgm:pt>
    <dgm:pt modelId="{3F866610-F8B6-44EA-BEFE-21BF9EA1AFE5}">
      <dgm:prSet phldrT="[Text]" custT="1"/>
      <dgm:spPr>
        <a:solidFill>
          <a:srgbClr val="C00000"/>
        </a:solidFill>
      </dgm:spPr>
      <dgm:t>
        <a:bodyPr/>
        <a:lstStyle/>
        <a:p>
          <a:r>
            <a:rPr lang="pl-PL" sz="4000" b="1" dirty="0">
              <a:latin typeface="+mj-lt"/>
            </a:rPr>
            <a:t>BUILD &amp; TEST</a:t>
          </a:r>
          <a:endParaRPr lang="en-GB" sz="4000" b="1" dirty="0">
            <a:latin typeface="+mj-lt"/>
          </a:endParaRPr>
        </a:p>
      </dgm:t>
    </dgm:pt>
    <dgm:pt modelId="{6F9CC616-84DB-4129-A683-B65C2BE879B3}" type="parTrans" cxnId="{724CA5CF-3EF5-45A3-BB8B-000CA6F6C531}">
      <dgm:prSet/>
      <dgm:spPr/>
      <dgm:t>
        <a:bodyPr/>
        <a:lstStyle/>
        <a:p>
          <a:endParaRPr lang="en-GB"/>
        </a:p>
      </dgm:t>
    </dgm:pt>
    <dgm:pt modelId="{AEC7A82C-5798-4157-B902-CA664DC48D0F}" type="sibTrans" cxnId="{724CA5CF-3EF5-45A3-BB8B-000CA6F6C531}">
      <dgm:prSet/>
      <dgm:spPr/>
      <dgm:t>
        <a:bodyPr/>
        <a:lstStyle/>
        <a:p>
          <a:endParaRPr lang="en-GB"/>
        </a:p>
      </dgm:t>
    </dgm:pt>
    <dgm:pt modelId="{A81D7A91-F8E3-4B77-938E-2FF4E5EFD955}">
      <dgm:prSet phldrT="[Text]" custT="1"/>
      <dgm:spPr>
        <a:solidFill>
          <a:srgbClr val="FFC1C1"/>
        </a:solidFill>
      </dgm:spPr>
      <dgm:t>
        <a:bodyPr/>
        <a:lstStyle/>
        <a:p>
          <a:r>
            <a:rPr lang="en-GB" sz="1900" b="0" i="0" dirty="0">
              <a:latin typeface="+mj-lt"/>
            </a:rPr>
            <a:t>Data Splitting</a:t>
          </a:r>
          <a:r>
            <a:rPr lang="pl-PL" sz="1900" b="0" i="0" dirty="0">
              <a:latin typeface="+mj-lt"/>
            </a:rPr>
            <a:t>,</a:t>
          </a:r>
        </a:p>
        <a:p>
          <a:r>
            <a:rPr lang="en-GB" sz="1900" b="0" i="0" dirty="0">
              <a:latin typeface="+mj-lt"/>
            </a:rPr>
            <a:t>MLP</a:t>
          </a:r>
          <a:r>
            <a:rPr lang="pl-PL" sz="1900" b="0" i="0" dirty="0">
              <a:latin typeface="+mj-lt"/>
            </a:rPr>
            <a:t> network:</a:t>
          </a:r>
        </a:p>
      </dgm:t>
    </dgm:pt>
    <dgm:pt modelId="{4C355C76-7328-4D4D-A037-E761B7586B67}" type="parTrans" cxnId="{51CA78D5-4C45-4057-A893-B682E0CAEBEA}">
      <dgm:prSet/>
      <dgm:spPr/>
      <dgm:t>
        <a:bodyPr/>
        <a:lstStyle/>
        <a:p>
          <a:endParaRPr lang="en-GB"/>
        </a:p>
      </dgm:t>
    </dgm:pt>
    <dgm:pt modelId="{832E0903-447D-4AB3-87A4-0ACF30C7872D}" type="sibTrans" cxnId="{51CA78D5-4C45-4057-A893-B682E0CAEBEA}">
      <dgm:prSet/>
      <dgm:spPr/>
      <dgm:t>
        <a:bodyPr/>
        <a:lstStyle/>
        <a:p>
          <a:endParaRPr lang="en-GB"/>
        </a:p>
      </dgm:t>
    </dgm:pt>
    <dgm:pt modelId="{04B5D723-D2D2-450E-8194-00CBAF31C139}">
      <dgm:prSet phldrT="[Text]" custT="1"/>
      <dgm:spPr>
        <a:solidFill>
          <a:srgbClr val="C00000"/>
        </a:solidFill>
      </dgm:spPr>
      <dgm:t>
        <a:bodyPr/>
        <a:lstStyle/>
        <a:p>
          <a:r>
            <a:rPr lang="pl-PL" sz="4000" b="1" dirty="0">
              <a:latin typeface="+mj-lt"/>
            </a:rPr>
            <a:t>DATASET</a:t>
          </a:r>
          <a:endParaRPr lang="en-GB" sz="4000" b="1" dirty="0">
            <a:latin typeface="+mj-lt"/>
          </a:endParaRPr>
        </a:p>
      </dgm:t>
    </dgm:pt>
    <dgm:pt modelId="{9A9AC80F-CCD8-439A-ABEB-8140515A25A5}" type="parTrans" cxnId="{D1121C56-1CAC-49DB-8AAF-5E6C048DE9C7}">
      <dgm:prSet/>
      <dgm:spPr/>
      <dgm:t>
        <a:bodyPr/>
        <a:lstStyle/>
        <a:p>
          <a:endParaRPr lang="en-GB"/>
        </a:p>
      </dgm:t>
    </dgm:pt>
    <dgm:pt modelId="{3148C02D-76AE-4FB2-B754-9EC2EE0F41CC}" type="sibTrans" cxnId="{D1121C56-1CAC-49DB-8AAF-5E6C048DE9C7}">
      <dgm:prSet/>
      <dgm:spPr/>
      <dgm:t>
        <a:bodyPr/>
        <a:lstStyle/>
        <a:p>
          <a:endParaRPr lang="en-GB"/>
        </a:p>
      </dgm:t>
    </dgm:pt>
    <dgm:pt modelId="{78F90485-14EC-4182-A116-CA51C1868441}">
      <dgm:prSet phldrT="[Text]" custT="1"/>
      <dgm:spPr>
        <a:solidFill>
          <a:srgbClr val="FFC1C1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Data loading and Display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Data Verification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Dataset Statistics Calculation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Sample Selection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Class Distribution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Normalization input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pl-PL" sz="1900" b="0" i="0" dirty="0" err="1">
              <a:latin typeface="+mj-lt"/>
            </a:rPr>
            <a:t>Label</a:t>
          </a:r>
          <a:r>
            <a:rPr lang="en-GB" sz="1900" b="0" i="0" dirty="0">
              <a:latin typeface="+mj-lt"/>
            </a:rPr>
            <a:t> Encoding (One-hot Encoding)</a:t>
          </a:r>
          <a:endParaRPr lang="en-GB" sz="1900" b="0" dirty="0">
            <a:latin typeface="+mj-lt"/>
          </a:endParaRPr>
        </a:p>
      </dgm:t>
    </dgm:pt>
    <dgm:pt modelId="{FD4F8769-484C-4517-AD0B-E508B15FEAFE}" type="parTrans" cxnId="{F6F2F9E1-1480-493B-B58D-5647EF6FA90B}">
      <dgm:prSet/>
      <dgm:spPr/>
      <dgm:t>
        <a:bodyPr/>
        <a:lstStyle/>
        <a:p>
          <a:endParaRPr lang="en-GB"/>
        </a:p>
      </dgm:t>
    </dgm:pt>
    <dgm:pt modelId="{DBBDAA94-2744-4A6E-828C-51885318583A}" type="sibTrans" cxnId="{F6F2F9E1-1480-493B-B58D-5647EF6FA90B}">
      <dgm:prSet/>
      <dgm:spPr/>
      <dgm:t>
        <a:bodyPr/>
        <a:lstStyle/>
        <a:p>
          <a:endParaRPr lang="en-GB"/>
        </a:p>
      </dgm:t>
    </dgm:pt>
    <dgm:pt modelId="{47E2D20A-BF4E-4A3A-883F-026AA43F42B2}" type="pres">
      <dgm:prSet presAssocID="{CF001204-7345-46C5-AAF9-737B06469FF3}" presName="Name0" presStyleCnt="0">
        <dgm:presLayoutVars>
          <dgm:chMax val="7"/>
          <dgm:chPref val="5"/>
          <dgm:dir val="rev"/>
          <dgm:animOne val="branch"/>
          <dgm:animLvl val="lvl"/>
        </dgm:presLayoutVars>
      </dgm:prSet>
      <dgm:spPr/>
    </dgm:pt>
    <dgm:pt modelId="{02ED9867-7370-4766-8873-4545C79AB013}" type="pres">
      <dgm:prSet presAssocID="{04B5D723-D2D2-450E-8194-00CBAF31C139}" presName="ChildAccent3" presStyleCnt="0"/>
      <dgm:spPr/>
    </dgm:pt>
    <dgm:pt modelId="{CB6F5BDC-3EAF-41B5-8541-F87596E663EF}" type="pres">
      <dgm:prSet presAssocID="{04B5D723-D2D2-450E-8194-00CBAF31C139}" presName="ChildAccent" presStyleLbl="alignImgPlace1" presStyleIdx="0" presStyleCnt="3" custScaleX="128110" custLinFactNeighborX="-67442" custLinFactNeighborY="-220"/>
      <dgm:spPr/>
    </dgm:pt>
    <dgm:pt modelId="{974CD521-2BCF-4BBD-BD95-B33958815602}" type="pres">
      <dgm:prSet presAssocID="{04B5D723-D2D2-450E-8194-00CBAF31C139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B21205D-B086-45F3-AE0C-0CFAE5C38D58}" type="pres">
      <dgm:prSet presAssocID="{04B5D723-D2D2-450E-8194-00CBAF31C139}" presName="Parent3" presStyleLbl="node1" presStyleIdx="0" presStyleCnt="3" custScaleX="128063" custLinFactNeighborX="-67442">
        <dgm:presLayoutVars>
          <dgm:chMax val="2"/>
          <dgm:chPref val="1"/>
          <dgm:bulletEnabled val="1"/>
        </dgm:presLayoutVars>
      </dgm:prSet>
      <dgm:spPr/>
    </dgm:pt>
    <dgm:pt modelId="{A5793875-E517-41FF-ADDF-97F6460EE5B7}" type="pres">
      <dgm:prSet presAssocID="{3F866610-F8B6-44EA-BEFE-21BF9EA1AFE5}" presName="ChildAccent2" presStyleCnt="0"/>
      <dgm:spPr/>
    </dgm:pt>
    <dgm:pt modelId="{56695137-2888-42F2-8D78-5C635CFEF034}" type="pres">
      <dgm:prSet presAssocID="{3F866610-F8B6-44EA-BEFE-21BF9EA1AFE5}" presName="ChildAccent" presStyleLbl="alignImgPlace1" presStyleIdx="1" presStyleCnt="3" custScaleX="218733" custScaleY="108104" custLinFactNeighborX="7172" custLinFactNeighborY="3629"/>
      <dgm:spPr/>
    </dgm:pt>
    <dgm:pt modelId="{BE4C50CD-6CA4-4263-8190-F1733474F5A5}" type="pres">
      <dgm:prSet presAssocID="{3F866610-F8B6-44EA-BEFE-21BF9EA1AFE5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4068F98-DC91-42DE-8AA0-E331ACEC50F0}" type="pres">
      <dgm:prSet presAssocID="{3F866610-F8B6-44EA-BEFE-21BF9EA1AFE5}" presName="Parent2" presStyleLbl="node1" presStyleIdx="1" presStyleCnt="3" custScaleX="218693" custScaleY="118797" custLinFactNeighborX="7172" custLinFactNeighborY="-8730">
        <dgm:presLayoutVars>
          <dgm:chMax val="2"/>
          <dgm:chPref val="1"/>
          <dgm:bulletEnabled val="1"/>
        </dgm:presLayoutVars>
      </dgm:prSet>
      <dgm:spPr/>
    </dgm:pt>
    <dgm:pt modelId="{2359DA44-1E1A-4BBE-81A5-E2483364A2C6}" type="pres">
      <dgm:prSet presAssocID="{4E2400C8-1AB9-4E5B-A148-E6C71A4929A2}" presName="ChildAccent1" presStyleCnt="0"/>
      <dgm:spPr/>
    </dgm:pt>
    <dgm:pt modelId="{50C4018C-86C8-4425-98A0-8D20B768A382}" type="pres">
      <dgm:prSet presAssocID="{4E2400C8-1AB9-4E5B-A148-E6C71A4929A2}" presName="ChildAccent" presStyleLbl="alignImgPlace1" presStyleIdx="2" presStyleCnt="3" custScaleX="112115" custScaleY="116589" custLinFactNeighborX="74700" custLinFactNeighborY="8363"/>
      <dgm:spPr/>
    </dgm:pt>
    <dgm:pt modelId="{789ED9E4-10C7-47FA-A17D-D6242534A1AC}" type="pres">
      <dgm:prSet presAssocID="{4E2400C8-1AB9-4E5B-A148-E6C71A4929A2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0FC4B2-0FB9-42FD-BB9E-909FD3B58E40}" type="pres">
      <dgm:prSet presAssocID="{4E2400C8-1AB9-4E5B-A148-E6C71A4929A2}" presName="Parent1" presStyleLbl="node1" presStyleIdx="2" presStyleCnt="3" custScaleX="112250" custScaleY="148327" custLinFactNeighborX="74144" custLinFactNeighborY="-23554">
        <dgm:presLayoutVars>
          <dgm:chMax val="2"/>
          <dgm:chPref val="1"/>
          <dgm:bulletEnabled val="1"/>
        </dgm:presLayoutVars>
      </dgm:prSet>
      <dgm:spPr/>
    </dgm:pt>
  </dgm:ptLst>
  <dgm:cxnLst>
    <dgm:cxn modelId="{72EF441E-03A7-4AB0-BD61-507D97ACDA38}" type="presOf" srcId="{4E2400C8-1AB9-4E5B-A148-E6C71A4929A2}" destId="{E60FC4B2-0FB9-42FD-BB9E-909FD3B58E40}" srcOrd="0" destOrd="0" presId="urn:microsoft.com/office/officeart/2011/layout/InterconnectedBlockProcess"/>
    <dgm:cxn modelId="{74E0222F-5EC2-4021-96B3-74190E7390A2}" type="presOf" srcId="{04B5D723-D2D2-450E-8194-00CBAF31C139}" destId="{AB21205D-B086-45F3-AE0C-0CFAE5C38D58}" srcOrd="0" destOrd="0" presId="urn:microsoft.com/office/officeart/2011/layout/InterconnectedBlockProcess"/>
    <dgm:cxn modelId="{A8673935-1486-4795-AF36-22306EBF0408}" type="presOf" srcId="{78F90485-14EC-4182-A116-CA51C1868441}" destId="{CB6F5BDC-3EAF-41B5-8541-F87596E663EF}" srcOrd="0" destOrd="0" presId="urn:microsoft.com/office/officeart/2011/layout/InterconnectedBlockProcess"/>
    <dgm:cxn modelId="{2F813B4D-A64D-431F-8A6E-787E1B748C8B}" type="presOf" srcId="{78F90485-14EC-4182-A116-CA51C1868441}" destId="{974CD521-2BCF-4BBD-BD95-B33958815602}" srcOrd="1" destOrd="0" presId="urn:microsoft.com/office/officeart/2011/layout/InterconnectedBlockProcess"/>
    <dgm:cxn modelId="{D1121C56-1CAC-49DB-8AAF-5E6C048DE9C7}" srcId="{CF001204-7345-46C5-AAF9-737B06469FF3}" destId="{04B5D723-D2D2-450E-8194-00CBAF31C139}" srcOrd="2" destOrd="0" parTransId="{9A9AC80F-CCD8-439A-ABEB-8140515A25A5}" sibTransId="{3148C02D-76AE-4FB2-B754-9EC2EE0F41CC}"/>
    <dgm:cxn modelId="{8E253656-FCCF-4C61-AC26-58CF9BF01074}" type="presOf" srcId="{A81D7A91-F8E3-4B77-938E-2FF4E5EFD955}" destId="{56695137-2888-42F2-8D78-5C635CFEF034}" srcOrd="0" destOrd="0" presId="urn:microsoft.com/office/officeart/2011/layout/InterconnectedBlockProcess"/>
    <dgm:cxn modelId="{94EC247C-28A6-40D7-9135-8BB04F359F0A}" type="presOf" srcId="{90ED9050-B4FD-49C2-AE41-0A69E23DB2C4}" destId="{789ED9E4-10C7-47FA-A17D-D6242534A1AC}" srcOrd="1" destOrd="0" presId="urn:microsoft.com/office/officeart/2011/layout/InterconnectedBlockProcess"/>
    <dgm:cxn modelId="{81888D9C-A6B1-474A-A4F7-B92FBE729FFD}" srcId="{CF001204-7345-46C5-AAF9-737B06469FF3}" destId="{4E2400C8-1AB9-4E5B-A148-E6C71A4929A2}" srcOrd="0" destOrd="0" parTransId="{E8F17CCF-673F-4511-BE9D-BA3BB2D1BB20}" sibTransId="{399430D2-CE42-41CC-80AE-3E349DC11826}"/>
    <dgm:cxn modelId="{C6515BB1-E5B9-4CE8-B51F-FDF234A43C8F}" srcId="{4E2400C8-1AB9-4E5B-A148-E6C71A4929A2}" destId="{90ED9050-B4FD-49C2-AE41-0A69E23DB2C4}" srcOrd="0" destOrd="0" parTransId="{DDAB9853-68C7-46D4-9157-9897CC5EC47D}" sibTransId="{F0E02CAF-2CFA-493C-99D7-25AC6ADE8428}"/>
    <dgm:cxn modelId="{17AD9DB4-8255-479A-94F4-0FA1657D197D}" type="presOf" srcId="{90ED9050-B4FD-49C2-AE41-0A69E23DB2C4}" destId="{50C4018C-86C8-4425-98A0-8D20B768A382}" srcOrd="0" destOrd="0" presId="urn:microsoft.com/office/officeart/2011/layout/InterconnectedBlockProcess"/>
    <dgm:cxn modelId="{6B5821CF-485C-4627-9ACE-2CC16F9C258E}" type="presOf" srcId="{CF001204-7345-46C5-AAF9-737B06469FF3}" destId="{47E2D20A-BF4E-4A3A-883F-026AA43F42B2}" srcOrd="0" destOrd="0" presId="urn:microsoft.com/office/officeart/2011/layout/InterconnectedBlockProcess"/>
    <dgm:cxn modelId="{724CA5CF-3EF5-45A3-BB8B-000CA6F6C531}" srcId="{CF001204-7345-46C5-AAF9-737B06469FF3}" destId="{3F866610-F8B6-44EA-BEFE-21BF9EA1AFE5}" srcOrd="1" destOrd="0" parTransId="{6F9CC616-84DB-4129-A683-B65C2BE879B3}" sibTransId="{AEC7A82C-5798-4157-B902-CA664DC48D0F}"/>
    <dgm:cxn modelId="{696489D1-1AF8-46C0-8C70-5C696D75C105}" type="presOf" srcId="{A81D7A91-F8E3-4B77-938E-2FF4E5EFD955}" destId="{BE4C50CD-6CA4-4263-8190-F1733474F5A5}" srcOrd="1" destOrd="0" presId="urn:microsoft.com/office/officeart/2011/layout/InterconnectedBlockProcess"/>
    <dgm:cxn modelId="{7A2694D4-9638-4B6A-A474-303B80C70645}" type="presOf" srcId="{3F866610-F8B6-44EA-BEFE-21BF9EA1AFE5}" destId="{84068F98-DC91-42DE-8AA0-E331ACEC50F0}" srcOrd="0" destOrd="0" presId="urn:microsoft.com/office/officeart/2011/layout/InterconnectedBlockProcess"/>
    <dgm:cxn modelId="{51CA78D5-4C45-4057-A893-B682E0CAEBEA}" srcId="{3F866610-F8B6-44EA-BEFE-21BF9EA1AFE5}" destId="{A81D7A91-F8E3-4B77-938E-2FF4E5EFD955}" srcOrd="0" destOrd="0" parTransId="{4C355C76-7328-4D4D-A037-E761B7586B67}" sibTransId="{832E0903-447D-4AB3-87A4-0ACF30C7872D}"/>
    <dgm:cxn modelId="{F6F2F9E1-1480-493B-B58D-5647EF6FA90B}" srcId="{04B5D723-D2D2-450E-8194-00CBAF31C139}" destId="{78F90485-14EC-4182-A116-CA51C1868441}" srcOrd="0" destOrd="0" parTransId="{FD4F8769-484C-4517-AD0B-E508B15FEAFE}" sibTransId="{DBBDAA94-2744-4A6E-828C-51885318583A}"/>
    <dgm:cxn modelId="{70127C1C-0A90-4E03-8A64-2198F5BBFF4B}" type="presParOf" srcId="{47E2D20A-BF4E-4A3A-883F-026AA43F42B2}" destId="{02ED9867-7370-4766-8873-4545C79AB013}" srcOrd="0" destOrd="0" presId="urn:microsoft.com/office/officeart/2011/layout/InterconnectedBlockProcess"/>
    <dgm:cxn modelId="{77DECF66-828A-4A72-87D5-E28AFFD8E1F7}" type="presParOf" srcId="{02ED9867-7370-4766-8873-4545C79AB013}" destId="{CB6F5BDC-3EAF-41B5-8541-F87596E663EF}" srcOrd="0" destOrd="0" presId="urn:microsoft.com/office/officeart/2011/layout/InterconnectedBlockProcess"/>
    <dgm:cxn modelId="{C1C61397-838A-43DA-9F61-2C235831F392}" type="presParOf" srcId="{47E2D20A-BF4E-4A3A-883F-026AA43F42B2}" destId="{974CD521-2BCF-4BBD-BD95-B33958815602}" srcOrd="1" destOrd="0" presId="urn:microsoft.com/office/officeart/2011/layout/InterconnectedBlockProcess"/>
    <dgm:cxn modelId="{D53C638D-A41D-44C8-804C-4E9647EAFF6B}" type="presParOf" srcId="{47E2D20A-BF4E-4A3A-883F-026AA43F42B2}" destId="{AB21205D-B086-45F3-AE0C-0CFAE5C38D58}" srcOrd="2" destOrd="0" presId="urn:microsoft.com/office/officeart/2011/layout/InterconnectedBlockProcess"/>
    <dgm:cxn modelId="{07BFE649-5F00-45E5-A424-564032D2865A}" type="presParOf" srcId="{47E2D20A-BF4E-4A3A-883F-026AA43F42B2}" destId="{A5793875-E517-41FF-ADDF-97F6460EE5B7}" srcOrd="3" destOrd="0" presId="urn:microsoft.com/office/officeart/2011/layout/InterconnectedBlockProcess"/>
    <dgm:cxn modelId="{229CEC1F-CACE-47C6-8972-5DBC8E67D40B}" type="presParOf" srcId="{A5793875-E517-41FF-ADDF-97F6460EE5B7}" destId="{56695137-2888-42F2-8D78-5C635CFEF034}" srcOrd="0" destOrd="0" presId="urn:microsoft.com/office/officeart/2011/layout/InterconnectedBlockProcess"/>
    <dgm:cxn modelId="{FC5806AC-9C65-40BA-867D-F515509458DE}" type="presParOf" srcId="{47E2D20A-BF4E-4A3A-883F-026AA43F42B2}" destId="{BE4C50CD-6CA4-4263-8190-F1733474F5A5}" srcOrd="4" destOrd="0" presId="urn:microsoft.com/office/officeart/2011/layout/InterconnectedBlockProcess"/>
    <dgm:cxn modelId="{42BE4095-4D42-46CB-A5CE-5115125B39DA}" type="presParOf" srcId="{47E2D20A-BF4E-4A3A-883F-026AA43F42B2}" destId="{84068F98-DC91-42DE-8AA0-E331ACEC50F0}" srcOrd="5" destOrd="0" presId="urn:microsoft.com/office/officeart/2011/layout/InterconnectedBlockProcess"/>
    <dgm:cxn modelId="{5CDDA536-DEEC-4919-B49D-561182E5C362}" type="presParOf" srcId="{47E2D20A-BF4E-4A3A-883F-026AA43F42B2}" destId="{2359DA44-1E1A-4BBE-81A5-E2483364A2C6}" srcOrd="6" destOrd="0" presId="urn:microsoft.com/office/officeart/2011/layout/InterconnectedBlockProcess"/>
    <dgm:cxn modelId="{600F42F4-9EEE-4641-A157-63196D116771}" type="presParOf" srcId="{2359DA44-1E1A-4BBE-81A5-E2483364A2C6}" destId="{50C4018C-86C8-4425-98A0-8D20B768A382}" srcOrd="0" destOrd="0" presId="urn:microsoft.com/office/officeart/2011/layout/InterconnectedBlockProcess"/>
    <dgm:cxn modelId="{D9B82095-889F-4E75-AB52-A64B4F891D63}" type="presParOf" srcId="{47E2D20A-BF4E-4A3A-883F-026AA43F42B2}" destId="{789ED9E4-10C7-47FA-A17D-D6242534A1AC}" srcOrd="7" destOrd="0" presId="urn:microsoft.com/office/officeart/2011/layout/InterconnectedBlockProcess"/>
    <dgm:cxn modelId="{D2E9FACB-997F-42C8-8455-802F2DB7DC45}" type="presParOf" srcId="{47E2D20A-BF4E-4A3A-883F-026AA43F42B2}" destId="{E60FC4B2-0FB9-42FD-BB9E-909FD3B58E40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32A4F9-645E-456E-8945-565F0698703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GB"/>
        </a:p>
      </dgm:t>
    </dgm:pt>
    <dgm:pt modelId="{B4BFC408-C4EE-4DC4-BEC5-3A46C4B72833}">
      <dgm:prSet phldrT="[Text]" phldr="1"/>
      <dgm:spPr/>
      <dgm:t>
        <a:bodyPr/>
        <a:lstStyle/>
        <a:p>
          <a:endParaRPr lang="en-GB" dirty="0"/>
        </a:p>
      </dgm:t>
    </dgm:pt>
    <dgm:pt modelId="{A996E58A-527F-4042-9308-E98F6122D08D}" type="parTrans" cxnId="{10F8E432-C1F4-45DA-9328-0F6745C8EB8E}">
      <dgm:prSet/>
      <dgm:spPr/>
      <dgm:t>
        <a:bodyPr/>
        <a:lstStyle/>
        <a:p>
          <a:endParaRPr lang="en-GB"/>
        </a:p>
      </dgm:t>
    </dgm:pt>
    <dgm:pt modelId="{77A2C970-CBCE-4145-BB6D-7EF4B6FD52E6}" type="sibTrans" cxnId="{10F8E432-C1F4-45DA-9328-0F6745C8EB8E}">
      <dgm:prSet/>
      <dgm:spPr/>
      <dgm:t>
        <a:bodyPr/>
        <a:lstStyle/>
        <a:p>
          <a:endParaRPr lang="en-GB"/>
        </a:p>
      </dgm:t>
    </dgm:pt>
    <dgm:pt modelId="{25A0D48E-B1B7-4807-87A7-D48E0DF4AF24}">
      <dgm:prSet phldrT="[Text]" phldr="1"/>
      <dgm:spPr/>
      <dgm:t>
        <a:bodyPr/>
        <a:lstStyle/>
        <a:p>
          <a:endParaRPr lang="en-GB" dirty="0"/>
        </a:p>
      </dgm:t>
    </dgm:pt>
    <dgm:pt modelId="{CA33FB50-5E0F-4CAD-8C78-A963E8EF2F76}" type="parTrans" cxnId="{F3A7066E-42FB-46E8-92E1-2633649F423E}">
      <dgm:prSet/>
      <dgm:spPr/>
      <dgm:t>
        <a:bodyPr/>
        <a:lstStyle/>
        <a:p>
          <a:endParaRPr lang="en-GB"/>
        </a:p>
      </dgm:t>
    </dgm:pt>
    <dgm:pt modelId="{E37B8F4F-ABD0-4589-9A5A-E4AA3DB674AA}" type="sibTrans" cxnId="{F3A7066E-42FB-46E8-92E1-2633649F423E}">
      <dgm:prSet/>
      <dgm:spPr/>
      <dgm:t>
        <a:bodyPr/>
        <a:lstStyle/>
        <a:p>
          <a:endParaRPr lang="en-GB"/>
        </a:p>
      </dgm:t>
    </dgm:pt>
    <dgm:pt modelId="{AD66D97C-16AB-4D02-A5D5-2E07C47D991E}">
      <dgm:prSet phldrT="[Text]" phldr="1"/>
      <dgm:spPr/>
      <dgm:t>
        <a:bodyPr/>
        <a:lstStyle/>
        <a:p>
          <a:endParaRPr lang="en-GB"/>
        </a:p>
      </dgm:t>
    </dgm:pt>
    <dgm:pt modelId="{F450C2DE-C7CC-4EFD-8B56-19DA4E997891}" type="parTrans" cxnId="{18459E18-EF61-404A-ACBE-A43CA88FC517}">
      <dgm:prSet/>
      <dgm:spPr/>
      <dgm:t>
        <a:bodyPr/>
        <a:lstStyle/>
        <a:p>
          <a:endParaRPr lang="en-GB"/>
        </a:p>
      </dgm:t>
    </dgm:pt>
    <dgm:pt modelId="{A3DE1CA6-2D42-459A-95FC-8B95FB47D0BC}" type="sibTrans" cxnId="{18459E18-EF61-404A-ACBE-A43CA88FC517}">
      <dgm:prSet/>
      <dgm:spPr/>
      <dgm:t>
        <a:bodyPr/>
        <a:lstStyle/>
        <a:p>
          <a:endParaRPr lang="en-GB"/>
        </a:p>
      </dgm:t>
    </dgm:pt>
    <dgm:pt modelId="{A205127A-9D43-4E4D-9D61-A412F06EDEA5}">
      <dgm:prSet phldrT="[Text]" phldr="1"/>
      <dgm:spPr/>
      <dgm:t>
        <a:bodyPr/>
        <a:lstStyle/>
        <a:p>
          <a:endParaRPr lang="en-GB"/>
        </a:p>
      </dgm:t>
    </dgm:pt>
    <dgm:pt modelId="{E1EEDBC2-0B4E-4B55-B1BF-F6FDC8A5A13A}" type="parTrans" cxnId="{6FFFA6B3-939B-4B6B-AC68-2CD1A7D35682}">
      <dgm:prSet/>
      <dgm:spPr/>
      <dgm:t>
        <a:bodyPr/>
        <a:lstStyle/>
        <a:p>
          <a:endParaRPr lang="en-GB"/>
        </a:p>
      </dgm:t>
    </dgm:pt>
    <dgm:pt modelId="{4E45B562-076E-409E-826E-394930545370}" type="sibTrans" cxnId="{6FFFA6B3-939B-4B6B-AC68-2CD1A7D35682}">
      <dgm:prSet/>
      <dgm:spPr/>
      <dgm:t>
        <a:bodyPr/>
        <a:lstStyle/>
        <a:p>
          <a:endParaRPr lang="en-GB"/>
        </a:p>
      </dgm:t>
    </dgm:pt>
    <dgm:pt modelId="{3F9120F0-2A54-49A3-849A-8C607478490F}">
      <dgm:prSet phldrT="[Text]" phldr="1"/>
      <dgm:spPr/>
      <dgm:t>
        <a:bodyPr/>
        <a:lstStyle/>
        <a:p>
          <a:endParaRPr lang="en-GB"/>
        </a:p>
      </dgm:t>
    </dgm:pt>
    <dgm:pt modelId="{5F963230-BEC2-411B-8FC9-5CE9C209D0E5}" type="parTrans" cxnId="{8DAEA3E3-478C-4064-BCDF-E2C43772F417}">
      <dgm:prSet/>
      <dgm:spPr/>
      <dgm:t>
        <a:bodyPr/>
        <a:lstStyle/>
        <a:p>
          <a:endParaRPr lang="en-GB"/>
        </a:p>
      </dgm:t>
    </dgm:pt>
    <dgm:pt modelId="{E2C5E085-2EE4-44D1-B78F-271197D39D96}" type="sibTrans" cxnId="{8DAEA3E3-478C-4064-BCDF-E2C43772F417}">
      <dgm:prSet/>
      <dgm:spPr/>
      <dgm:t>
        <a:bodyPr/>
        <a:lstStyle/>
        <a:p>
          <a:endParaRPr lang="en-GB"/>
        </a:p>
      </dgm:t>
    </dgm:pt>
    <dgm:pt modelId="{49B9C208-5E33-4C65-936F-E4D3642359C7}">
      <dgm:prSet phldrT="[Text]" phldr="1"/>
      <dgm:spPr/>
      <dgm:t>
        <a:bodyPr/>
        <a:lstStyle/>
        <a:p>
          <a:endParaRPr lang="en-GB"/>
        </a:p>
      </dgm:t>
    </dgm:pt>
    <dgm:pt modelId="{BD76C8FE-3725-4137-ACBA-D5A9398BD4AA}" type="parTrans" cxnId="{30D63486-F3A3-45D3-940E-B39FDA875FDF}">
      <dgm:prSet/>
      <dgm:spPr/>
      <dgm:t>
        <a:bodyPr/>
        <a:lstStyle/>
        <a:p>
          <a:endParaRPr lang="en-GB"/>
        </a:p>
      </dgm:t>
    </dgm:pt>
    <dgm:pt modelId="{1A90CA8B-B5B7-44C5-897B-EBA963CC9E40}" type="sibTrans" cxnId="{30D63486-F3A3-45D3-940E-B39FDA875FDF}">
      <dgm:prSet/>
      <dgm:spPr/>
      <dgm:t>
        <a:bodyPr/>
        <a:lstStyle/>
        <a:p>
          <a:endParaRPr lang="en-GB"/>
        </a:p>
      </dgm:t>
    </dgm:pt>
    <dgm:pt modelId="{626E8ABF-F29F-4428-8CB4-F995EA2F98EB}">
      <dgm:prSet phldrT="[Text]" phldr="1"/>
      <dgm:spPr/>
      <dgm:t>
        <a:bodyPr/>
        <a:lstStyle/>
        <a:p>
          <a:endParaRPr lang="en-GB"/>
        </a:p>
      </dgm:t>
    </dgm:pt>
    <dgm:pt modelId="{AFF5A3B0-1DD3-4E51-B821-668623F14D1E}" type="parTrans" cxnId="{E5016C1E-86EC-44BD-BB9C-7A05E8C170EF}">
      <dgm:prSet/>
      <dgm:spPr/>
      <dgm:t>
        <a:bodyPr/>
        <a:lstStyle/>
        <a:p>
          <a:endParaRPr lang="en-GB"/>
        </a:p>
      </dgm:t>
    </dgm:pt>
    <dgm:pt modelId="{4E1F6C77-503A-411F-8DFA-B2DC71620EB8}" type="sibTrans" cxnId="{E5016C1E-86EC-44BD-BB9C-7A05E8C170EF}">
      <dgm:prSet/>
      <dgm:spPr/>
      <dgm:t>
        <a:bodyPr/>
        <a:lstStyle/>
        <a:p>
          <a:endParaRPr lang="en-GB"/>
        </a:p>
      </dgm:t>
    </dgm:pt>
    <dgm:pt modelId="{6EE6AF69-C572-40A8-BA32-4D5D3A9A9686}">
      <dgm:prSet phldrT="[Text]" phldr="1"/>
      <dgm:spPr/>
      <dgm:t>
        <a:bodyPr/>
        <a:lstStyle/>
        <a:p>
          <a:endParaRPr lang="en-GB"/>
        </a:p>
      </dgm:t>
    </dgm:pt>
    <dgm:pt modelId="{42DC9C6B-BC76-4959-A5F9-73DB05069BC6}" type="parTrans" cxnId="{CBECEAEB-D524-4454-9D43-0762AB035C7D}">
      <dgm:prSet/>
      <dgm:spPr/>
      <dgm:t>
        <a:bodyPr/>
        <a:lstStyle/>
        <a:p>
          <a:endParaRPr lang="en-GB"/>
        </a:p>
      </dgm:t>
    </dgm:pt>
    <dgm:pt modelId="{3825DC34-539C-4283-ACAC-57EAE2224C1E}" type="sibTrans" cxnId="{CBECEAEB-D524-4454-9D43-0762AB035C7D}">
      <dgm:prSet/>
      <dgm:spPr/>
      <dgm:t>
        <a:bodyPr/>
        <a:lstStyle/>
        <a:p>
          <a:endParaRPr lang="en-GB"/>
        </a:p>
      </dgm:t>
    </dgm:pt>
    <dgm:pt modelId="{F72B852C-384D-4AA7-9464-965B6A29D7BD}">
      <dgm:prSet phldrT="[Text]" phldr="1"/>
      <dgm:spPr/>
      <dgm:t>
        <a:bodyPr/>
        <a:lstStyle/>
        <a:p>
          <a:endParaRPr lang="en-GB"/>
        </a:p>
      </dgm:t>
    </dgm:pt>
    <dgm:pt modelId="{62DE594D-7D00-4A47-926C-C4F52EC844A1}" type="parTrans" cxnId="{F6A5D641-07BD-481B-99A4-23753E40B47E}">
      <dgm:prSet/>
      <dgm:spPr/>
      <dgm:t>
        <a:bodyPr/>
        <a:lstStyle/>
        <a:p>
          <a:endParaRPr lang="en-GB"/>
        </a:p>
      </dgm:t>
    </dgm:pt>
    <dgm:pt modelId="{A694CB77-07BE-4608-8347-0B602DA1B6A2}" type="sibTrans" cxnId="{F6A5D641-07BD-481B-99A4-23753E40B47E}">
      <dgm:prSet/>
      <dgm:spPr/>
      <dgm:t>
        <a:bodyPr/>
        <a:lstStyle/>
        <a:p>
          <a:endParaRPr lang="en-GB"/>
        </a:p>
      </dgm:t>
    </dgm:pt>
    <dgm:pt modelId="{04DDBFB4-22A4-4E81-925D-728D432D91EB}" type="pres">
      <dgm:prSet presAssocID="{4132A4F9-645E-456E-8945-565F0698703C}" presName="Name0" presStyleCnt="0">
        <dgm:presLayoutVars>
          <dgm:dir/>
          <dgm:animLvl val="lvl"/>
          <dgm:resizeHandles val="exact"/>
        </dgm:presLayoutVars>
      </dgm:prSet>
      <dgm:spPr/>
    </dgm:pt>
    <dgm:pt modelId="{460F7435-8FFC-4AAE-BF1E-F05CD9DB0020}" type="pres">
      <dgm:prSet presAssocID="{4132A4F9-645E-456E-8945-565F0698703C}" presName="tSp" presStyleCnt="0"/>
      <dgm:spPr/>
    </dgm:pt>
    <dgm:pt modelId="{0D06B5D6-55D3-4F38-85E3-179C0516294A}" type="pres">
      <dgm:prSet presAssocID="{4132A4F9-645E-456E-8945-565F0698703C}" presName="bSp" presStyleCnt="0"/>
      <dgm:spPr/>
    </dgm:pt>
    <dgm:pt modelId="{E537700F-A2C9-482A-A1B9-B682A6963E63}" type="pres">
      <dgm:prSet presAssocID="{4132A4F9-645E-456E-8945-565F0698703C}" presName="process" presStyleCnt="0"/>
      <dgm:spPr/>
    </dgm:pt>
    <dgm:pt modelId="{62F4A589-7AAA-4907-A608-157EADB2C860}" type="pres">
      <dgm:prSet presAssocID="{B4BFC408-C4EE-4DC4-BEC5-3A46C4B72833}" presName="composite1" presStyleCnt="0"/>
      <dgm:spPr/>
    </dgm:pt>
    <dgm:pt modelId="{D142A5A9-845E-4EDD-B1B0-C56980DE3C38}" type="pres">
      <dgm:prSet presAssocID="{B4BFC408-C4EE-4DC4-BEC5-3A46C4B72833}" presName="dummyNode1" presStyleLbl="node1" presStyleIdx="0" presStyleCnt="3"/>
      <dgm:spPr/>
    </dgm:pt>
    <dgm:pt modelId="{25A5C2C4-568A-47DC-AA02-B807AE00FA6A}" type="pres">
      <dgm:prSet presAssocID="{B4BFC408-C4EE-4DC4-BEC5-3A46C4B72833}" presName="childNode1" presStyleLbl="bgAcc1" presStyleIdx="0" presStyleCnt="3">
        <dgm:presLayoutVars>
          <dgm:bulletEnabled val="1"/>
        </dgm:presLayoutVars>
      </dgm:prSet>
      <dgm:spPr/>
    </dgm:pt>
    <dgm:pt modelId="{E16C0D2B-6713-41D0-966C-BE535670596B}" type="pres">
      <dgm:prSet presAssocID="{B4BFC408-C4EE-4DC4-BEC5-3A46C4B72833}" presName="childNode1tx" presStyleLbl="bgAcc1" presStyleIdx="0" presStyleCnt="3">
        <dgm:presLayoutVars>
          <dgm:bulletEnabled val="1"/>
        </dgm:presLayoutVars>
      </dgm:prSet>
      <dgm:spPr/>
    </dgm:pt>
    <dgm:pt modelId="{A6677C2D-6318-4062-9705-BAE6F09D2BF7}" type="pres">
      <dgm:prSet presAssocID="{B4BFC408-C4EE-4DC4-BEC5-3A46C4B72833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9DE251ED-584E-4B18-8280-16CB3C8090CC}" type="pres">
      <dgm:prSet presAssocID="{B4BFC408-C4EE-4DC4-BEC5-3A46C4B72833}" presName="connSite1" presStyleCnt="0"/>
      <dgm:spPr/>
    </dgm:pt>
    <dgm:pt modelId="{78AB1B05-B994-42C9-9B1F-03AB5228C77B}" type="pres">
      <dgm:prSet presAssocID="{77A2C970-CBCE-4145-BB6D-7EF4B6FD52E6}" presName="Name9" presStyleLbl="sibTrans2D1" presStyleIdx="0" presStyleCnt="2"/>
      <dgm:spPr/>
    </dgm:pt>
    <dgm:pt modelId="{2CE589EB-32F1-4B97-930B-63DC1237845E}" type="pres">
      <dgm:prSet presAssocID="{A205127A-9D43-4E4D-9D61-A412F06EDEA5}" presName="composite2" presStyleCnt="0"/>
      <dgm:spPr/>
    </dgm:pt>
    <dgm:pt modelId="{67784136-5C27-48D0-94DB-98CA77E26D43}" type="pres">
      <dgm:prSet presAssocID="{A205127A-9D43-4E4D-9D61-A412F06EDEA5}" presName="dummyNode2" presStyleLbl="node1" presStyleIdx="0" presStyleCnt="3"/>
      <dgm:spPr/>
    </dgm:pt>
    <dgm:pt modelId="{7FF9A734-6600-414A-9F9B-E06741C86125}" type="pres">
      <dgm:prSet presAssocID="{A205127A-9D43-4E4D-9D61-A412F06EDEA5}" presName="childNode2" presStyleLbl="bgAcc1" presStyleIdx="1" presStyleCnt="3">
        <dgm:presLayoutVars>
          <dgm:bulletEnabled val="1"/>
        </dgm:presLayoutVars>
      </dgm:prSet>
      <dgm:spPr/>
    </dgm:pt>
    <dgm:pt modelId="{7DAE6A69-4590-416C-80CD-1ED46FEDE924}" type="pres">
      <dgm:prSet presAssocID="{A205127A-9D43-4E4D-9D61-A412F06EDEA5}" presName="childNode2tx" presStyleLbl="bgAcc1" presStyleIdx="1" presStyleCnt="3">
        <dgm:presLayoutVars>
          <dgm:bulletEnabled val="1"/>
        </dgm:presLayoutVars>
      </dgm:prSet>
      <dgm:spPr/>
    </dgm:pt>
    <dgm:pt modelId="{D2904DD9-2073-426F-86A8-93BD67044879}" type="pres">
      <dgm:prSet presAssocID="{A205127A-9D43-4E4D-9D61-A412F06EDEA5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4A5C5B-558D-423A-BC07-A30CF9C1732A}" type="pres">
      <dgm:prSet presAssocID="{A205127A-9D43-4E4D-9D61-A412F06EDEA5}" presName="connSite2" presStyleCnt="0"/>
      <dgm:spPr/>
    </dgm:pt>
    <dgm:pt modelId="{6825855F-64EA-4DA9-A238-47754C0DE1D7}" type="pres">
      <dgm:prSet presAssocID="{4E45B562-076E-409E-826E-394930545370}" presName="Name18" presStyleLbl="sibTrans2D1" presStyleIdx="1" presStyleCnt="2"/>
      <dgm:spPr/>
    </dgm:pt>
    <dgm:pt modelId="{156797B7-BEC3-4085-A648-55E772FE66BE}" type="pres">
      <dgm:prSet presAssocID="{626E8ABF-F29F-4428-8CB4-F995EA2F98EB}" presName="composite1" presStyleCnt="0"/>
      <dgm:spPr/>
    </dgm:pt>
    <dgm:pt modelId="{5FD40642-D1F3-477A-B6F6-60FA79C2EFC3}" type="pres">
      <dgm:prSet presAssocID="{626E8ABF-F29F-4428-8CB4-F995EA2F98EB}" presName="dummyNode1" presStyleLbl="node1" presStyleIdx="1" presStyleCnt="3"/>
      <dgm:spPr/>
    </dgm:pt>
    <dgm:pt modelId="{756D1048-F776-4D40-B434-1D019914DB44}" type="pres">
      <dgm:prSet presAssocID="{626E8ABF-F29F-4428-8CB4-F995EA2F98EB}" presName="childNode1" presStyleLbl="bgAcc1" presStyleIdx="2" presStyleCnt="3">
        <dgm:presLayoutVars>
          <dgm:bulletEnabled val="1"/>
        </dgm:presLayoutVars>
      </dgm:prSet>
      <dgm:spPr/>
    </dgm:pt>
    <dgm:pt modelId="{D3D7FAEE-0FC9-4909-9FA6-CD516665E946}" type="pres">
      <dgm:prSet presAssocID="{626E8ABF-F29F-4428-8CB4-F995EA2F98EB}" presName="childNode1tx" presStyleLbl="bgAcc1" presStyleIdx="2" presStyleCnt="3">
        <dgm:presLayoutVars>
          <dgm:bulletEnabled val="1"/>
        </dgm:presLayoutVars>
      </dgm:prSet>
      <dgm:spPr/>
    </dgm:pt>
    <dgm:pt modelId="{37A08543-D706-4803-B1A0-F576F557CBBD}" type="pres">
      <dgm:prSet presAssocID="{626E8ABF-F29F-4428-8CB4-F995EA2F98E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10882C34-287E-45BF-8183-C503B37D10E9}" type="pres">
      <dgm:prSet presAssocID="{626E8ABF-F29F-4428-8CB4-F995EA2F98EB}" presName="connSite1" presStyleCnt="0"/>
      <dgm:spPr/>
    </dgm:pt>
  </dgm:ptLst>
  <dgm:cxnLst>
    <dgm:cxn modelId="{8B1C0800-3792-40C7-AC4E-85C308C0FF51}" type="presOf" srcId="{B4BFC408-C4EE-4DC4-BEC5-3A46C4B72833}" destId="{A6677C2D-6318-4062-9705-BAE6F09D2BF7}" srcOrd="0" destOrd="0" presId="urn:microsoft.com/office/officeart/2005/8/layout/hProcess4"/>
    <dgm:cxn modelId="{C0A42007-1505-4FA0-A3B3-D5871613C0EE}" type="presOf" srcId="{6EE6AF69-C572-40A8-BA32-4D5D3A9A9686}" destId="{D3D7FAEE-0FC9-4909-9FA6-CD516665E946}" srcOrd="1" destOrd="0" presId="urn:microsoft.com/office/officeart/2005/8/layout/hProcess4"/>
    <dgm:cxn modelId="{D84BBE16-9645-435A-818E-79C9397D5AD2}" type="presOf" srcId="{25A0D48E-B1B7-4807-87A7-D48E0DF4AF24}" destId="{E16C0D2B-6713-41D0-966C-BE535670596B}" srcOrd="1" destOrd="0" presId="urn:microsoft.com/office/officeart/2005/8/layout/hProcess4"/>
    <dgm:cxn modelId="{18459E18-EF61-404A-ACBE-A43CA88FC517}" srcId="{B4BFC408-C4EE-4DC4-BEC5-3A46C4B72833}" destId="{AD66D97C-16AB-4D02-A5D5-2E07C47D991E}" srcOrd="1" destOrd="0" parTransId="{F450C2DE-C7CC-4EFD-8B56-19DA4E997891}" sibTransId="{A3DE1CA6-2D42-459A-95FC-8B95FB47D0BC}"/>
    <dgm:cxn modelId="{E5016C1E-86EC-44BD-BB9C-7A05E8C170EF}" srcId="{4132A4F9-645E-456E-8945-565F0698703C}" destId="{626E8ABF-F29F-4428-8CB4-F995EA2F98EB}" srcOrd="2" destOrd="0" parTransId="{AFF5A3B0-1DD3-4E51-B821-668623F14D1E}" sibTransId="{4E1F6C77-503A-411F-8DFA-B2DC71620EB8}"/>
    <dgm:cxn modelId="{10F8E432-C1F4-45DA-9328-0F6745C8EB8E}" srcId="{4132A4F9-645E-456E-8945-565F0698703C}" destId="{B4BFC408-C4EE-4DC4-BEC5-3A46C4B72833}" srcOrd="0" destOrd="0" parTransId="{A996E58A-527F-4042-9308-E98F6122D08D}" sibTransId="{77A2C970-CBCE-4145-BB6D-7EF4B6FD52E6}"/>
    <dgm:cxn modelId="{97669734-984D-40A3-98F7-2FF697B92FB1}" type="presOf" srcId="{AD66D97C-16AB-4D02-A5D5-2E07C47D991E}" destId="{25A5C2C4-568A-47DC-AA02-B807AE00FA6A}" srcOrd="0" destOrd="1" presId="urn:microsoft.com/office/officeart/2005/8/layout/hProcess4"/>
    <dgm:cxn modelId="{F6A5D641-07BD-481B-99A4-23753E40B47E}" srcId="{626E8ABF-F29F-4428-8CB4-F995EA2F98EB}" destId="{F72B852C-384D-4AA7-9464-965B6A29D7BD}" srcOrd="1" destOrd="0" parTransId="{62DE594D-7D00-4A47-926C-C4F52EC844A1}" sibTransId="{A694CB77-07BE-4608-8347-0B602DA1B6A2}"/>
    <dgm:cxn modelId="{F3A7066E-42FB-46E8-92E1-2633649F423E}" srcId="{B4BFC408-C4EE-4DC4-BEC5-3A46C4B72833}" destId="{25A0D48E-B1B7-4807-87A7-D48E0DF4AF24}" srcOrd="0" destOrd="0" parTransId="{CA33FB50-5E0F-4CAD-8C78-A963E8EF2F76}" sibTransId="{E37B8F4F-ABD0-4589-9A5A-E4AA3DB674AA}"/>
    <dgm:cxn modelId="{8A772F51-1055-41CA-BA13-4C99F9DDFED0}" type="presOf" srcId="{49B9C208-5E33-4C65-936F-E4D3642359C7}" destId="{7DAE6A69-4590-416C-80CD-1ED46FEDE924}" srcOrd="1" destOrd="1" presId="urn:microsoft.com/office/officeart/2005/8/layout/hProcess4"/>
    <dgm:cxn modelId="{8ADA4874-C7C1-4CC5-874E-6A7C9E430752}" type="presOf" srcId="{F72B852C-384D-4AA7-9464-965B6A29D7BD}" destId="{756D1048-F776-4D40-B434-1D019914DB44}" srcOrd="0" destOrd="1" presId="urn:microsoft.com/office/officeart/2005/8/layout/hProcess4"/>
    <dgm:cxn modelId="{38498554-698D-4D21-ACD7-2CF98DF1F452}" type="presOf" srcId="{626E8ABF-F29F-4428-8CB4-F995EA2F98EB}" destId="{37A08543-D706-4803-B1A0-F576F557CBBD}" srcOrd="0" destOrd="0" presId="urn:microsoft.com/office/officeart/2005/8/layout/hProcess4"/>
    <dgm:cxn modelId="{30D63486-F3A3-45D3-940E-B39FDA875FDF}" srcId="{A205127A-9D43-4E4D-9D61-A412F06EDEA5}" destId="{49B9C208-5E33-4C65-936F-E4D3642359C7}" srcOrd="1" destOrd="0" parTransId="{BD76C8FE-3725-4137-ACBA-D5A9398BD4AA}" sibTransId="{1A90CA8B-B5B7-44C5-897B-EBA963CC9E40}"/>
    <dgm:cxn modelId="{CD651587-C39B-4D97-B21B-4570FEF30616}" type="presOf" srcId="{4132A4F9-645E-456E-8945-565F0698703C}" destId="{04DDBFB4-22A4-4E81-925D-728D432D91EB}" srcOrd="0" destOrd="0" presId="urn:microsoft.com/office/officeart/2005/8/layout/hProcess4"/>
    <dgm:cxn modelId="{B10FE593-EEEA-4749-9C3C-306D50FA9B62}" type="presOf" srcId="{A205127A-9D43-4E4D-9D61-A412F06EDEA5}" destId="{D2904DD9-2073-426F-86A8-93BD67044879}" srcOrd="0" destOrd="0" presId="urn:microsoft.com/office/officeart/2005/8/layout/hProcess4"/>
    <dgm:cxn modelId="{6FFFA6B3-939B-4B6B-AC68-2CD1A7D35682}" srcId="{4132A4F9-645E-456E-8945-565F0698703C}" destId="{A205127A-9D43-4E4D-9D61-A412F06EDEA5}" srcOrd="1" destOrd="0" parTransId="{E1EEDBC2-0B4E-4B55-B1BF-F6FDC8A5A13A}" sibTransId="{4E45B562-076E-409E-826E-394930545370}"/>
    <dgm:cxn modelId="{5A2BF1B4-F7D9-4A67-A92F-ACF17A8B7DB3}" type="presOf" srcId="{AD66D97C-16AB-4D02-A5D5-2E07C47D991E}" destId="{E16C0D2B-6713-41D0-966C-BE535670596B}" srcOrd="1" destOrd="1" presId="urn:microsoft.com/office/officeart/2005/8/layout/hProcess4"/>
    <dgm:cxn modelId="{8BA252BB-A003-4654-9A23-5718F059FE42}" type="presOf" srcId="{77A2C970-CBCE-4145-BB6D-7EF4B6FD52E6}" destId="{78AB1B05-B994-42C9-9B1F-03AB5228C77B}" srcOrd="0" destOrd="0" presId="urn:microsoft.com/office/officeart/2005/8/layout/hProcess4"/>
    <dgm:cxn modelId="{5D7D4DC0-D60E-4287-8FDD-FFBBFF0BF15F}" type="presOf" srcId="{6EE6AF69-C572-40A8-BA32-4D5D3A9A9686}" destId="{756D1048-F776-4D40-B434-1D019914DB44}" srcOrd="0" destOrd="0" presId="urn:microsoft.com/office/officeart/2005/8/layout/hProcess4"/>
    <dgm:cxn modelId="{E6243EC7-D52B-4E53-92D3-0937DD8C6112}" type="presOf" srcId="{4E45B562-076E-409E-826E-394930545370}" destId="{6825855F-64EA-4DA9-A238-47754C0DE1D7}" srcOrd="0" destOrd="0" presId="urn:microsoft.com/office/officeart/2005/8/layout/hProcess4"/>
    <dgm:cxn modelId="{008382D7-05BE-4798-A61A-3E355D87A583}" type="presOf" srcId="{F72B852C-384D-4AA7-9464-965B6A29D7BD}" destId="{D3D7FAEE-0FC9-4909-9FA6-CD516665E946}" srcOrd="1" destOrd="1" presId="urn:microsoft.com/office/officeart/2005/8/layout/hProcess4"/>
    <dgm:cxn modelId="{E0FD05D9-0BF6-4F1C-8BF2-03C142147347}" type="presOf" srcId="{3F9120F0-2A54-49A3-849A-8C607478490F}" destId="{7DAE6A69-4590-416C-80CD-1ED46FEDE924}" srcOrd="1" destOrd="0" presId="urn:microsoft.com/office/officeart/2005/8/layout/hProcess4"/>
    <dgm:cxn modelId="{94CAA8D9-6CA2-4237-B5DB-01F2A5ADAF74}" type="presOf" srcId="{25A0D48E-B1B7-4807-87A7-D48E0DF4AF24}" destId="{25A5C2C4-568A-47DC-AA02-B807AE00FA6A}" srcOrd="0" destOrd="0" presId="urn:microsoft.com/office/officeart/2005/8/layout/hProcess4"/>
    <dgm:cxn modelId="{5606CBD9-7274-4D85-9370-51DCB4CA1EEE}" type="presOf" srcId="{3F9120F0-2A54-49A3-849A-8C607478490F}" destId="{7FF9A734-6600-414A-9F9B-E06741C86125}" srcOrd="0" destOrd="0" presId="urn:microsoft.com/office/officeart/2005/8/layout/hProcess4"/>
    <dgm:cxn modelId="{8DAEA3E3-478C-4064-BCDF-E2C43772F417}" srcId="{A205127A-9D43-4E4D-9D61-A412F06EDEA5}" destId="{3F9120F0-2A54-49A3-849A-8C607478490F}" srcOrd="0" destOrd="0" parTransId="{5F963230-BEC2-411B-8FC9-5CE9C209D0E5}" sibTransId="{E2C5E085-2EE4-44D1-B78F-271197D39D96}"/>
    <dgm:cxn modelId="{4F60B3E9-EE3F-4B1B-8AA5-B9D692869244}" type="presOf" srcId="{49B9C208-5E33-4C65-936F-E4D3642359C7}" destId="{7FF9A734-6600-414A-9F9B-E06741C86125}" srcOrd="0" destOrd="1" presId="urn:microsoft.com/office/officeart/2005/8/layout/hProcess4"/>
    <dgm:cxn modelId="{CBECEAEB-D524-4454-9D43-0762AB035C7D}" srcId="{626E8ABF-F29F-4428-8CB4-F995EA2F98EB}" destId="{6EE6AF69-C572-40A8-BA32-4D5D3A9A9686}" srcOrd="0" destOrd="0" parTransId="{42DC9C6B-BC76-4959-A5F9-73DB05069BC6}" sibTransId="{3825DC34-539C-4283-ACAC-57EAE2224C1E}"/>
    <dgm:cxn modelId="{DB8B5CA0-1300-4569-9E12-0DDDEA8C5C7A}" type="presParOf" srcId="{04DDBFB4-22A4-4E81-925D-728D432D91EB}" destId="{460F7435-8FFC-4AAE-BF1E-F05CD9DB0020}" srcOrd="0" destOrd="0" presId="urn:microsoft.com/office/officeart/2005/8/layout/hProcess4"/>
    <dgm:cxn modelId="{1D07D9F8-7F46-42B7-8F99-2343E399B97E}" type="presParOf" srcId="{04DDBFB4-22A4-4E81-925D-728D432D91EB}" destId="{0D06B5D6-55D3-4F38-85E3-179C0516294A}" srcOrd="1" destOrd="0" presId="urn:microsoft.com/office/officeart/2005/8/layout/hProcess4"/>
    <dgm:cxn modelId="{5C0B117F-B3B2-4FEF-ACA1-E5C78FEA2D3A}" type="presParOf" srcId="{04DDBFB4-22A4-4E81-925D-728D432D91EB}" destId="{E537700F-A2C9-482A-A1B9-B682A6963E63}" srcOrd="2" destOrd="0" presId="urn:microsoft.com/office/officeart/2005/8/layout/hProcess4"/>
    <dgm:cxn modelId="{4060EDED-E9C3-4B66-B899-22DA1471A6AE}" type="presParOf" srcId="{E537700F-A2C9-482A-A1B9-B682A6963E63}" destId="{62F4A589-7AAA-4907-A608-157EADB2C860}" srcOrd="0" destOrd="0" presId="urn:microsoft.com/office/officeart/2005/8/layout/hProcess4"/>
    <dgm:cxn modelId="{66618F1A-21FD-4EB5-98B7-D5270FD77158}" type="presParOf" srcId="{62F4A589-7AAA-4907-A608-157EADB2C860}" destId="{D142A5A9-845E-4EDD-B1B0-C56980DE3C38}" srcOrd="0" destOrd="0" presId="urn:microsoft.com/office/officeart/2005/8/layout/hProcess4"/>
    <dgm:cxn modelId="{08126738-74DD-4425-B9E2-46B617556DA3}" type="presParOf" srcId="{62F4A589-7AAA-4907-A608-157EADB2C860}" destId="{25A5C2C4-568A-47DC-AA02-B807AE00FA6A}" srcOrd="1" destOrd="0" presId="urn:microsoft.com/office/officeart/2005/8/layout/hProcess4"/>
    <dgm:cxn modelId="{49786E7B-7CD2-4A8C-80AE-F3DC6D7B78EB}" type="presParOf" srcId="{62F4A589-7AAA-4907-A608-157EADB2C860}" destId="{E16C0D2B-6713-41D0-966C-BE535670596B}" srcOrd="2" destOrd="0" presId="urn:microsoft.com/office/officeart/2005/8/layout/hProcess4"/>
    <dgm:cxn modelId="{1AFF0678-12FC-4509-9AA3-6F07F5B99ED6}" type="presParOf" srcId="{62F4A589-7AAA-4907-A608-157EADB2C860}" destId="{A6677C2D-6318-4062-9705-BAE6F09D2BF7}" srcOrd="3" destOrd="0" presId="urn:microsoft.com/office/officeart/2005/8/layout/hProcess4"/>
    <dgm:cxn modelId="{F2B58BF5-3900-4406-A1BE-EB9EE94229EE}" type="presParOf" srcId="{62F4A589-7AAA-4907-A608-157EADB2C860}" destId="{9DE251ED-584E-4B18-8280-16CB3C8090CC}" srcOrd="4" destOrd="0" presId="urn:microsoft.com/office/officeart/2005/8/layout/hProcess4"/>
    <dgm:cxn modelId="{ED5B0729-EF82-44C1-8D45-7ED8D1225879}" type="presParOf" srcId="{E537700F-A2C9-482A-A1B9-B682A6963E63}" destId="{78AB1B05-B994-42C9-9B1F-03AB5228C77B}" srcOrd="1" destOrd="0" presId="urn:microsoft.com/office/officeart/2005/8/layout/hProcess4"/>
    <dgm:cxn modelId="{8DE918F2-3EE7-4829-9E20-716DBF27C981}" type="presParOf" srcId="{E537700F-A2C9-482A-A1B9-B682A6963E63}" destId="{2CE589EB-32F1-4B97-930B-63DC1237845E}" srcOrd="2" destOrd="0" presId="urn:microsoft.com/office/officeart/2005/8/layout/hProcess4"/>
    <dgm:cxn modelId="{016DBC32-D71F-40DF-8647-E4B4317976D8}" type="presParOf" srcId="{2CE589EB-32F1-4B97-930B-63DC1237845E}" destId="{67784136-5C27-48D0-94DB-98CA77E26D43}" srcOrd="0" destOrd="0" presId="urn:microsoft.com/office/officeart/2005/8/layout/hProcess4"/>
    <dgm:cxn modelId="{B1D993EF-9B7C-4725-811A-F3E389A3EAEB}" type="presParOf" srcId="{2CE589EB-32F1-4B97-930B-63DC1237845E}" destId="{7FF9A734-6600-414A-9F9B-E06741C86125}" srcOrd="1" destOrd="0" presId="urn:microsoft.com/office/officeart/2005/8/layout/hProcess4"/>
    <dgm:cxn modelId="{4E3F7D55-5813-45B8-83F6-F347D8C00D2C}" type="presParOf" srcId="{2CE589EB-32F1-4B97-930B-63DC1237845E}" destId="{7DAE6A69-4590-416C-80CD-1ED46FEDE924}" srcOrd="2" destOrd="0" presId="urn:microsoft.com/office/officeart/2005/8/layout/hProcess4"/>
    <dgm:cxn modelId="{E08E062A-8766-4AE4-9F6D-1A1F6D14802A}" type="presParOf" srcId="{2CE589EB-32F1-4B97-930B-63DC1237845E}" destId="{D2904DD9-2073-426F-86A8-93BD67044879}" srcOrd="3" destOrd="0" presId="urn:microsoft.com/office/officeart/2005/8/layout/hProcess4"/>
    <dgm:cxn modelId="{C4FBA081-9B10-41D2-A2B6-E9A166E73992}" type="presParOf" srcId="{2CE589EB-32F1-4B97-930B-63DC1237845E}" destId="{C24A5C5B-558D-423A-BC07-A30CF9C1732A}" srcOrd="4" destOrd="0" presId="urn:microsoft.com/office/officeart/2005/8/layout/hProcess4"/>
    <dgm:cxn modelId="{B5C055F7-9773-4EE4-8E1C-81DE916D81AF}" type="presParOf" srcId="{E537700F-A2C9-482A-A1B9-B682A6963E63}" destId="{6825855F-64EA-4DA9-A238-47754C0DE1D7}" srcOrd="3" destOrd="0" presId="urn:microsoft.com/office/officeart/2005/8/layout/hProcess4"/>
    <dgm:cxn modelId="{D55D256B-1625-4071-AEA9-191E2E58B5F0}" type="presParOf" srcId="{E537700F-A2C9-482A-A1B9-B682A6963E63}" destId="{156797B7-BEC3-4085-A648-55E772FE66BE}" srcOrd="4" destOrd="0" presId="urn:microsoft.com/office/officeart/2005/8/layout/hProcess4"/>
    <dgm:cxn modelId="{D5C38490-F7F1-4D78-908D-C13798881F1A}" type="presParOf" srcId="{156797B7-BEC3-4085-A648-55E772FE66BE}" destId="{5FD40642-D1F3-477A-B6F6-60FA79C2EFC3}" srcOrd="0" destOrd="0" presId="urn:microsoft.com/office/officeart/2005/8/layout/hProcess4"/>
    <dgm:cxn modelId="{65AE03CB-4792-4BBC-AE34-033CC66C20C3}" type="presParOf" srcId="{156797B7-BEC3-4085-A648-55E772FE66BE}" destId="{756D1048-F776-4D40-B434-1D019914DB44}" srcOrd="1" destOrd="0" presId="urn:microsoft.com/office/officeart/2005/8/layout/hProcess4"/>
    <dgm:cxn modelId="{46A5AECE-E1C1-4A5F-A589-08D3732BBCBC}" type="presParOf" srcId="{156797B7-BEC3-4085-A648-55E772FE66BE}" destId="{D3D7FAEE-0FC9-4909-9FA6-CD516665E946}" srcOrd="2" destOrd="0" presId="urn:microsoft.com/office/officeart/2005/8/layout/hProcess4"/>
    <dgm:cxn modelId="{081EEB27-3463-4315-927B-9FEA1BF68545}" type="presParOf" srcId="{156797B7-BEC3-4085-A648-55E772FE66BE}" destId="{37A08543-D706-4803-B1A0-F576F557CBBD}" srcOrd="3" destOrd="0" presId="urn:microsoft.com/office/officeart/2005/8/layout/hProcess4"/>
    <dgm:cxn modelId="{8F756D13-27D4-4801-93BD-0C47A0B7C2DC}" type="presParOf" srcId="{156797B7-BEC3-4085-A648-55E772FE66BE}" destId="{10882C34-287E-45BF-8183-C503B37D10E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F5BDC-3EAF-41B5-8541-F87596E663EF}">
      <dsp:nvSpPr>
        <dsp:cNvPr id="0" name=""/>
        <dsp:cNvSpPr/>
      </dsp:nvSpPr>
      <dsp:spPr>
        <a:xfrm>
          <a:off x="134698" y="942233"/>
          <a:ext cx="2574939" cy="4466607"/>
        </a:xfrm>
        <a:prstGeom prst="wedgeRectCallout">
          <a:avLst>
            <a:gd name="adj1" fmla="val 0"/>
            <a:gd name="adj2" fmla="val 0"/>
          </a:avLst>
        </a:prstGeom>
        <a:solidFill>
          <a:srgbClr val="FFC1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Data loading and Display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Data Verification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Dataset Statistics Calculation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Sample Selection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Class Distribution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Normalization input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900" b="0" i="0" kern="1200" dirty="0" err="1">
              <a:latin typeface="+mj-lt"/>
            </a:rPr>
            <a:t>Label</a:t>
          </a:r>
          <a:r>
            <a:rPr lang="en-GB" sz="1900" b="0" i="0" kern="1200" dirty="0">
              <a:latin typeface="+mj-lt"/>
            </a:rPr>
            <a:t> Encoding (One-hot Encoding)</a:t>
          </a:r>
          <a:endParaRPr lang="en-GB" sz="1900" b="0" kern="1200" dirty="0">
            <a:latin typeface="+mj-lt"/>
          </a:endParaRPr>
        </a:p>
      </dsp:txBody>
      <dsp:txXfrm>
        <a:off x="134698" y="942233"/>
        <a:ext cx="2248146" cy="4466607"/>
      </dsp:txXfrm>
    </dsp:sp>
    <dsp:sp modelId="{AB21205D-B086-45F3-AE0C-0CFAE5C38D58}">
      <dsp:nvSpPr>
        <dsp:cNvPr id="0" name=""/>
        <dsp:cNvSpPr/>
      </dsp:nvSpPr>
      <dsp:spPr>
        <a:xfrm>
          <a:off x="135170" y="0"/>
          <a:ext cx="2573994" cy="95368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b="1" kern="1200" dirty="0">
              <a:latin typeface="+mj-lt"/>
            </a:rPr>
            <a:t>DATASET</a:t>
          </a:r>
          <a:endParaRPr lang="en-GB" sz="4000" b="1" kern="1200" dirty="0">
            <a:latin typeface="+mj-lt"/>
          </a:endParaRPr>
        </a:p>
      </dsp:txBody>
      <dsp:txXfrm>
        <a:off x="135170" y="0"/>
        <a:ext cx="2573994" cy="953685"/>
      </dsp:txXfrm>
    </dsp:sp>
    <dsp:sp modelId="{56695137-2888-42F2-8D78-5C635CFEF034}">
      <dsp:nvSpPr>
        <dsp:cNvPr id="0" name=""/>
        <dsp:cNvSpPr/>
      </dsp:nvSpPr>
      <dsp:spPr>
        <a:xfrm>
          <a:off x="2733605" y="934513"/>
          <a:ext cx="4396410" cy="4484142"/>
        </a:xfrm>
        <a:prstGeom prst="wedgeRectCallout">
          <a:avLst>
            <a:gd name="adj1" fmla="val -62500"/>
            <a:gd name="adj2" fmla="val 20830"/>
          </a:avLst>
        </a:prstGeom>
        <a:solidFill>
          <a:srgbClr val="FFC1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>
              <a:latin typeface="+mj-lt"/>
            </a:rPr>
            <a:t>Data Splitting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>
              <a:latin typeface="+mj-lt"/>
            </a:rPr>
            <a:t>MLP</a:t>
          </a:r>
          <a:r>
            <a:rPr lang="pl-PL" sz="1900" b="0" i="0" kern="1200" dirty="0">
              <a:latin typeface="+mj-lt"/>
            </a:rPr>
            <a:t> network:</a:t>
          </a:r>
        </a:p>
      </dsp:txBody>
      <dsp:txXfrm>
        <a:off x="2733605" y="934513"/>
        <a:ext cx="3838450" cy="4484142"/>
      </dsp:txXfrm>
    </dsp:sp>
    <dsp:sp modelId="{84068F98-DC91-42DE-8AA0-E331ACEC50F0}">
      <dsp:nvSpPr>
        <dsp:cNvPr id="0" name=""/>
        <dsp:cNvSpPr/>
      </dsp:nvSpPr>
      <dsp:spPr>
        <a:xfrm>
          <a:off x="2734007" y="9834"/>
          <a:ext cx="4395606" cy="94755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b="1" kern="1200" dirty="0">
              <a:latin typeface="+mj-lt"/>
            </a:rPr>
            <a:t>BUILD &amp; TEST</a:t>
          </a:r>
          <a:endParaRPr lang="en-GB" sz="4000" b="1" kern="1200" dirty="0">
            <a:latin typeface="+mj-lt"/>
          </a:endParaRPr>
        </a:p>
      </dsp:txBody>
      <dsp:txXfrm>
        <a:off x="2734007" y="9834"/>
        <a:ext cx="4395606" cy="947557"/>
      </dsp:txXfrm>
    </dsp:sp>
    <dsp:sp modelId="{50C4018C-86C8-4425-98A0-8D20B768A382}">
      <dsp:nvSpPr>
        <dsp:cNvPr id="0" name=""/>
        <dsp:cNvSpPr/>
      </dsp:nvSpPr>
      <dsp:spPr>
        <a:xfrm>
          <a:off x="7163081" y="954672"/>
          <a:ext cx="2253448" cy="4463994"/>
        </a:xfrm>
        <a:prstGeom prst="wedgeRectCallout">
          <a:avLst>
            <a:gd name="adj1" fmla="val -62500"/>
            <a:gd name="adj2" fmla="val 20830"/>
          </a:avLst>
        </a:prstGeom>
        <a:solidFill>
          <a:srgbClr val="FFC1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>
              <a:latin typeface="+mj-lt"/>
            </a:rPr>
            <a:t>Prediction and Evaluation</a:t>
          </a:r>
          <a:r>
            <a:rPr lang="pl-PL" sz="1900" b="0" i="0" kern="1200" dirty="0">
              <a:latin typeface="+mj-lt"/>
            </a:rPr>
            <a:t>,</a:t>
          </a:r>
          <a:endParaRPr lang="pl-PL" sz="1900" kern="1200" dirty="0">
            <a:latin typeface="+mj-lt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>
              <a:latin typeface="+mj-lt"/>
            </a:rPr>
            <a:t>Acuracy</a:t>
          </a:r>
          <a:r>
            <a:rPr lang="pl-PL" sz="190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>
              <a:latin typeface="+mj-lt"/>
            </a:rPr>
            <a:t>Confusion</a:t>
          </a:r>
          <a:r>
            <a:rPr lang="pl-PL" sz="1900" kern="1200" dirty="0">
              <a:latin typeface="+mj-lt"/>
            </a:rPr>
            <a:t> Matrix: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900" kern="1200" dirty="0">
            <a:latin typeface="+mj-lt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900" kern="1200" dirty="0">
            <a:latin typeface="+mj-lt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900" kern="1200" dirty="0">
            <a:latin typeface="+mj-lt"/>
          </a:endParaRPr>
        </a:p>
      </dsp:txBody>
      <dsp:txXfrm>
        <a:off x="7163081" y="954672"/>
        <a:ext cx="1967457" cy="4463994"/>
      </dsp:txXfrm>
    </dsp:sp>
    <dsp:sp modelId="{E60FC4B2-0FB9-42FD-BB9E-909FD3B58E40}">
      <dsp:nvSpPr>
        <dsp:cNvPr id="0" name=""/>
        <dsp:cNvSpPr/>
      </dsp:nvSpPr>
      <dsp:spPr>
        <a:xfrm>
          <a:off x="7160368" y="9150"/>
          <a:ext cx="2256161" cy="9467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b="1" kern="1200" dirty="0">
              <a:latin typeface="+mj-lt"/>
            </a:rPr>
            <a:t>RESULT</a:t>
          </a:r>
          <a:endParaRPr lang="en-GB" sz="4000" b="1" kern="1200" dirty="0">
            <a:latin typeface="+mj-lt"/>
          </a:endParaRPr>
        </a:p>
      </dsp:txBody>
      <dsp:txXfrm>
        <a:off x="7160368" y="9150"/>
        <a:ext cx="2256161" cy="946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5C2C4-568A-47DC-AA02-B807AE00FA6A}">
      <dsp:nvSpPr>
        <dsp:cNvPr id="0" name=""/>
        <dsp:cNvSpPr/>
      </dsp:nvSpPr>
      <dsp:spPr>
        <a:xfrm>
          <a:off x="4193" y="1490977"/>
          <a:ext cx="1940913" cy="1600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/>
        </a:p>
      </dsp:txBody>
      <dsp:txXfrm>
        <a:off x="41033" y="1527817"/>
        <a:ext cx="1867233" cy="1184129"/>
      </dsp:txXfrm>
    </dsp:sp>
    <dsp:sp modelId="{78AB1B05-B994-42C9-9B1F-03AB5228C77B}">
      <dsp:nvSpPr>
        <dsp:cNvPr id="0" name=""/>
        <dsp:cNvSpPr/>
      </dsp:nvSpPr>
      <dsp:spPr>
        <a:xfrm>
          <a:off x="1116982" y="1951430"/>
          <a:ext cx="2023494" cy="2023494"/>
        </a:xfrm>
        <a:prstGeom prst="leftCircularArrow">
          <a:avLst>
            <a:gd name="adj1" fmla="val 2580"/>
            <a:gd name="adj2" fmla="val 313304"/>
            <a:gd name="adj3" fmla="val 2088815"/>
            <a:gd name="adj4" fmla="val 9024489"/>
            <a:gd name="adj5" fmla="val 30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77C2D-6318-4062-9705-BAE6F09D2BF7}">
      <dsp:nvSpPr>
        <dsp:cNvPr id="0" name=""/>
        <dsp:cNvSpPr/>
      </dsp:nvSpPr>
      <dsp:spPr>
        <a:xfrm>
          <a:off x="435507" y="2748786"/>
          <a:ext cx="1725256" cy="686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100" kern="1200"/>
        </a:p>
      </dsp:txBody>
      <dsp:txXfrm>
        <a:off x="455602" y="2768881"/>
        <a:ext cx="1685066" cy="645887"/>
      </dsp:txXfrm>
    </dsp:sp>
    <dsp:sp modelId="{7FF9A734-6600-414A-9F9B-E06741C86125}">
      <dsp:nvSpPr>
        <dsp:cNvPr id="0" name=""/>
        <dsp:cNvSpPr/>
      </dsp:nvSpPr>
      <dsp:spPr>
        <a:xfrm>
          <a:off x="2409397" y="1490977"/>
          <a:ext cx="1940913" cy="1600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/>
        </a:p>
      </dsp:txBody>
      <dsp:txXfrm>
        <a:off x="2446237" y="1870855"/>
        <a:ext cx="1867233" cy="1184129"/>
      </dsp:txXfrm>
    </dsp:sp>
    <dsp:sp modelId="{6825855F-64EA-4DA9-A238-47754C0DE1D7}">
      <dsp:nvSpPr>
        <dsp:cNvPr id="0" name=""/>
        <dsp:cNvSpPr/>
      </dsp:nvSpPr>
      <dsp:spPr>
        <a:xfrm>
          <a:off x="3506012" y="545109"/>
          <a:ext cx="2271499" cy="2271499"/>
        </a:xfrm>
        <a:prstGeom prst="circularArrow">
          <a:avLst>
            <a:gd name="adj1" fmla="val 2299"/>
            <a:gd name="adj2" fmla="val 277283"/>
            <a:gd name="adj3" fmla="val 19547206"/>
            <a:gd name="adj4" fmla="val 12575511"/>
            <a:gd name="adj5" fmla="val 268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04DD9-2073-426F-86A8-93BD67044879}">
      <dsp:nvSpPr>
        <dsp:cNvPr id="0" name=""/>
        <dsp:cNvSpPr/>
      </dsp:nvSpPr>
      <dsp:spPr>
        <a:xfrm>
          <a:off x="2840711" y="1147938"/>
          <a:ext cx="1725256" cy="686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100" kern="1200"/>
        </a:p>
      </dsp:txBody>
      <dsp:txXfrm>
        <a:off x="2860806" y="1168033"/>
        <a:ext cx="1685066" cy="645887"/>
      </dsp:txXfrm>
    </dsp:sp>
    <dsp:sp modelId="{756D1048-F776-4D40-B434-1D019914DB44}">
      <dsp:nvSpPr>
        <dsp:cNvPr id="0" name=""/>
        <dsp:cNvSpPr/>
      </dsp:nvSpPr>
      <dsp:spPr>
        <a:xfrm>
          <a:off x="4814602" y="1490977"/>
          <a:ext cx="1940913" cy="1600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600" kern="1200"/>
        </a:p>
      </dsp:txBody>
      <dsp:txXfrm>
        <a:off x="4851442" y="1527817"/>
        <a:ext cx="1867233" cy="1184129"/>
      </dsp:txXfrm>
    </dsp:sp>
    <dsp:sp modelId="{37A08543-D706-4803-B1A0-F576F557CBBD}">
      <dsp:nvSpPr>
        <dsp:cNvPr id="0" name=""/>
        <dsp:cNvSpPr/>
      </dsp:nvSpPr>
      <dsp:spPr>
        <a:xfrm>
          <a:off x="5245916" y="2748786"/>
          <a:ext cx="1725256" cy="686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100" kern="1200"/>
        </a:p>
      </dsp:txBody>
      <dsp:txXfrm>
        <a:off x="5266011" y="2768881"/>
        <a:ext cx="1685066" cy="645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5" descr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5951539"/>
            <a:ext cx="1439334" cy="72072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ymbol zastępczy obrazu 2"/>
          <p:cNvSpPr>
            <a:spLocks noGrp="1"/>
          </p:cNvSpPr>
          <p:nvPr>
            <p:ph type="pic" idx="21"/>
          </p:nvPr>
        </p:nvSpPr>
        <p:spPr>
          <a:xfrm>
            <a:off x="1871530" y="1988840"/>
            <a:ext cx="10152538" cy="4752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871530" y="116632"/>
            <a:ext cx="10152538" cy="172819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200"/>
              </a:spcBef>
              <a:buSzTx/>
              <a:buNone/>
              <a:defRPr sz="5400" b="1"/>
            </a:lvl1pPr>
            <a:lvl2pPr marL="0" indent="457200">
              <a:spcBef>
                <a:spcPts val="1200"/>
              </a:spcBef>
              <a:buSzTx/>
              <a:buNone/>
              <a:defRPr sz="5400" b="1"/>
            </a:lvl2pPr>
            <a:lvl3pPr marL="0" indent="914400">
              <a:spcBef>
                <a:spcPts val="1200"/>
              </a:spcBef>
              <a:buSzTx/>
              <a:buNone/>
              <a:defRPr sz="5400" b="1"/>
            </a:lvl3pPr>
            <a:lvl4pPr marL="0" indent="1371600">
              <a:spcBef>
                <a:spcPts val="1200"/>
              </a:spcBef>
              <a:buSzTx/>
              <a:buNone/>
              <a:defRPr sz="5400" b="1"/>
            </a:lvl4pPr>
            <a:lvl5pPr marL="0" indent="1828800">
              <a:spcBef>
                <a:spcPts val="1200"/>
              </a:spcBef>
              <a:buSzTx/>
              <a:buNone/>
              <a:defRPr sz="5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Prostokąt 1"/>
          <p:cNvSpPr/>
          <p:nvPr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" name="Obraz 16" descr="Obraz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1" y="136680"/>
            <a:ext cx="1232563" cy="2127894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rostokąt 17"/>
          <p:cNvSpPr/>
          <p:nvPr/>
        </p:nvSpPr>
        <p:spPr>
          <a:xfrm>
            <a:off x="256084" y="5081590"/>
            <a:ext cx="1152130" cy="13684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Symbol zastępczy obrazu 4" descr="Symbol zastępczy obrazu 4"/>
          <p:cNvPicPr>
            <a:picLocks noChangeAspect="1"/>
          </p:cNvPicPr>
          <p:nvPr/>
        </p:nvPicPr>
        <p:blipFill>
          <a:blip r:embed="rId4"/>
          <a:srcRect l="2492" b="2945"/>
          <a:stretch>
            <a:fillRect/>
          </a:stretch>
        </p:blipFill>
        <p:spPr>
          <a:xfrm>
            <a:off x="428888" y="5819878"/>
            <a:ext cx="792517" cy="550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Obraz 19" descr="Obraz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28" y="5231107"/>
            <a:ext cx="937243" cy="42671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Obraz 4" descr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5951539"/>
            <a:ext cx="1439334" cy="720726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72226" y="2492896"/>
            <a:ext cx="5751842" cy="1152129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ymbol zastępczy obrazu 2"/>
          <p:cNvSpPr>
            <a:spLocks noGrp="1"/>
          </p:cNvSpPr>
          <p:nvPr>
            <p:ph type="pic" sz="half" idx="21"/>
          </p:nvPr>
        </p:nvSpPr>
        <p:spPr>
          <a:xfrm>
            <a:off x="1871530" y="116632"/>
            <a:ext cx="4224470" cy="66247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1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6272226" y="116631"/>
            <a:ext cx="5751842" cy="2232250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 b="1"/>
            </a:pPr>
            <a:endParaRPr/>
          </a:p>
        </p:txBody>
      </p:sp>
      <p:sp>
        <p:nvSpPr>
          <p:cNvPr id="32" name="Prostokąt 8"/>
          <p:cNvSpPr/>
          <p:nvPr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" name="Obraz 19" descr="Obraz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1" y="136680"/>
            <a:ext cx="1232563" cy="212789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Prostokąt 22"/>
          <p:cNvSpPr/>
          <p:nvPr/>
        </p:nvSpPr>
        <p:spPr>
          <a:xfrm>
            <a:off x="288387" y="5013176"/>
            <a:ext cx="1152129" cy="13684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5" name="Symbol zastępczy obrazu 4" descr="Symbol zastępczy obrazu 4"/>
          <p:cNvPicPr>
            <a:picLocks noChangeAspect="1"/>
          </p:cNvPicPr>
          <p:nvPr/>
        </p:nvPicPr>
        <p:blipFill>
          <a:blip r:embed="rId4"/>
          <a:srcRect l="2492" b="2945"/>
          <a:stretch>
            <a:fillRect/>
          </a:stretch>
        </p:blipFill>
        <p:spPr>
          <a:xfrm>
            <a:off x="461191" y="5751462"/>
            <a:ext cx="792517" cy="550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Obraz 25" descr="Obraz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31" y="5162691"/>
            <a:ext cx="937243" cy="426716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ymbol zastępczy tekstu 2"/>
          <p:cNvSpPr>
            <a:spLocks noGrp="1"/>
          </p:cNvSpPr>
          <p:nvPr>
            <p:ph type="body" sz="quarter" idx="21"/>
          </p:nvPr>
        </p:nvSpPr>
        <p:spPr>
          <a:xfrm>
            <a:off x="1007433" y="116632"/>
            <a:ext cx="11046299" cy="50405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400"/>
              </a:spcBef>
              <a:buSzTx/>
              <a:buNone/>
              <a:defRPr sz="2000"/>
            </a:pPr>
            <a:endParaRPr/>
          </a:p>
        </p:txBody>
      </p:sp>
      <p:sp>
        <p:nvSpPr>
          <p:cNvPr id="47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1007433" y="620687"/>
            <a:ext cx="11046299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5" name="Symbol zastępczy obrazu 2"/>
          <p:cNvSpPr>
            <a:spLocks noGrp="1"/>
          </p:cNvSpPr>
          <p:nvPr>
            <p:ph type="pic" sz="half" idx="21"/>
          </p:nvPr>
        </p:nvSpPr>
        <p:spPr>
          <a:xfrm>
            <a:off x="1007433" y="1844824"/>
            <a:ext cx="4896546" cy="49685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5238" y="1844824"/>
            <a:ext cx="5953424" cy="4968553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1007433" y="116632"/>
            <a:ext cx="11016634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  <p:sp>
        <p:nvSpPr>
          <p:cNvPr id="58" name="Symbol zastępczy tekstu 2"/>
          <p:cNvSpPr>
            <a:spLocks noGrp="1"/>
          </p:cNvSpPr>
          <p:nvPr>
            <p:ph type="body" sz="quarter" idx="23"/>
          </p:nvPr>
        </p:nvSpPr>
        <p:spPr>
          <a:xfrm>
            <a:off x="1007433" y="1120625"/>
            <a:ext cx="11041227" cy="508176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/>
          <a:p>
            <a:pPr marL="0" indent="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rostokąt 10"/>
          <p:cNvSpPr/>
          <p:nvPr/>
        </p:nvSpPr>
        <p:spPr>
          <a:xfrm>
            <a:off x="0" y="0"/>
            <a:ext cx="839501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07433" y="1628800"/>
            <a:ext cx="5376600" cy="511256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ymbol zastępczy tekstu 2"/>
          <p:cNvSpPr>
            <a:spLocks noGrp="1"/>
          </p:cNvSpPr>
          <p:nvPr>
            <p:ph type="body" sz="quarter" idx="21"/>
          </p:nvPr>
        </p:nvSpPr>
        <p:spPr>
          <a:xfrm>
            <a:off x="1007433" y="44623"/>
            <a:ext cx="11046299" cy="504058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400"/>
              </a:spcBef>
              <a:buSzTx/>
              <a:buNone/>
              <a:defRPr sz="2000"/>
            </a:pPr>
            <a:endParaRPr/>
          </a:p>
        </p:txBody>
      </p:sp>
      <p:sp>
        <p:nvSpPr>
          <p:cNvPr id="69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1007433" y="548679"/>
            <a:ext cx="11046299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  <p:pic>
        <p:nvPicPr>
          <p:cNvPr id="70" name="Obraz 14" descr="Obraz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2" y="136680"/>
            <a:ext cx="537031" cy="927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07435" y="1628800"/>
            <a:ext cx="5400553" cy="5184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ymbol zastępczy tekstu 2"/>
          <p:cNvSpPr>
            <a:spLocks noGrp="1"/>
          </p:cNvSpPr>
          <p:nvPr>
            <p:ph type="body" sz="quarter" idx="21"/>
          </p:nvPr>
        </p:nvSpPr>
        <p:spPr>
          <a:xfrm>
            <a:off x="1007433" y="116632"/>
            <a:ext cx="11016634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  <p:sp>
        <p:nvSpPr>
          <p:cNvPr id="80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1007434" y="1120625"/>
            <a:ext cx="5400554" cy="508176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/>
          <a:p>
            <a: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Symbol zastępczy tekstu 2"/>
          <p:cNvSpPr>
            <a:spLocks noGrp="1"/>
          </p:cNvSpPr>
          <p:nvPr>
            <p:ph type="body" sz="quarter" idx="23"/>
          </p:nvPr>
        </p:nvSpPr>
        <p:spPr>
          <a:xfrm>
            <a:off x="6672064" y="1120625"/>
            <a:ext cx="5400553" cy="508176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/>
          <a:p>
            <a: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911424" y="116632"/>
            <a:ext cx="4416491" cy="131846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5519935" y="116632"/>
            <a:ext cx="6528726" cy="662473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ymbol zastępczy tekstu 3"/>
          <p:cNvSpPr>
            <a:spLocks noGrp="1"/>
          </p:cNvSpPr>
          <p:nvPr>
            <p:ph type="body" sz="half" idx="21"/>
          </p:nvPr>
        </p:nvSpPr>
        <p:spPr>
          <a:xfrm>
            <a:off x="911424" y="1435100"/>
            <a:ext cx="4416492" cy="530626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3005269" y="4800600"/>
            <a:ext cx="73152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00" name="Symbol zastępczy obrazu 2"/>
          <p:cNvSpPr>
            <a:spLocks noGrp="1"/>
          </p:cNvSpPr>
          <p:nvPr>
            <p:ph type="pic" idx="21"/>
          </p:nvPr>
        </p:nvSpPr>
        <p:spPr>
          <a:xfrm>
            <a:off x="1007435" y="283"/>
            <a:ext cx="11184061" cy="47272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05269" y="5367337"/>
            <a:ext cx="7315201" cy="80486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91020" y="6546850"/>
            <a:ext cx="232877" cy="22851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07432" y="1556791"/>
            <a:ext cx="11016637" cy="5256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Prostokąt 9"/>
          <p:cNvSpPr/>
          <p:nvPr/>
        </p:nvSpPr>
        <p:spPr>
          <a:xfrm>
            <a:off x="0" y="0"/>
            <a:ext cx="839501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Obraz 12" descr="Obraz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902" y="136680"/>
            <a:ext cx="537031" cy="92713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609600" y="135483"/>
            <a:ext cx="10972800" cy="142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9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sv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2025-03-24 20.55.45.jpg" descr="2025-03-24 20.55.45.jpg"/>
          <p:cNvPicPr>
            <a:picLocks noChangeAspect="1"/>
          </p:cNvPicPr>
          <p:nvPr/>
        </p:nvPicPr>
        <p:blipFill>
          <a:blip r:embed="rId2"/>
          <a:srcRect l="13220" t="3989" r="6528" b="3989"/>
          <a:stretch>
            <a:fillRect/>
          </a:stretch>
        </p:blipFill>
        <p:spPr>
          <a:xfrm>
            <a:off x="1677549" y="-13693"/>
            <a:ext cx="10514451" cy="6885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ymbol zastępczy tekstu 2"/>
          <p:cNvSpPr txBox="1">
            <a:spLocks noGrp="1"/>
          </p:cNvSpPr>
          <p:nvPr>
            <p:ph type="subTitle" sz="quarter" idx="1"/>
          </p:nvPr>
        </p:nvSpPr>
        <p:spPr>
          <a:xfrm>
            <a:off x="2269369" y="857749"/>
            <a:ext cx="9816500" cy="133566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100"/>
              </a:spcBef>
              <a:defRPr sz="26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dirty="0"/>
              <a:t>Wine quality classification using Artificial Neural Network</a:t>
            </a:r>
          </a:p>
        </p:txBody>
      </p:sp>
      <p:sp>
        <p:nvSpPr>
          <p:cNvPr id="112" name="Symbol zastępczy obrazu 1"/>
          <p:cNvSpPr txBox="1"/>
          <p:nvPr/>
        </p:nvSpPr>
        <p:spPr>
          <a:xfrm>
            <a:off x="9182412" y="2606024"/>
            <a:ext cx="3040910" cy="945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A22D1B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t>Autors in group:</a:t>
            </a:r>
          </a:p>
          <a:p>
            <a:pPr>
              <a:defRPr sz="17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t>Paweł Ozga</a:t>
            </a:r>
          </a:p>
          <a:p>
            <a:pPr>
              <a:defRPr sz="17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t>Pranav Pramod</a:t>
            </a:r>
          </a:p>
        </p:txBody>
      </p:sp>
      <p:sp>
        <p:nvSpPr>
          <p:cNvPr id="113" name="TextBox 12"/>
          <p:cNvSpPr txBox="1"/>
          <p:nvPr/>
        </p:nvSpPr>
        <p:spPr>
          <a:xfrm>
            <a:off x="4103371" y="54430"/>
            <a:ext cx="566276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b="1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A22D1B"/>
                </a:solidFill>
                <a:effectLst>
                  <a:outerShdw blurRad="635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rPr dirty="0">
                <a:latin typeface="+mj-lt"/>
              </a:rPr>
              <a:t>Artificial Neural Networks - Project</a:t>
            </a:r>
          </a:p>
          <a:p>
            <a:pPr algn="ctr">
              <a:defRPr sz="3000" b="1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A22D1B"/>
                </a:solidFill>
                <a:effectLst>
                  <a:outerShdw blurRad="635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rPr dirty="0">
                <a:latin typeface="+mj-lt"/>
              </a:rPr>
              <a:t>W12AIR-SM0721P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3A3F6-DDE1-0C56-7DF8-3B7308228E5E}"/>
              </a:ext>
            </a:extLst>
          </p:cNvPr>
          <p:cNvSpPr txBox="1"/>
          <p:nvPr/>
        </p:nvSpPr>
        <p:spPr>
          <a:xfrm>
            <a:off x="0" y="2275349"/>
            <a:ext cx="17325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spc="0" normalizeH="0" baseline="0" dirty="0">
                <a:ln>
                  <a:solidFill>
                    <a:srgbClr val="C00000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Presentation1</a:t>
            </a:r>
            <a:endParaRPr kumimoji="0" lang="en-GB" sz="2400" b="1" i="0" u="none" strike="noStrike" cap="none" spc="0" normalizeH="0" baseline="0" dirty="0">
              <a:ln>
                <a:solidFill>
                  <a:srgbClr val="C00000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B34A3-B740-FF5E-8E2E-6EC88A27B6DA}"/>
              </a:ext>
            </a:extLst>
          </p:cNvPr>
          <p:cNvSpPr txBox="1"/>
          <p:nvPr/>
        </p:nvSpPr>
        <p:spPr>
          <a:xfrm>
            <a:off x="1746567" y="994982"/>
            <a:ext cx="70852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dirty="0">
                <a:solidFill>
                  <a:srgbClr val="00B0F0"/>
                </a:solidFill>
              </a:rPr>
              <a:t>A </a:t>
            </a:r>
            <a:r>
              <a:rPr lang="pl-PL" dirty="0">
                <a:solidFill>
                  <a:schemeClr val="tx1"/>
                </a:solidFill>
              </a:rPr>
              <a:t>+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Citric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acid</a:t>
            </a:r>
            <a:r>
              <a:rPr lang="pl-PL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Density</a:t>
            </a:r>
            <a:r>
              <a:rPr lang="pl-PL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pH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>
                <a:solidFill>
                  <a:srgbClr val="00B050"/>
                </a:solidFill>
              </a:rPr>
              <a:t>Total </a:t>
            </a:r>
            <a:r>
              <a:rPr lang="pl-PL" dirty="0" err="1">
                <a:solidFill>
                  <a:srgbClr val="00B050"/>
                </a:solidFill>
              </a:rPr>
              <a:t>sulfur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dioxide</a:t>
            </a:r>
            <a:r>
              <a:rPr lang="pl-PL" dirty="0">
                <a:solidFill>
                  <a:schemeClr val="tx1"/>
                </a:solidFill>
              </a:rPr>
              <a:t>, …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dirty="0">
                <a:solidFill>
                  <a:schemeClr val="tx1"/>
                </a:solidFill>
              </a:rPr>
              <a:t>… </a:t>
            </a:r>
            <a:r>
              <a:rPr lang="pl-PL" dirty="0" err="1">
                <a:solidFill>
                  <a:srgbClr val="00B050"/>
                </a:solidFill>
              </a:rPr>
              <a:t>Chlorides</a:t>
            </a:r>
            <a:r>
              <a:rPr lang="pl-PL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Residual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sugar</a:t>
            </a:r>
            <a:r>
              <a:rPr lang="pl-PL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Fixed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acidity</a:t>
            </a:r>
            <a:r>
              <a:rPr lang="pl-PL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Citric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err="1">
                <a:solidFill>
                  <a:srgbClr val="00B050"/>
                </a:solidFill>
              </a:rPr>
              <a:t>acid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/>
              <a:t>= set </a:t>
            </a:r>
            <a:r>
              <a:rPr lang="pl-PL" dirty="0">
                <a:solidFill>
                  <a:srgbClr val="00B050"/>
                </a:solidFill>
              </a:rPr>
              <a:t>B11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EF8091-9B03-CBF6-11CC-85954BDC70E3}"/>
              </a:ext>
            </a:extLst>
          </p:cNvPr>
          <p:cNvCxnSpPr/>
          <p:nvPr/>
        </p:nvCxnSpPr>
        <p:spPr>
          <a:xfrm>
            <a:off x="7166595" y="1990273"/>
            <a:ext cx="0" cy="3688080"/>
          </a:xfrm>
          <a:prstGeom prst="line">
            <a:avLst/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96D5A98-8768-9DF5-8F9B-5A2EBCF25D14}"/>
              </a:ext>
            </a:extLst>
          </p:cNvPr>
          <p:cNvSpPr/>
          <p:nvPr/>
        </p:nvSpPr>
        <p:spPr>
          <a:xfrm>
            <a:off x="9398686" y="3072811"/>
            <a:ext cx="1260000" cy="1260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Matrix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1363F18-2B49-C39C-AF5B-F0A62FF14C39}"/>
              </a:ext>
            </a:extLst>
          </p:cNvPr>
          <p:cNvSpPr txBox="1">
            <a:spLocks/>
          </p:cNvSpPr>
          <p:nvPr/>
        </p:nvSpPr>
        <p:spPr>
          <a:xfrm>
            <a:off x="1788013" y="116632"/>
            <a:ext cx="11046299" cy="50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dirty="0" err="1"/>
              <a:t>Reduced</a:t>
            </a:r>
            <a:r>
              <a:rPr lang="pl-PL" dirty="0"/>
              <a:t> the </a:t>
            </a:r>
            <a:r>
              <a:rPr lang="pl-PL" dirty="0" err="1"/>
              <a:t>size</a:t>
            </a:r>
            <a:r>
              <a:rPr lang="pl-PL" dirty="0"/>
              <a:t> of </a:t>
            </a:r>
            <a:r>
              <a:rPr lang="pl-PL" dirty="0" err="1"/>
              <a:t>features</a:t>
            </a:r>
            <a:endParaRPr lang="pl-P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56225-6C17-C2A0-9067-EFA9BCFA3F68}"/>
              </a:ext>
            </a:extLst>
          </p:cNvPr>
          <p:cNvSpPr txBox="1"/>
          <p:nvPr/>
        </p:nvSpPr>
        <p:spPr>
          <a:xfrm>
            <a:off x="1746566" y="608109"/>
            <a:ext cx="1068468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dirty="0" err="1">
                <a:solidFill>
                  <a:srgbClr val="00B0F0"/>
                </a:solidFill>
              </a:rPr>
              <a:t>Alcohol</a:t>
            </a:r>
            <a:r>
              <a:rPr lang="pl-PL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rgbClr val="00B0F0"/>
                </a:solidFill>
              </a:rPr>
              <a:t> </a:t>
            </a:r>
            <a:r>
              <a:rPr lang="pl-PL" dirty="0" err="1">
                <a:solidFill>
                  <a:srgbClr val="00B0F0"/>
                </a:solidFill>
              </a:rPr>
              <a:t>Volatile</a:t>
            </a:r>
            <a:r>
              <a:rPr lang="pl-PL" dirty="0">
                <a:solidFill>
                  <a:srgbClr val="00B0F0"/>
                </a:solidFill>
              </a:rPr>
              <a:t> </a:t>
            </a:r>
            <a:r>
              <a:rPr lang="pl-PL" dirty="0" err="1">
                <a:solidFill>
                  <a:srgbClr val="00B0F0"/>
                </a:solidFill>
              </a:rPr>
              <a:t>acidity</a:t>
            </a:r>
            <a:r>
              <a:rPr lang="pl-PL" dirty="0">
                <a:solidFill>
                  <a:schemeClr val="tx1"/>
                </a:solidFill>
              </a:rPr>
              <a:t>,</a:t>
            </a:r>
            <a:r>
              <a:rPr lang="pl-PL" dirty="0">
                <a:solidFill>
                  <a:srgbClr val="00B0F0"/>
                </a:solidFill>
              </a:rPr>
              <a:t> </a:t>
            </a:r>
            <a:r>
              <a:rPr lang="pl-PL" dirty="0" err="1">
                <a:solidFill>
                  <a:srgbClr val="00B0F0"/>
                </a:solidFill>
              </a:rPr>
              <a:t>Sulphates</a:t>
            </a:r>
            <a:r>
              <a:rPr lang="pl-PL" dirty="0">
                <a:solidFill>
                  <a:srgbClr val="00B0F0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=</a:t>
            </a:r>
            <a:r>
              <a:rPr lang="pl-PL" dirty="0">
                <a:solidFill>
                  <a:srgbClr val="00B0F0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set </a:t>
            </a:r>
            <a:r>
              <a:rPr lang="pl-PL" dirty="0">
                <a:solidFill>
                  <a:srgbClr val="00B0F0"/>
                </a:solidFill>
              </a:rPr>
              <a:t>A4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E63FF7-8AC0-55DE-52D9-D5301C30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62" y="1475311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367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4C7E4A-CA06-5DF7-2C77-C83B26A57346}"/>
              </a:ext>
            </a:extLst>
          </p:cNvPr>
          <p:cNvSpPr txBox="1"/>
          <p:nvPr/>
        </p:nvSpPr>
        <p:spPr>
          <a:xfrm>
            <a:off x="965986" y="1357939"/>
            <a:ext cx="1104629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dirty="0"/>
              <a:t>A + </a:t>
            </a:r>
            <a:r>
              <a:rPr lang="pl-PL" dirty="0" err="1"/>
              <a:t>Citric</a:t>
            </a:r>
            <a:r>
              <a:rPr lang="pl-PL" dirty="0"/>
              <a:t> </a:t>
            </a:r>
            <a:r>
              <a:rPr lang="pl-PL" dirty="0" err="1"/>
              <a:t>acid</a:t>
            </a:r>
            <a:r>
              <a:rPr lang="pl-PL" dirty="0"/>
              <a:t>, </a:t>
            </a:r>
            <a:r>
              <a:rPr lang="pl-PL" dirty="0" err="1"/>
              <a:t>Density</a:t>
            </a:r>
            <a:r>
              <a:rPr lang="pl-PL" dirty="0"/>
              <a:t>, </a:t>
            </a:r>
            <a:r>
              <a:rPr lang="pl-PL" dirty="0" err="1"/>
              <a:t>pH</a:t>
            </a:r>
            <a:r>
              <a:rPr lang="pl-PL" dirty="0"/>
              <a:t>, Total </a:t>
            </a:r>
            <a:r>
              <a:rPr lang="pl-PL" dirty="0" err="1"/>
              <a:t>sulfur</a:t>
            </a:r>
            <a:r>
              <a:rPr lang="pl-PL" dirty="0"/>
              <a:t> </a:t>
            </a:r>
            <a:r>
              <a:rPr lang="pl-PL" dirty="0" err="1"/>
              <a:t>dioxide</a:t>
            </a:r>
            <a:r>
              <a:rPr lang="pl-PL" dirty="0"/>
              <a:t>, </a:t>
            </a:r>
            <a:r>
              <a:rPr lang="pl-PL" dirty="0" err="1"/>
              <a:t>Chlorides</a:t>
            </a:r>
            <a:r>
              <a:rPr lang="pl-PL" dirty="0"/>
              <a:t>, </a:t>
            </a:r>
            <a:r>
              <a:rPr lang="pl-PL" dirty="0" err="1"/>
              <a:t>Residual</a:t>
            </a:r>
            <a:r>
              <a:rPr lang="pl-PL" dirty="0"/>
              <a:t> </a:t>
            </a:r>
            <a:r>
              <a:rPr lang="pl-PL" dirty="0" err="1"/>
              <a:t>sugar</a:t>
            </a:r>
            <a:r>
              <a:rPr lang="pl-PL" dirty="0"/>
              <a:t>, </a:t>
            </a:r>
            <a:r>
              <a:rPr lang="pl-PL" dirty="0" err="1"/>
              <a:t>Fixed</a:t>
            </a:r>
            <a:r>
              <a:rPr lang="pl-PL" dirty="0"/>
              <a:t> </a:t>
            </a:r>
            <a:r>
              <a:rPr lang="pl-PL" dirty="0" err="1"/>
              <a:t>acidity</a:t>
            </a:r>
            <a:r>
              <a:rPr lang="pl-PL" dirty="0"/>
              <a:t>, </a:t>
            </a:r>
            <a:r>
              <a:rPr lang="pl-PL" dirty="0" err="1"/>
              <a:t>Citric</a:t>
            </a:r>
            <a:r>
              <a:rPr lang="pl-PL" dirty="0"/>
              <a:t> </a:t>
            </a:r>
            <a:r>
              <a:rPr lang="pl-PL" dirty="0" err="1"/>
              <a:t>acid</a:t>
            </a:r>
            <a:r>
              <a:rPr lang="pl-PL" dirty="0"/>
              <a:t> = 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EAF58C-5CA1-19FF-C0A3-D96493786088}"/>
              </a:ext>
            </a:extLst>
          </p:cNvPr>
          <p:cNvCxnSpPr/>
          <p:nvPr/>
        </p:nvCxnSpPr>
        <p:spPr>
          <a:xfrm>
            <a:off x="6386015" y="1990273"/>
            <a:ext cx="0" cy="3688080"/>
          </a:xfrm>
          <a:prstGeom prst="line">
            <a:avLst/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2C412DD-1430-8C66-F32A-F2352EAB664E}"/>
              </a:ext>
            </a:extLst>
          </p:cNvPr>
          <p:cNvSpPr/>
          <p:nvPr/>
        </p:nvSpPr>
        <p:spPr>
          <a:xfrm>
            <a:off x="8618106" y="3072811"/>
            <a:ext cx="1260000" cy="1260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Matrix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80CDB16-A92C-D053-4D8F-C32D4A53C21E}"/>
              </a:ext>
            </a:extLst>
          </p:cNvPr>
          <p:cNvSpPr txBox="1">
            <a:spLocks/>
          </p:cNvSpPr>
          <p:nvPr/>
        </p:nvSpPr>
        <p:spPr>
          <a:xfrm>
            <a:off x="1007433" y="116632"/>
            <a:ext cx="11046299" cy="50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dirty="0" err="1"/>
              <a:t>Reduced</a:t>
            </a:r>
            <a:r>
              <a:rPr lang="pl-PL" dirty="0"/>
              <a:t> the </a:t>
            </a:r>
            <a:r>
              <a:rPr lang="pl-PL" dirty="0" err="1"/>
              <a:t>size</a:t>
            </a:r>
            <a:r>
              <a:rPr lang="pl-PL" dirty="0"/>
              <a:t> of </a:t>
            </a:r>
            <a:r>
              <a:rPr lang="pl-PL" dirty="0" err="1"/>
              <a:t>features</a:t>
            </a:r>
            <a:endParaRPr lang="pl-P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CCD358-25FD-5ADE-04C1-ECA21F6650BD}"/>
              </a:ext>
            </a:extLst>
          </p:cNvPr>
          <p:cNvSpPr txBox="1"/>
          <p:nvPr/>
        </p:nvSpPr>
        <p:spPr>
          <a:xfrm>
            <a:off x="965986" y="608109"/>
            <a:ext cx="1068468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dirty="0" err="1"/>
              <a:t>Alcohol</a:t>
            </a:r>
            <a:r>
              <a:rPr lang="pl-PL" dirty="0"/>
              <a:t>, </a:t>
            </a:r>
            <a:r>
              <a:rPr lang="pl-PL" dirty="0" err="1"/>
              <a:t>Volatile</a:t>
            </a:r>
            <a:r>
              <a:rPr lang="pl-PL" dirty="0"/>
              <a:t> </a:t>
            </a:r>
            <a:r>
              <a:rPr lang="pl-PL" dirty="0" err="1"/>
              <a:t>acidity</a:t>
            </a:r>
            <a:r>
              <a:rPr lang="pl-PL" dirty="0"/>
              <a:t>, </a:t>
            </a:r>
            <a:r>
              <a:rPr lang="pl-PL" dirty="0" err="1"/>
              <a:t>Sulphates</a:t>
            </a:r>
            <a:r>
              <a:rPr lang="pl-PL" dirty="0"/>
              <a:t> = A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EB28E6-C319-6713-2E9B-26A55901C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82" y="1475311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427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D82071-8B46-D800-CFE6-0BCD8B99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99" y="163434"/>
            <a:ext cx="1440880" cy="6624736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FF456-E985-2539-10C3-E360AB0AB2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72226" y="116631"/>
            <a:ext cx="5751842" cy="8713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4400" dirty="0" err="1"/>
              <a:t>Multilayer</a:t>
            </a:r>
            <a:r>
              <a:rPr lang="pl-PL" sz="4400" dirty="0"/>
              <a:t> perceptron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801C43-6667-EC5C-FE62-95C39A89F56E}"/>
              </a:ext>
            </a:extLst>
          </p:cNvPr>
          <p:cNvSpPr txBox="1"/>
          <p:nvPr/>
        </p:nvSpPr>
        <p:spPr>
          <a:xfrm>
            <a:off x="3983522" y="987972"/>
            <a:ext cx="2070437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input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Weight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Bias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dirty="0"/>
              <a:t>Sum </a:t>
            </a:r>
            <a:r>
              <a:rPr lang="pl-PL" dirty="0" err="1"/>
              <a:t>logix</a:t>
            </a:r>
            <a:endParaRPr lang="pl-PL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Activation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function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31B9B1A-B04C-2F7C-6DB5-FB99B14D0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288491"/>
              </p:ext>
            </p:extLst>
          </p:nvPr>
        </p:nvGraphicFramePr>
        <p:xfrm>
          <a:off x="2032000" y="1555531"/>
          <a:ext cx="6975366" cy="4582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4C12D6-D24F-DE66-28F7-B3542628239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472880" y="5553763"/>
            <a:ext cx="8551188" cy="1152129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71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Milestone"/>
          <p:cNvSpPr txBox="1"/>
          <p:nvPr/>
        </p:nvSpPr>
        <p:spPr>
          <a:xfrm>
            <a:off x="4997494" y="548495"/>
            <a:ext cx="2964544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500"/>
              </a:spcBef>
              <a:defRPr sz="5400" b="1">
                <a:solidFill>
                  <a:srgbClr val="A22D1B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Milestone</a:t>
            </a:r>
          </a:p>
        </p:txBody>
      </p:sp>
      <p:sp>
        <p:nvSpPr>
          <p:cNvPr id="116" name="Symbol zastępczy tekstu 3"/>
          <p:cNvSpPr txBox="1">
            <a:spLocks noGrp="1"/>
          </p:cNvSpPr>
          <p:nvPr>
            <p:ph type="body" sz="half" idx="1"/>
          </p:nvPr>
        </p:nvSpPr>
        <p:spPr>
          <a:xfrm>
            <a:off x="2741026" y="1936021"/>
            <a:ext cx="7809235" cy="353625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b="1"/>
              <a:t>Presentation 1 </a:t>
            </a:r>
            <a:r>
              <a:rPr>
                <a:solidFill>
                  <a:srgbClr val="A22D1B"/>
                </a:solidFill>
              </a:rPr>
              <a:t>(25.03.2025) </a:t>
            </a:r>
            <a:r>
              <a:t>Topic - Wine quality classification using ANN.</a:t>
            </a: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>
                <a:solidFill>
                  <a:srgbClr val="A22D1B"/>
                </a:solidFill>
              </a:rPr>
              <a:t>(8.04.2025/6.05.2025)</a:t>
            </a:r>
            <a:r>
              <a:rPr b="1"/>
              <a:t> </a:t>
            </a:r>
            <a:r>
              <a:t>Prepare code to next presentation.</a:t>
            </a: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b="1"/>
              <a:t>Presentation 2 </a:t>
            </a:r>
            <a:r>
              <a:rPr>
                <a:solidFill>
                  <a:srgbClr val="A22D1B"/>
                </a:solidFill>
              </a:rPr>
              <a:t>(20.05.2025)</a:t>
            </a:r>
            <a:r>
              <a:t> Multilayer prescription, function, back propagation etc</a:t>
            </a:r>
            <a:r>
              <a:rPr b="1"/>
              <a:t>.</a:t>
            </a: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>
                <a:solidFill>
                  <a:srgbClr val="A22D1B"/>
                </a:solidFill>
              </a:rPr>
              <a:t>(20.05.2-25/3.06.2025) </a:t>
            </a:r>
            <a:r>
              <a:t>Preprocessing set Test/Train/Validation.</a:t>
            </a:r>
            <a:endParaRPr>
              <a:solidFill>
                <a:srgbClr val="FF0000"/>
              </a:solidFill>
            </a:endParaRP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b="1"/>
              <a:t>Presentation 3</a:t>
            </a:r>
            <a:r>
              <a:t> </a:t>
            </a:r>
            <a:r>
              <a:rPr>
                <a:solidFill>
                  <a:srgbClr val="A22D1B"/>
                </a:solidFill>
              </a:rPr>
              <a:t>(17.06.2025)</a:t>
            </a:r>
            <a:r>
              <a:t>  Project - Solution.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Off val="16690"/>
              </a:schemeClr>
            </a:gs>
            <a:gs pos="100000">
              <a:schemeClr val="accent2">
                <a:lumOff val="26382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9"/>
          <p:cNvSpPr txBox="1"/>
          <p:nvPr/>
        </p:nvSpPr>
        <p:spPr>
          <a:xfrm>
            <a:off x="1914023" y="5990433"/>
            <a:ext cx="9893670" cy="61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>
                <a:solidFill>
                  <a:srgbClr val="FF66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Dateset</a:t>
            </a:r>
            <a:r>
              <a:rPr b="0">
                <a:solidFill>
                  <a:srgbClr val="212121"/>
                </a:solidFill>
              </a:rPr>
              <a:t> : by Andrewmchen and Mateiz from </a:t>
            </a:r>
            <a:r>
              <a:rPr b="0">
                <a:solidFill>
                  <a:srgbClr val="000000"/>
                </a:solidFill>
              </a:rPr>
              <a:t>GitHub</a:t>
            </a:r>
            <a:r>
              <a:rPr b="0">
                <a:solidFill>
                  <a:srgbClr val="212121"/>
                </a:solidFill>
              </a:rPr>
              <a:t> </a:t>
            </a:r>
          </a:p>
          <a:p>
            <a:pPr>
              <a:defRPr sz="1700">
                <a:solidFill>
                  <a:srgbClr val="00AEB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</a:rPr>
              <a:t>link: https://github.com/mlflow/mlflow-example/blob/master/wine-quality.csv</a:t>
            </a:r>
          </a:p>
        </p:txBody>
      </p:sp>
      <p:sp>
        <p:nvSpPr>
          <p:cNvPr id="119" name="TextBox 11"/>
          <p:cNvSpPr txBox="1"/>
          <p:nvPr/>
        </p:nvSpPr>
        <p:spPr>
          <a:xfrm>
            <a:off x="2698421" y="223959"/>
            <a:ext cx="9243706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 b="1">
                <a:solidFill>
                  <a:srgbClr val="FF66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sz="2200"/>
              <a:t>MATLAB</a:t>
            </a:r>
            <a:r>
              <a:rPr sz="2200">
                <a:solidFill>
                  <a:srgbClr val="212121"/>
                </a:solidFill>
              </a:rPr>
              <a:t> Toolbox</a:t>
            </a:r>
            <a:r>
              <a:rPr>
                <a:solidFill>
                  <a:srgbClr val="212121"/>
                </a:solidFill>
              </a:rPr>
              <a:t>: </a:t>
            </a:r>
            <a:r>
              <a:rPr sz="2000" b="0" u="sng">
                <a:solidFill>
                  <a:srgbClr val="000000"/>
                </a:solidFill>
              </a:rPr>
              <a:t>Statistics and Machine Learning</a:t>
            </a:r>
            <a:r>
              <a:rPr sz="2000" b="0"/>
              <a:t> </a:t>
            </a:r>
            <a:r>
              <a:rPr sz="2000" b="0">
                <a:solidFill>
                  <a:srgbClr val="212121"/>
                </a:solidFill>
              </a:rPr>
              <a:t>&amp; </a:t>
            </a:r>
            <a:r>
              <a:rPr sz="2000" b="0" u="sng">
                <a:solidFill>
                  <a:srgbClr val="000000"/>
                </a:solidFill>
              </a:rPr>
              <a:t>Deep Learning</a:t>
            </a:r>
          </a:p>
        </p:txBody>
      </p:sp>
      <p:pic>
        <p:nvPicPr>
          <p:cNvPr id="120" name="Obraz 8" descr="Obraz 8"/>
          <p:cNvPicPr>
            <a:picLocks noChangeAspect="1"/>
          </p:cNvPicPr>
          <p:nvPr/>
        </p:nvPicPr>
        <p:blipFill>
          <a:blip r:embed="rId2"/>
          <a:srcRect l="3855"/>
          <a:stretch>
            <a:fillRect/>
          </a:stretch>
        </p:blipFill>
        <p:spPr>
          <a:xfrm>
            <a:off x="1914023" y="1768541"/>
            <a:ext cx="9917112" cy="735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23" descr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50" y="2621795"/>
            <a:ext cx="3641554" cy="3368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15" descr="Picture 15"/>
          <p:cNvPicPr>
            <a:picLocks noChangeAspect="1"/>
          </p:cNvPicPr>
          <p:nvPr/>
        </p:nvPicPr>
        <p:blipFill>
          <a:blip r:embed="rId4"/>
          <a:srcRect l="6810" t="43867" r="5135" b="14968"/>
          <a:stretch>
            <a:fillRect/>
          </a:stretch>
        </p:blipFill>
        <p:spPr>
          <a:xfrm>
            <a:off x="1941485" y="4437112"/>
            <a:ext cx="5585770" cy="1584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18" descr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390" y="951377"/>
            <a:ext cx="792560" cy="4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20" descr="Picture 20"/>
          <p:cNvPicPr>
            <a:picLocks noChangeAspect="1"/>
          </p:cNvPicPr>
          <p:nvPr/>
        </p:nvPicPr>
        <p:blipFill>
          <a:blip r:embed="rId6"/>
          <a:srcRect l="14992" r="14759" b="6281"/>
          <a:stretch>
            <a:fillRect/>
          </a:stretch>
        </p:blipFill>
        <p:spPr>
          <a:xfrm>
            <a:off x="1869185" y="144340"/>
            <a:ext cx="639166" cy="47752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22"/>
          <p:cNvSpPr txBox="1"/>
          <p:nvPr/>
        </p:nvSpPr>
        <p:spPr>
          <a:xfrm>
            <a:off x="2698421" y="990324"/>
            <a:ext cx="8440608" cy="695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sz="2200" b="1">
                <a:solidFill>
                  <a:srgbClr val="067F09"/>
                </a:solidFill>
              </a:rPr>
              <a:t>EXCEL</a:t>
            </a:r>
            <a:r>
              <a:rPr sz="2200" b="1"/>
              <a:t> Dataset : </a:t>
            </a:r>
            <a:r>
              <a:t>We train our model using </a:t>
            </a:r>
            <a:r>
              <a:rPr u="sng"/>
              <a:t>DATASET</a:t>
            </a:r>
            <a:r>
              <a:t> (with numerous variables) containing various wine sample with features.</a:t>
            </a:r>
          </a:p>
        </p:txBody>
      </p:sp>
      <p:pic>
        <p:nvPicPr>
          <p:cNvPr id="126" name="Picture 27" descr="Picture 27"/>
          <p:cNvPicPr>
            <a:picLocks noChangeAspect="1"/>
          </p:cNvPicPr>
          <p:nvPr/>
        </p:nvPicPr>
        <p:blipFill>
          <a:blip r:embed="rId7"/>
          <a:srcRect l="9425" t="615" r="8442" b="21524"/>
          <a:stretch>
            <a:fillRect/>
          </a:stretch>
        </p:blipFill>
        <p:spPr>
          <a:xfrm>
            <a:off x="6672064" y="2585989"/>
            <a:ext cx="4392489" cy="2669249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Box 30"/>
          <p:cNvSpPr txBox="1"/>
          <p:nvPr/>
        </p:nvSpPr>
        <p:spPr>
          <a:xfrm>
            <a:off x="5609459" y="3597447"/>
            <a:ext cx="1132698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INPUT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(features)</a:t>
            </a:r>
          </a:p>
        </p:txBody>
      </p:sp>
      <p:sp>
        <p:nvSpPr>
          <p:cNvPr id="128" name="TextBox 32"/>
          <p:cNvSpPr txBox="1"/>
          <p:nvPr/>
        </p:nvSpPr>
        <p:spPr>
          <a:xfrm>
            <a:off x="11041490" y="3573016"/>
            <a:ext cx="985454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OUTPUT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(classes)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chemeClr val="accent2">
                <a:lumOff val="26382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: Rounded Corners 24"/>
          <p:cNvSpPr/>
          <p:nvPr/>
        </p:nvSpPr>
        <p:spPr>
          <a:xfrm>
            <a:off x="2558801" y="788533"/>
            <a:ext cx="8928994" cy="3607074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25400">
            <a:solidFill>
              <a:srgbClr val="5D5D5D"/>
            </a:solidFill>
          </a:ln>
        </p:spPr>
        <p:txBody>
          <a:bodyPr lIns="45719" rIns="45719" anchor="ctr"/>
          <a:lstStyle/>
          <a:p>
            <a:pPr>
              <a:spcBef>
                <a:spcPts val="400"/>
              </a:spcBef>
              <a:defRPr sz="25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31" name="Symbol zastępczy zawartości 4"/>
          <p:cNvSpPr txBox="1">
            <a:spLocks noGrp="1"/>
          </p:cNvSpPr>
          <p:nvPr>
            <p:ph type="subTitle" sz="quarter" idx="1"/>
          </p:nvPr>
        </p:nvSpPr>
        <p:spPr>
          <a:xfrm>
            <a:off x="7417246" y="1595566"/>
            <a:ext cx="3946946" cy="2434433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Research about MLP network</a:t>
            </a:r>
          </a:p>
          <a:p>
            <a:pPr marL="668654" lvl="1" indent="-257175" defTabSz="822959">
              <a:spcBef>
                <a:spcPts val="300"/>
              </a:spcBef>
              <a:buSzPct val="100000"/>
              <a:buChar char="–"/>
              <a:defRPr sz="1800" b="0"/>
            </a:pPr>
            <a:r>
              <a:t>Effect of Bias in Neural Network</a:t>
            </a:r>
          </a:p>
          <a:p>
            <a:pPr marL="668654" lvl="1" indent="-257175" defTabSz="822959">
              <a:spcBef>
                <a:spcPts val="300"/>
              </a:spcBef>
              <a:buSzPct val="100000"/>
              <a:buChar char="–"/>
              <a:defRPr sz="1800" b="0"/>
            </a:pPr>
            <a:r>
              <a:t>Back propagation</a:t>
            </a:r>
          </a:p>
          <a:p>
            <a:pPr marL="668654" lvl="1" indent="-257175" defTabSz="822959">
              <a:spcBef>
                <a:spcPts val="300"/>
              </a:spcBef>
              <a:buSzPct val="100000"/>
              <a:buChar char="–"/>
              <a:defRPr sz="1800" b="0"/>
            </a:pPr>
            <a:r>
              <a:t>Levenberg – Marquardt algorithm</a:t>
            </a:r>
          </a:p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Coding: both</a:t>
            </a:r>
          </a:p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Model Development &amp; training</a:t>
            </a:r>
          </a:p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Documentation &amp; presentation</a:t>
            </a:r>
          </a:p>
        </p:txBody>
      </p:sp>
      <p:sp>
        <p:nvSpPr>
          <p:cNvPr id="132" name="TextBox 9"/>
          <p:cNvSpPr txBox="1"/>
          <p:nvPr/>
        </p:nvSpPr>
        <p:spPr>
          <a:xfrm>
            <a:off x="4386504" y="103193"/>
            <a:ext cx="5107571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 b="1">
                <a:solidFill>
                  <a:srgbClr val="A22D1B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Division of responsibilities</a:t>
            </a:r>
          </a:p>
        </p:txBody>
      </p:sp>
      <p:pic>
        <p:nvPicPr>
          <p:cNvPr id="133" name="Graphic 11" descr="Graphic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089" y="74342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raphic 23" descr="Graphic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53" y="3990680"/>
            <a:ext cx="3632473" cy="363247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ectangle: Rounded Corners 25"/>
          <p:cNvSpPr/>
          <p:nvPr/>
        </p:nvSpPr>
        <p:spPr>
          <a:xfrm>
            <a:off x="2554399" y="674622"/>
            <a:ext cx="8937798" cy="11836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25400">
            <a:solidFill>
              <a:srgbClr val="21212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Pranav"/>
          <p:cNvSpPr txBox="1"/>
          <p:nvPr/>
        </p:nvSpPr>
        <p:spPr>
          <a:xfrm>
            <a:off x="9139387" y="993094"/>
            <a:ext cx="1008582" cy="4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400"/>
              </a:spcBef>
              <a:defRPr sz="2500"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Pranav</a:t>
            </a:r>
          </a:p>
        </p:txBody>
      </p:sp>
      <p:pic>
        <p:nvPicPr>
          <p:cNvPr id="137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772" y="993094"/>
            <a:ext cx="415067" cy="41506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Paweł Ozga"/>
          <p:cNvSpPr txBox="1"/>
          <p:nvPr/>
        </p:nvSpPr>
        <p:spPr>
          <a:xfrm>
            <a:off x="3983154" y="993094"/>
            <a:ext cx="1570873" cy="4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Paweł Ozga</a:t>
            </a:r>
          </a:p>
        </p:txBody>
      </p:sp>
      <p:pic>
        <p:nvPicPr>
          <p:cNvPr id="139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32" y="967694"/>
            <a:ext cx="415067" cy="41506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Line"/>
          <p:cNvSpPr/>
          <p:nvPr/>
        </p:nvSpPr>
        <p:spPr>
          <a:xfrm flipV="1">
            <a:off x="6941945" y="1511486"/>
            <a:ext cx="1" cy="2880277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1" name="Dataset &amp; Handling…"/>
          <p:cNvSpPr txBox="1"/>
          <p:nvPr/>
        </p:nvSpPr>
        <p:spPr>
          <a:xfrm>
            <a:off x="2984804" y="1746250"/>
            <a:ext cx="3632474" cy="1864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Dataset &amp; Handling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Coding: both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Model Development &amp; training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Documentation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Preprocessing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9BE238-ACBE-DD15-DE2F-921E9562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20" y="1166397"/>
            <a:ext cx="7932187" cy="51915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FD2A2-F29A-6B67-B2D2-D9752BFFDA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11047" y="105204"/>
            <a:ext cx="5532160" cy="969753"/>
          </a:xfrm>
        </p:spPr>
        <p:txBody>
          <a:bodyPr/>
          <a:lstStyle/>
          <a:p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Questions</a:t>
            </a:r>
            <a:r>
              <a:rPr lang="pl-PL" dirty="0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DE4D6-BD1D-D9A5-6B6A-24D2A2A81FB3}"/>
              </a:ext>
            </a:extLst>
          </p:cNvPr>
          <p:cNvSpPr txBox="1"/>
          <p:nvPr/>
        </p:nvSpPr>
        <p:spPr>
          <a:xfrm>
            <a:off x="0" y="2275349"/>
            <a:ext cx="17325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spc="0" normalizeH="0" baseline="0" dirty="0">
                <a:ln>
                  <a:solidFill>
                    <a:srgbClr val="C00000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Presentation1</a:t>
            </a:r>
            <a:endParaRPr kumimoji="0" lang="en-GB" sz="2400" b="1" i="0" u="none" strike="noStrike" cap="none" spc="0" normalizeH="0" baseline="0" dirty="0">
              <a:ln>
                <a:solidFill>
                  <a:srgbClr val="C00000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69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78B1C-5358-995C-DA81-FF1481BD9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ymbol zastępczy tekstu 2">
            <a:extLst>
              <a:ext uri="{FF2B5EF4-FFF2-40B4-BE49-F238E27FC236}">
                <a16:creationId xmlns:a16="http://schemas.microsoft.com/office/drawing/2014/main" id="{2A1C3AC1-9427-AC6D-40B1-5DB1770CB457}"/>
              </a:ext>
            </a:extLst>
          </p:cNvPr>
          <p:cNvSpPr txBox="1">
            <a:spLocks noGrp="1"/>
          </p:cNvSpPr>
          <p:nvPr>
            <p:ph type="subTitle" sz="quarter" idx="1"/>
          </p:nvPr>
        </p:nvSpPr>
        <p:spPr>
          <a:xfrm>
            <a:off x="2269369" y="857749"/>
            <a:ext cx="9816500" cy="133566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100"/>
              </a:spcBef>
              <a:defRPr sz="26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GB" dirty="0"/>
              <a:t>DATASET PREPARATION, BUILDING NETWORK, </a:t>
            </a:r>
            <a:r>
              <a:rPr lang="pl-PL" dirty="0"/>
              <a:t>DISPLAY</a:t>
            </a:r>
            <a:r>
              <a:rPr lang="en-GB" dirty="0"/>
              <a:t> RESULT</a:t>
            </a:r>
          </a:p>
        </p:txBody>
      </p:sp>
      <p:sp>
        <p:nvSpPr>
          <p:cNvPr id="112" name="Symbol zastępczy obrazu 1">
            <a:extLst>
              <a:ext uri="{FF2B5EF4-FFF2-40B4-BE49-F238E27FC236}">
                <a16:creationId xmlns:a16="http://schemas.microsoft.com/office/drawing/2014/main" id="{8B01631D-A61E-DC19-7F09-1069D7EF493C}"/>
              </a:ext>
            </a:extLst>
          </p:cNvPr>
          <p:cNvSpPr txBox="1"/>
          <p:nvPr/>
        </p:nvSpPr>
        <p:spPr>
          <a:xfrm>
            <a:off x="9182412" y="2606024"/>
            <a:ext cx="3040910" cy="945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A22D1B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t>Autors in group:</a:t>
            </a:r>
          </a:p>
          <a:p>
            <a:pPr>
              <a:defRPr sz="17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t>Paweł Ozga</a:t>
            </a:r>
          </a:p>
          <a:p>
            <a:pPr>
              <a:defRPr sz="17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t>Pranav Pramod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ACB65-CC4F-7FFE-89DE-376D29C7996E}"/>
              </a:ext>
            </a:extLst>
          </p:cNvPr>
          <p:cNvSpPr txBox="1"/>
          <p:nvPr/>
        </p:nvSpPr>
        <p:spPr>
          <a:xfrm>
            <a:off x="0" y="2275349"/>
            <a:ext cx="17325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spc="0" normalizeH="0" baseline="0" dirty="0">
                <a:ln>
                  <a:solidFill>
                    <a:srgbClr val="C00000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Presentation2</a:t>
            </a:r>
            <a:endParaRPr kumimoji="0" lang="en-GB" sz="2400" b="1" i="0" u="none" strike="noStrike" cap="none" spc="0" normalizeH="0" baseline="0" dirty="0">
              <a:ln>
                <a:solidFill>
                  <a:srgbClr val="C00000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599512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02628-F4DB-426D-7D9B-6B9D6EBC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DCB8561-B6A1-00A0-1417-BCB4FC7AB25E}"/>
              </a:ext>
            </a:extLst>
          </p:cNvPr>
          <p:cNvSpPr txBox="1">
            <a:spLocks/>
          </p:cNvSpPr>
          <p:nvPr/>
        </p:nvSpPr>
        <p:spPr>
          <a:xfrm>
            <a:off x="1840832" y="116632"/>
            <a:ext cx="10212900" cy="50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dirty="0"/>
              <a:t>ARCHITECTURE OF CODE: MATLAB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67C5A0-65D3-37B9-C00F-94D1A8C55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611623"/>
              </p:ext>
            </p:extLst>
          </p:nvPr>
        </p:nvGraphicFramePr>
        <p:xfrm>
          <a:off x="1939728" y="791949"/>
          <a:ext cx="941653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Table outline">
            <a:extLst>
              <a:ext uri="{FF2B5EF4-FFF2-40B4-BE49-F238E27FC236}">
                <a16:creationId xmlns:a16="http://schemas.microsoft.com/office/drawing/2014/main" id="{3B7392CD-5E9D-7629-2A27-A34C727557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1531" y="2296148"/>
            <a:ext cx="614856" cy="433913"/>
          </a:xfrm>
          <a:prstGeom prst="rect">
            <a:avLst/>
          </a:prstGeom>
        </p:spPr>
      </p:pic>
      <p:pic>
        <p:nvPicPr>
          <p:cNvPr id="6" name="Graphic 5" descr="Table outline">
            <a:extLst>
              <a:ext uri="{FF2B5EF4-FFF2-40B4-BE49-F238E27FC236}">
                <a16:creationId xmlns:a16="http://schemas.microsoft.com/office/drawing/2014/main" id="{5083FF3B-8EC3-5734-F1EE-2DD2949EAF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6277" y="3331416"/>
            <a:ext cx="614856" cy="433913"/>
          </a:xfrm>
          <a:prstGeom prst="rect">
            <a:avLst/>
          </a:prstGeom>
        </p:spPr>
      </p:pic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7146EFA6-8B65-5F9B-9797-F7AFC5C5F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6277" y="1690975"/>
            <a:ext cx="614856" cy="433913"/>
          </a:xfrm>
          <a:prstGeom prst="rect">
            <a:avLst/>
          </a:prstGeom>
        </p:spPr>
      </p:pic>
      <p:pic>
        <p:nvPicPr>
          <p:cNvPr id="9" name="Graphic 8" descr="Table outline">
            <a:extLst>
              <a:ext uri="{FF2B5EF4-FFF2-40B4-BE49-F238E27FC236}">
                <a16:creationId xmlns:a16="http://schemas.microsoft.com/office/drawing/2014/main" id="{C1FFB174-31E5-1D40-F484-2B5BA844AC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6277" y="2698531"/>
            <a:ext cx="614856" cy="43391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647B342-A845-B045-D854-27F8B18B50AC}"/>
              </a:ext>
            </a:extLst>
          </p:cNvPr>
          <p:cNvGrpSpPr/>
          <p:nvPr/>
        </p:nvGrpSpPr>
        <p:grpSpPr>
          <a:xfrm>
            <a:off x="9560001" y="3130168"/>
            <a:ext cx="1108505" cy="1104022"/>
            <a:chOff x="9192138" y="3865491"/>
            <a:chExt cx="1108505" cy="11040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BA8A7A-6916-41C2-5EA8-1398368546AD}"/>
                </a:ext>
              </a:extLst>
            </p:cNvPr>
            <p:cNvSpPr/>
            <p:nvPr/>
          </p:nvSpPr>
          <p:spPr>
            <a:xfrm>
              <a:off x="9211748" y="3869903"/>
              <a:ext cx="1080000" cy="1080000"/>
            </a:xfrm>
            <a:prstGeom prst="rect">
              <a:avLst/>
            </a:prstGeom>
            <a:solidFill>
              <a:srgbClr val="FF7979"/>
            </a:solidFill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1851FD-3FD2-E2C8-153C-B46800D576C2}"/>
                </a:ext>
              </a:extLst>
            </p:cNvPr>
            <p:cNvSpPr/>
            <p:nvPr/>
          </p:nvSpPr>
          <p:spPr>
            <a:xfrm>
              <a:off x="9571748" y="4229903"/>
              <a:ext cx="360000" cy="360000"/>
            </a:xfrm>
            <a:prstGeom prst="rect">
              <a:avLst/>
            </a:prstGeom>
            <a:solidFill>
              <a:srgbClr val="00B050"/>
            </a:solidFill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D0DE2D-FCBA-FA6A-C79D-EC3051FDDE98}"/>
                </a:ext>
              </a:extLst>
            </p:cNvPr>
            <p:cNvSpPr/>
            <p:nvPr/>
          </p:nvSpPr>
          <p:spPr>
            <a:xfrm>
              <a:off x="9211221" y="3865491"/>
              <a:ext cx="360000" cy="360000"/>
            </a:xfrm>
            <a:prstGeom prst="rect">
              <a:avLst/>
            </a:prstGeom>
            <a:solidFill>
              <a:srgbClr val="00B050"/>
            </a:solidFill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027C28-DCA0-D111-7B11-5738AA27B5CA}"/>
                </a:ext>
              </a:extLst>
            </p:cNvPr>
            <p:cNvSpPr/>
            <p:nvPr/>
          </p:nvSpPr>
          <p:spPr>
            <a:xfrm>
              <a:off x="9934353" y="4592509"/>
              <a:ext cx="360000" cy="360000"/>
            </a:xfrm>
            <a:prstGeom prst="rect">
              <a:avLst/>
            </a:prstGeom>
            <a:solidFill>
              <a:srgbClr val="00B050"/>
            </a:solidFill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8" name="Graphic 17" descr="Tick with solid fill">
              <a:extLst>
                <a:ext uri="{FF2B5EF4-FFF2-40B4-BE49-F238E27FC236}">
                  <a16:creationId xmlns:a16="http://schemas.microsoft.com/office/drawing/2014/main" id="{37F1F4CD-8986-1257-9789-DA99B9420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55901" y="3910171"/>
              <a:ext cx="270640" cy="270640"/>
            </a:xfrm>
            <a:prstGeom prst="rect">
              <a:avLst/>
            </a:prstGeom>
          </p:spPr>
        </p:pic>
        <p:pic>
          <p:nvPicPr>
            <p:cNvPr id="19" name="Graphic 18" descr="Tick with solid fill">
              <a:extLst>
                <a:ext uri="{FF2B5EF4-FFF2-40B4-BE49-F238E27FC236}">
                  <a16:creationId xmlns:a16="http://schemas.microsoft.com/office/drawing/2014/main" id="{2F73C108-2CAE-716F-6470-9E866E579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607686" y="4274583"/>
              <a:ext cx="270640" cy="270640"/>
            </a:xfrm>
            <a:prstGeom prst="rect">
              <a:avLst/>
            </a:prstGeom>
          </p:spPr>
        </p:pic>
        <p:pic>
          <p:nvPicPr>
            <p:cNvPr id="20" name="Graphic 19" descr="Tick with solid fill">
              <a:extLst>
                <a:ext uri="{FF2B5EF4-FFF2-40B4-BE49-F238E27FC236}">
                  <a16:creationId xmlns:a16="http://schemas.microsoft.com/office/drawing/2014/main" id="{C005008B-1872-E11C-ADE6-EA1945D59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84934" y="4668753"/>
              <a:ext cx="270640" cy="270640"/>
            </a:xfrm>
            <a:prstGeom prst="rect">
              <a:avLst/>
            </a:prstGeom>
          </p:spPr>
        </p:pic>
        <p:pic>
          <p:nvPicPr>
            <p:cNvPr id="22" name="Graphic 21" descr="Add with solid fill">
              <a:extLst>
                <a:ext uri="{FF2B5EF4-FFF2-40B4-BE49-F238E27FC236}">
                  <a16:creationId xmlns:a16="http://schemas.microsoft.com/office/drawing/2014/main" id="{414CEF40-846C-D88A-ABE2-7C0A625D8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192138" y="4227287"/>
              <a:ext cx="378198" cy="378198"/>
            </a:xfrm>
            <a:prstGeom prst="rect">
              <a:avLst/>
            </a:prstGeom>
          </p:spPr>
        </p:pic>
        <p:pic>
          <p:nvPicPr>
            <p:cNvPr id="23" name="Graphic 22" descr="Add with solid fill">
              <a:extLst>
                <a:ext uri="{FF2B5EF4-FFF2-40B4-BE49-F238E27FC236}">
                  <a16:creationId xmlns:a16="http://schemas.microsoft.com/office/drawing/2014/main" id="{C223E3D1-79E7-5518-4950-64DCE9594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549742" y="4591315"/>
              <a:ext cx="378198" cy="378198"/>
            </a:xfrm>
            <a:prstGeom prst="rect">
              <a:avLst/>
            </a:prstGeom>
          </p:spPr>
        </p:pic>
        <p:pic>
          <p:nvPicPr>
            <p:cNvPr id="24" name="Graphic 23" descr="Add with solid fill">
              <a:extLst>
                <a:ext uri="{FF2B5EF4-FFF2-40B4-BE49-F238E27FC236}">
                  <a16:creationId xmlns:a16="http://schemas.microsoft.com/office/drawing/2014/main" id="{8F580053-E2CC-2F11-53E8-A058BC1EE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914377" y="3869244"/>
              <a:ext cx="378198" cy="378198"/>
            </a:xfrm>
            <a:prstGeom prst="rect">
              <a:avLst/>
            </a:prstGeom>
          </p:spPr>
        </p:pic>
        <p:pic>
          <p:nvPicPr>
            <p:cNvPr id="25" name="Graphic 24" descr="Add with solid fill">
              <a:extLst>
                <a:ext uri="{FF2B5EF4-FFF2-40B4-BE49-F238E27FC236}">
                  <a16:creationId xmlns:a16="http://schemas.microsoft.com/office/drawing/2014/main" id="{2F7BE4B5-DA55-A374-16DC-237006061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922445" y="4206266"/>
              <a:ext cx="378198" cy="378198"/>
            </a:xfrm>
            <a:prstGeom prst="rect">
              <a:avLst/>
            </a:prstGeom>
          </p:spPr>
        </p:pic>
        <p:pic>
          <p:nvPicPr>
            <p:cNvPr id="26" name="Graphic 25" descr="Add with solid fill">
              <a:extLst>
                <a:ext uri="{FF2B5EF4-FFF2-40B4-BE49-F238E27FC236}">
                  <a16:creationId xmlns:a16="http://schemas.microsoft.com/office/drawing/2014/main" id="{B527886D-49CB-CFFF-BC04-8E41A683E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556942" y="3865618"/>
              <a:ext cx="378198" cy="378198"/>
            </a:xfrm>
            <a:prstGeom prst="rect">
              <a:avLst/>
            </a:prstGeom>
          </p:spPr>
        </p:pic>
        <p:pic>
          <p:nvPicPr>
            <p:cNvPr id="27" name="Graphic 26" descr="Add with solid fill">
              <a:extLst>
                <a:ext uri="{FF2B5EF4-FFF2-40B4-BE49-F238E27FC236}">
                  <a16:creationId xmlns:a16="http://schemas.microsoft.com/office/drawing/2014/main" id="{18497644-EF59-6508-9AF5-C5D137355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198622" y="4577180"/>
              <a:ext cx="378198" cy="37819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9C2DAB3-F09F-0108-4FE5-4B649229D38C}"/>
              </a:ext>
            </a:extLst>
          </p:cNvPr>
          <p:cNvSpPr txBox="1"/>
          <p:nvPr/>
        </p:nvSpPr>
        <p:spPr>
          <a:xfrm>
            <a:off x="8271515" y="3674580"/>
            <a:ext cx="469029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…</a:t>
            </a:r>
            <a:endParaRPr kumimoji="0" lang="en-GB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BAD8FF-3A16-D860-1B0A-5F6C966D5F12}"/>
              </a:ext>
            </a:extLst>
          </p:cNvPr>
          <p:cNvSpPr txBox="1"/>
          <p:nvPr/>
        </p:nvSpPr>
        <p:spPr>
          <a:xfrm>
            <a:off x="4734170" y="3230045"/>
            <a:ext cx="469029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1</a:t>
            </a:r>
            <a:endParaRPr kumimoji="0" lang="en-GB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21594F-47DB-4891-3756-8CEEAC766EAF}"/>
              </a:ext>
            </a:extLst>
          </p:cNvPr>
          <p:cNvSpPr txBox="1"/>
          <p:nvPr/>
        </p:nvSpPr>
        <p:spPr>
          <a:xfrm>
            <a:off x="4750177" y="3702113"/>
            <a:ext cx="469029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200" dirty="0">
                <a:latin typeface="+mj-lt"/>
              </a:rPr>
              <a:t>2</a:t>
            </a:r>
            <a:endParaRPr kumimoji="0" lang="en-GB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5AF2EF-CF93-5B51-720F-BD5F0377F3C3}"/>
              </a:ext>
            </a:extLst>
          </p:cNvPr>
          <p:cNvSpPr txBox="1"/>
          <p:nvPr/>
        </p:nvSpPr>
        <p:spPr>
          <a:xfrm>
            <a:off x="4655032" y="4214580"/>
            <a:ext cx="469029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11</a:t>
            </a:r>
            <a:endParaRPr kumimoji="0" lang="en-GB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944C9-4B98-448F-F2BA-E333A89CCE4B}"/>
              </a:ext>
            </a:extLst>
          </p:cNvPr>
          <p:cNvSpPr txBox="1"/>
          <p:nvPr/>
        </p:nvSpPr>
        <p:spPr>
          <a:xfrm>
            <a:off x="8659145" y="3445487"/>
            <a:ext cx="469029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200" dirty="0">
                <a:latin typeface="+mj-lt"/>
              </a:rPr>
              <a:t>3</a:t>
            </a:r>
            <a:endParaRPr kumimoji="0" lang="en-GB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36BBAD-21BF-BDDD-54B0-A71E0BA7FB7B}"/>
              </a:ext>
            </a:extLst>
          </p:cNvPr>
          <p:cNvSpPr txBox="1"/>
          <p:nvPr/>
        </p:nvSpPr>
        <p:spPr>
          <a:xfrm>
            <a:off x="8659144" y="4014270"/>
            <a:ext cx="469029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200" dirty="0">
                <a:latin typeface="+mj-lt"/>
              </a:rPr>
              <a:t>9</a:t>
            </a:r>
            <a:endParaRPr kumimoji="0" lang="en-GB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02B067-5C2B-5505-E370-0A5BEA04E004}"/>
              </a:ext>
            </a:extLst>
          </p:cNvPr>
          <p:cNvSpPr txBox="1"/>
          <p:nvPr/>
        </p:nvSpPr>
        <p:spPr>
          <a:xfrm>
            <a:off x="4909648" y="4976416"/>
            <a:ext cx="4218525" cy="1261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pl-PL" sz="1900" dirty="0">
                <a:solidFill>
                  <a:schemeClr val="tx1"/>
                </a:solidFill>
                <a:latin typeface="+mj-lt"/>
              </a:rPr>
              <a:t>one </a:t>
            </a:r>
            <a:r>
              <a:rPr lang="pl-PL" sz="1900" dirty="0" err="1">
                <a:solidFill>
                  <a:schemeClr val="tx1"/>
                </a:solidFill>
                <a:latin typeface="+mj-lt"/>
              </a:rPr>
              <a:t>feature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for one neuron </a:t>
            </a:r>
            <a:r>
              <a:rPr lang="pl-PL" sz="1900" dirty="0" err="1">
                <a:solidFill>
                  <a:schemeClr val="tx1"/>
                </a:solidFill>
                <a:latin typeface="+mj-lt"/>
              </a:rPr>
              <a:t>input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</a:t>
            </a:r>
            <a:endParaRPr kumimoji="0" lang="en-GB" sz="1900" b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1900" dirty="0">
                <a:solidFill>
                  <a:schemeClr val="tx1"/>
                </a:solidFill>
                <a:latin typeface="+mj-lt"/>
              </a:rPr>
              <a:t>numer of </a:t>
            </a:r>
            <a:r>
              <a:rPr lang="pl-PL" sz="1900" dirty="0" err="1">
                <a:solidFill>
                  <a:schemeClr val="tx1"/>
                </a:solidFill>
                <a:latin typeface="+mj-lt"/>
              </a:rPr>
              <a:t>quality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tx1"/>
                </a:solidFill>
                <a:latin typeface="+mj-lt"/>
              </a:rPr>
              <a:t>class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(3-LOW ,9-HIGH)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1900" b="0" dirty="0">
                <a:solidFill>
                  <a:schemeClr val="tx1"/>
                </a:solidFill>
                <a:effectLst/>
                <a:latin typeface="+mj-lt"/>
              </a:rPr>
              <a:t>1-</a:t>
            </a:r>
            <a:r>
              <a:rPr lang="en-GB" sz="1900" b="0" dirty="0">
                <a:solidFill>
                  <a:schemeClr val="tx1"/>
                </a:solidFill>
                <a:effectLst/>
                <a:latin typeface="+mj-lt"/>
              </a:rPr>
              <a:t>hidden layer of linear dependencies</a:t>
            </a:r>
            <a:endParaRPr lang="pl-PL" sz="1900" b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pl-PL" sz="1900" b="0" dirty="0">
                <a:solidFill>
                  <a:schemeClr val="tx1"/>
                </a:solidFill>
                <a:effectLst/>
                <a:latin typeface="+mj-lt"/>
              </a:rPr>
              <a:t>2-</a:t>
            </a:r>
            <a:r>
              <a:rPr lang="en-GB" sz="1900" b="0" dirty="0">
                <a:solidFill>
                  <a:schemeClr val="tx1"/>
                </a:solidFill>
                <a:effectLst/>
                <a:latin typeface="+mj-lt"/>
              </a:rPr>
              <a:t>hidden layer of </a:t>
            </a:r>
            <a:r>
              <a:rPr lang="pl-PL" sz="1900" b="0" dirty="0">
                <a:solidFill>
                  <a:schemeClr val="tx1"/>
                </a:solidFill>
                <a:effectLst/>
                <a:latin typeface="+mj-lt"/>
              </a:rPr>
              <a:t>non</a:t>
            </a:r>
            <a:r>
              <a:rPr lang="en-GB" sz="1900" b="0" dirty="0">
                <a:solidFill>
                  <a:schemeClr val="tx1"/>
                </a:solidFill>
                <a:effectLst/>
                <a:latin typeface="+mj-lt"/>
              </a:rPr>
              <a:t>linear dependencies</a:t>
            </a:r>
            <a:endParaRPr lang="pl-PL" sz="1900" b="0" dirty="0"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08BBE5-429E-A36D-E05A-BBB213F8CC48}"/>
              </a:ext>
            </a:extLst>
          </p:cNvPr>
          <p:cNvGrpSpPr/>
          <p:nvPr/>
        </p:nvGrpSpPr>
        <p:grpSpPr>
          <a:xfrm>
            <a:off x="4968685" y="2802875"/>
            <a:ext cx="3701185" cy="2258693"/>
            <a:chOff x="4968685" y="2802875"/>
            <a:chExt cx="3701185" cy="2258693"/>
          </a:xfrm>
        </p:grpSpPr>
        <p:pic>
          <p:nvPicPr>
            <p:cNvPr id="11" name="Picture 27" descr="Picture 27">
              <a:extLst>
                <a:ext uri="{FF2B5EF4-FFF2-40B4-BE49-F238E27FC236}">
                  <a16:creationId xmlns:a16="http://schemas.microsoft.com/office/drawing/2014/main" id="{C428FB08-B644-D2BF-AFF2-992D443B7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9425" t="615" r="8442" b="21524"/>
            <a:stretch>
              <a:fillRect/>
            </a:stretch>
          </p:blipFill>
          <p:spPr>
            <a:xfrm>
              <a:off x="4968685" y="2802875"/>
              <a:ext cx="3701185" cy="224915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68B169-0F23-64AF-8F0A-BC4E320DFDA1}"/>
                </a:ext>
              </a:extLst>
            </p:cNvPr>
            <p:cNvSpPr txBox="1"/>
            <p:nvPr/>
          </p:nvSpPr>
          <p:spPr>
            <a:xfrm>
              <a:off x="4968685" y="3901877"/>
              <a:ext cx="469029" cy="430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l-PL" sz="2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Trebuchet MS"/>
                  <a:cs typeface="Trebuchet MS"/>
                  <a:sym typeface="Trebuchet MS"/>
                </a:rPr>
                <a:t>…</a:t>
              </a:r>
              <a:endParaRPr kumimoji="0" lang="en-GB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749A34C-6F60-2F69-6A8E-04A5CF2285D6}"/>
                </a:ext>
              </a:extLst>
            </p:cNvPr>
            <p:cNvSpPr/>
            <p:nvPr/>
          </p:nvSpPr>
          <p:spPr>
            <a:xfrm>
              <a:off x="5349837" y="3276247"/>
              <a:ext cx="360000" cy="360000"/>
            </a:xfrm>
            <a:prstGeom prst="ellipse">
              <a:avLst/>
            </a:prstGeom>
            <a:solidFill>
              <a:srgbClr val="00B0F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E22E800-F946-D3D1-C948-FBC62A58733B}"/>
                </a:ext>
              </a:extLst>
            </p:cNvPr>
            <p:cNvSpPr/>
            <p:nvPr/>
          </p:nvSpPr>
          <p:spPr>
            <a:xfrm>
              <a:off x="7916362" y="3486273"/>
              <a:ext cx="360000" cy="360000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48EA77-6D2F-42F2-54F6-57CF223F4EB9}"/>
                </a:ext>
              </a:extLst>
            </p:cNvPr>
            <p:cNvSpPr/>
            <p:nvPr/>
          </p:nvSpPr>
          <p:spPr>
            <a:xfrm>
              <a:off x="7911388" y="4048919"/>
              <a:ext cx="360000" cy="360000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B1C98B-201C-0966-A313-1B9101461468}"/>
                </a:ext>
              </a:extLst>
            </p:cNvPr>
            <p:cNvSpPr/>
            <p:nvPr/>
          </p:nvSpPr>
          <p:spPr>
            <a:xfrm>
              <a:off x="5334013" y="3745465"/>
              <a:ext cx="360000" cy="360000"/>
            </a:xfrm>
            <a:prstGeom prst="ellipse">
              <a:avLst/>
            </a:prstGeom>
            <a:solidFill>
              <a:srgbClr val="00B0F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01D40B2-B3A3-3D0D-65B0-1F836414D078}"/>
                </a:ext>
              </a:extLst>
            </p:cNvPr>
            <p:cNvSpPr/>
            <p:nvPr/>
          </p:nvSpPr>
          <p:spPr>
            <a:xfrm>
              <a:off x="5334013" y="4247917"/>
              <a:ext cx="360000" cy="360000"/>
            </a:xfrm>
            <a:prstGeom prst="ellipse">
              <a:avLst/>
            </a:prstGeom>
            <a:solidFill>
              <a:srgbClr val="00B0F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FDCA3AF-172E-BC3C-C04A-1526E2B07C12}"/>
                </a:ext>
              </a:extLst>
            </p:cNvPr>
            <p:cNvSpPr/>
            <p:nvPr/>
          </p:nvSpPr>
          <p:spPr>
            <a:xfrm>
              <a:off x="6262272" y="28028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A846EA0-E7DD-CB99-C167-478C95DA70D4}"/>
                </a:ext>
              </a:extLst>
            </p:cNvPr>
            <p:cNvSpPr/>
            <p:nvPr/>
          </p:nvSpPr>
          <p:spPr>
            <a:xfrm>
              <a:off x="6267844" y="32654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06F08AF-B860-BC1E-A690-B80457019ECB}"/>
                </a:ext>
              </a:extLst>
            </p:cNvPr>
            <p:cNvSpPr/>
            <p:nvPr/>
          </p:nvSpPr>
          <p:spPr>
            <a:xfrm>
              <a:off x="6268055" y="3753430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BA98833-9BBD-80B3-C7F6-A10D6FCA394E}"/>
                </a:ext>
              </a:extLst>
            </p:cNvPr>
            <p:cNvSpPr/>
            <p:nvPr/>
          </p:nvSpPr>
          <p:spPr>
            <a:xfrm>
              <a:off x="6262272" y="422593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FD596ED-D3E3-575C-F0C3-0B69E1C73AAB}"/>
                </a:ext>
              </a:extLst>
            </p:cNvPr>
            <p:cNvSpPr/>
            <p:nvPr/>
          </p:nvSpPr>
          <p:spPr>
            <a:xfrm>
              <a:off x="6267727" y="4701568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1606E-4472-B805-BC30-DFE087B74C0D}"/>
                </a:ext>
              </a:extLst>
            </p:cNvPr>
            <p:cNvSpPr/>
            <p:nvPr/>
          </p:nvSpPr>
          <p:spPr>
            <a:xfrm>
              <a:off x="7185823" y="2980158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EB882A-BCF1-3600-FF36-AD22F08F5819}"/>
                </a:ext>
              </a:extLst>
            </p:cNvPr>
            <p:cNvSpPr/>
            <p:nvPr/>
          </p:nvSpPr>
          <p:spPr>
            <a:xfrm>
              <a:off x="7180736" y="3482511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4442782-998B-DBAF-D316-2BFB1D3EAD4B}"/>
                </a:ext>
              </a:extLst>
            </p:cNvPr>
            <p:cNvSpPr/>
            <p:nvPr/>
          </p:nvSpPr>
          <p:spPr>
            <a:xfrm>
              <a:off x="7180736" y="4040784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75DEEE-7D6C-ED9F-9782-B51C5CEF1D0F}"/>
                </a:ext>
              </a:extLst>
            </p:cNvPr>
            <p:cNvSpPr/>
            <p:nvPr/>
          </p:nvSpPr>
          <p:spPr>
            <a:xfrm>
              <a:off x="7180736" y="4553068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665B9786-89BA-12DA-BAA4-5F417C97494A}"/>
              </a:ext>
            </a:extLst>
          </p:cNvPr>
          <p:cNvSpPr/>
          <p:nvPr/>
        </p:nvSpPr>
        <p:spPr>
          <a:xfrm>
            <a:off x="2816785" y="7090966"/>
            <a:ext cx="360000" cy="360000"/>
          </a:xfrm>
          <a:prstGeom prst="ellipse">
            <a:avLst/>
          </a:prstGeom>
          <a:solidFill>
            <a:srgbClr val="00B0F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E9142EE-1FEF-A03E-19DC-CF5E57BD5467}"/>
              </a:ext>
            </a:extLst>
          </p:cNvPr>
          <p:cNvSpPr/>
          <p:nvPr/>
        </p:nvSpPr>
        <p:spPr>
          <a:xfrm>
            <a:off x="4721767" y="5096487"/>
            <a:ext cx="150048" cy="150048"/>
          </a:xfrm>
          <a:prstGeom prst="ellipse">
            <a:avLst/>
          </a:prstGeom>
          <a:solidFill>
            <a:srgbClr val="00B0F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0FA6FB0-2750-E968-EB8B-744577BF3BBB}"/>
              </a:ext>
            </a:extLst>
          </p:cNvPr>
          <p:cNvSpPr/>
          <p:nvPr/>
        </p:nvSpPr>
        <p:spPr>
          <a:xfrm>
            <a:off x="4730991" y="5686221"/>
            <a:ext cx="150048" cy="150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676DADE-7B2B-DB00-555A-8311CB6316EE}"/>
              </a:ext>
            </a:extLst>
          </p:cNvPr>
          <p:cNvSpPr/>
          <p:nvPr/>
        </p:nvSpPr>
        <p:spPr>
          <a:xfrm>
            <a:off x="4725737" y="5397190"/>
            <a:ext cx="150048" cy="150048"/>
          </a:xfrm>
          <a:prstGeom prst="ellipse">
            <a:avLst/>
          </a:prstGeom>
          <a:solidFill>
            <a:srgbClr val="0070C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D004CD-2477-89B5-F6C8-F19698DBC862}"/>
              </a:ext>
            </a:extLst>
          </p:cNvPr>
          <p:cNvSpPr/>
          <p:nvPr/>
        </p:nvSpPr>
        <p:spPr>
          <a:xfrm>
            <a:off x="4725361" y="5976414"/>
            <a:ext cx="150048" cy="15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168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74C1F5-C453-186E-7F4B-DBA97E027E8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178547" y="4454724"/>
            <a:ext cx="965414" cy="2331095"/>
          </a:xfrm>
          <a:solidFill>
            <a:srgbClr val="C00000"/>
          </a:solidFill>
        </p:spPr>
        <p:txBody>
          <a:bodyPr>
            <a:normAutofit lnSpcReduction="10000"/>
          </a:bodyPr>
          <a:lstStyle/>
          <a:p>
            <a:r>
              <a:rPr lang="pl-PL" dirty="0"/>
              <a:t>Class 3:</a:t>
            </a:r>
          </a:p>
          <a:p>
            <a:r>
              <a:rPr lang="pl-PL" dirty="0"/>
              <a:t>Class 4:</a:t>
            </a:r>
          </a:p>
          <a:p>
            <a:r>
              <a:rPr lang="pl-PL" dirty="0"/>
              <a:t>Class 5: </a:t>
            </a:r>
          </a:p>
          <a:p>
            <a:r>
              <a:rPr lang="pl-PL" dirty="0"/>
              <a:t>Class 6: </a:t>
            </a:r>
          </a:p>
          <a:p>
            <a:r>
              <a:rPr lang="pl-PL" dirty="0"/>
              <a:t>Class 7: </a:t>
            </a:r>
          </a:p>
          <a:p>
            <a:r>
              <a:rPr lang="pl-PL" dirty="0"/>
              <a:t>Class 8: </a:t>
            </a:r>
          </a:p>
          <a:p>
            <a:r>
              <a:rPr lang="pl-PL" dirty="0"/>
              <a:t>Class 9: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FEADB6-A802-5F0D-45E2-D31FDA95D222}"/>
              </a:ext>
            </a:extLst>
          </p:cNvPr>
          <p:cNvSpPr txBox="1">
            <a:spLocks/>
          </p:cNvSpPr>
          <p:nvPr/>
        </p:nvSpPr>
        <p:spPr>
          <a:xfrm>
            <a:off x="1840832" y="116632"/>
            <a:ext cx="10212900" cy="50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lvl="0" indent="0" algn="l">
              <a:buNone/>
            </a:pPr>
            <a:r>
              <a:rPr lang="en-GB" sz="2800" b="0" i="0" dirty="0">
                <a:latin typeface="+mj-lt"/>
              </a:rPr>
              <a:t>AVERAGE OF SAMPLES FOR EACH CLASS</a:t>
            </a:r>
            <a:endParaRPr lang="en-GB" sz="2800" b="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F12734-265B-2617-55D4-817092A8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65" y="1059937"/>
            <a:ext cx="9684980" cy="3376655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4A316F7-F1E8-B7A4-C9E6-83440FC16A46}"/>
              </a:ext>
            </a:extLst>
          </p:cNvPr>
          <p:cNvSpPr txBox="1">
            <a:spLocks/>
          </p:cNvSpPr>
          <p:nvPr/>
        </p:nvSpPr>
        <p:spPr>
          <a:xfrm>
            <a:off x="3143961" y="4454724"/>
            <a:ext cx="8606993" cy="233109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 anchor="ctr">
            <a:normAutofit lnSpcReduction="100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l-PL" dirty="0" err="1">
                <a:solidFill>
                  <a:schemeClr val="tx1"/>
                </a:solidFill>
              </a:rPr>
              <a:t>fixed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acidity</a:t>
            </a:r>
            <a:r>
              <a:rPr lang="pl-PL" dirty="0">
                <a:solidFill>
                  <a:schemeClr val="tx1"/>
                </a:solidFill>
              </a:rPr>
              <a:t> (8.5)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  <a:effectLst/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 , </a:t>
            </a:r>
            <a:r>
              <a:rPr lang="pl-PL" dirty="0" err="1">
                <a:solidFill>
                  <a:schemeClr val="tx1"/>
                </a:solidFill>
              </a:rPr>
              <a:t>Residual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sugar</a:t>
            </a:r>
            <a:r>
              <a:rPr lang="pl-PL" dirty="0">
                <a:solidFill>
                  <a:schemeClr val="tx1"/>
                </a:solidFill>
              </a:rPr>
              <a:t> (16.2)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 </a:t>
            </a: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free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sulfur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dioxide</a:t>
            </a:r>
            <a:r>
              <a:rPr lang="pl-PL" dirty="0">
                <a:solidFill>
                  <a:schemeClr val="tx1"/>
                </a:solidFill>
              </a:rPr>
              <a:t> (63)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 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total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sulfur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dioxide</a:t>
            </a:r>
            <a:r>
              <a:rPr lang="pl-PL" dirty="0">
                <a:solidFill>
                  <a:schemeClr val="tx1"/>
                </a:solidFill>
              </a:rPr>
              <a:t> (20.6)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 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pH</a:t>
            </a:r>
            <a:r>
              <a:rPr lang="pl-PL" dirty="0">
                <a:solidFill>
                  <a:schemeClr val="tx1"/>
                </a:solidFill>
              </a:rPr>
              <a:t> (3.27)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 </a:t>
            </a: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alcohol</a:t>
            </a:r>
            <a:r>
              <a:rPr lang="pl-PL" dirty="0">
                <a:solidFill>
                  <a:schemeClr val="tx1"/>
                </a:solidFill>
              </a:rPr>
              <a:t> (12)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chlorides</a:t>
            </a:r>
            <a:r>
              <a:rPr lang="pl-PL" dirty="0">
                <a:solidFill>
                  <a:schemeClr val="tx1"/>
                </a:solidFill>
              </a:rPr>
              <a:t> (0.033)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 ↓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density</a:t>
            </a:r>
            <a:r>
              <a:rPr lang="pl-PL" dirty="0">
                <a:solidFill>
                  <a:schemeClr val="tx1"/>
                </a:solidFill>
              </a:rPr>
              <a:t> (0.9908) 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↓</a:t>
            </a:r>
            <a:endParaRPr lang="pl-PL" dirty="0">
              <a:solidFill>
                <a:schemeClr val="tx1"/>
              </a:solidFill>
            </a:endParaRP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residual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sugar</a:t>
            </a:r>
            <a:r>
              <a:rPr lang="pl-PL" dirty="0">
                <a:solidFill>
                  <a:schemeClr val="tx1"/>
                </a:solidFill>
              </a:rPr>
              <a:t> (20.7)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 , </a:t>
            </a:r>
            <a:r>
              <a:rPr lang="pl-PL" dirty="0" err="1">
                <a:solidFill>
                  <a:schemeClr val="tx1"/>
                </a:solidFill>
              </a:rPr>
              <a:t>alcohol</a:t>
            </a:r>
            <a:r>
              <a:rPr lang="pl-PL" dirty="0">
                <a:solidFill>
                  <a:schemeClr val="tx1"/>
                </a:solidFill>
              </a:rPr>
              <a:t> (8.8) 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↓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density</a:t>
            </a:r>
            <a:r>
              <a:rPr lang="pl-PL" dirty="0">
                <a:solidFill>
                  <a:schemeClr val="tx1"/>
                </a:solidFill>
              </a:rPr>
              <a:t> (1.001)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endParaRPr lang="pl-PL" dirty="0">
              <a:solidFill>
                <a:schemeClr val="tx1"/>
              </a:solidFill>
            </a:endParaRP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alcohol</a:t>
            </a:r>
            <a:r>
              <a:rPr lang="pl-PL" dirty="0">
                <a:solidFill>
                  <a:schemeClr val="tx1"/>
                </a:solidFill>
              </a:rPr>
              <a:t> ()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  <a:effectLst/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pH</a:t>
            </a:r>
            <a:r>
              <a:rPr lang="pl-PL" dirty="0">
                <a:solidFill>
                  <a:schemeClr val="tx1"/>
                </a:solidFill>
              </a:rPr>
              <a:t> (3.54)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 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volatile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acidity</a:t>
            </a:r>
            <a:r>
              <a:rPr lang="pl-PL" dirty="0">
                <a:solidFill>
                  <a:schemeClr val="tx1"/>
                </a:solidFill>
              </a:rPr>
              <a:t> (0.16)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 ↓</a:t>
            </a:r>
            <a:endParaRPr lang="pl-PL" dirty="0">
              <a:solidFill>
                <a:schemeClr val="tx1"/>
              </a:solidFill>
            </a:endParaRP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sulphates</a:t>
            </a:r>
            <a:r>
              <a:rPr lang="pl-PL" dirty="0">
                <a:solidFill>
                  <a:schemeClr val="tx1"/>
                </a:solidFill>
              </a:rPr>
              <a:t> (0.39) 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  <a:effectLst/>
              </a:rPr>
              <a:t>↓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density</a:t>
            </a:r>
            <a:r>
              <a:rPr lang="pl-PL" dirty="0">
                <a:solidFill>
                  <a:schemeClr val="tx1"/>
                </a:solidFill>
              </a:rPr>
              <a:t> (0.9892)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 ↓</a:t>
            </a:r>
            <a:r>
              <a:rPr lang="pl-PL" dirty="0">
                <a:solidFill>
                  <a:schemeClr val="tx1"/>
                </a:solidFill>
              </a:rPr>
              <a:t> , </a:t>
            </a:r>
            <a:r>
              <a:rPr lang="pl-PL" dirty="0" err="1">
                <a:solidFill>
                  <a:schemeClr val="tx1"/>
                </a:solidFill>
              </a:rPr>
              <a:t>alcohol</a:t>
            </a:r>
            <a:r>
              <a:rPr lang="pl-PL" dirty="0">
                <a:solidFill>
                  <a:schemeClr val="tx1"/>
                </a:solidFill>
              </a:rPr>
              <a:t> (12.8)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endParaRPr lang="pl-PL" dirty="0">
              <a:solidFill>
                <a:schemeClr val="tx1"/>
              </a:solidFill>
            </a:endParaRP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fixed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acidity</a:t>
            </a:r>
            <a:r>
              <a:rPr lang="pl-PL" dirty="0">
                <a:solidFill>
                  <a:schemeClr val="tx1"/>
                </a:solidFill>
              </a:rPr>
              <a:t> (9.1)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citric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acid</a:t>
            </a:r>
            <a:r>
              <a:rPr lang="pl-PL" dirty="0">
                <a:solidFill>
                  <a:schemeClr val="tx1"/>
                </a:solidFill>
              </a:rPr>
              <a:t> (0.45)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residual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sugar</a:t>
            </a:r>
            <a:r>
              <a:rPr lang="pl-PL" dirty="0">
                <a:solidFill>
                  <a:schemeClr val="tx1"/>
                </a:solidFill>
              </a:rPr>
              <a:t> (10.6)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 ↑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C92BA-419D-3A20-7EB4-B3BA49F576F6}"/>
              </a:ext>
            </a:extLst>
          </p:cNvPr>
          <p:cNvSpPr txBox="1"/>
          <p:nvPr/>
        </p:nvSpPr>
        <p:spPr>
          <a:xfrm>
            <a:off x="2661254" y="690538"/>
            <a:ext cx="26603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most significant feature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" name="Graphic 17" descr="Circle with left arrow with solid fill">
            <a:extLst>
              <a:ext uri="{FF2B5EF4-FFF2-40B4-BE49-F238E27FC236}">
                <a16:creationId xmlns:a16="http://schemas.microsoft.com/office/drawing/2014/main" id="{3EB1B197-B2FF-F033-DDC8-EFCC6BCA9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397318" y="737762"/>
            <a:ext cx="288000" cy="288000"/>
          </a:xfrm>
          <a:prstGeom prst="rect">
            <a:avLst/>
          </a:prstGeom>
        </p:spPr>
      </p:pic>
      <p:pic>
        <p:nvPicPr>
          <p:cNvPr id="19" name="Graphic 18" descr="Circle with left arrow with solid fill">
            <a:extLst>
              <a:ext uri="{FF2B5EF4-FFF2-40B4-BE49-F238E27FC236}">
                <a16:creationId xmlns:a16="http://schemas.microsoft.com/office/drawing/2014/main" id="{6FFF8766-12F1-5E8C-C692-6D4F13088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51890" y="3691907"/>
            <a:ext cx="288000" cy="288000"/>
          </a:xfrm>
          <a:prstGeom prst="rect">
            <a:avLst/>
          </a:prstGeom>
        </p:spPr>
      </p:pic>
      <p:pic>
        <p:nvPicPr>
          <p:cNvPr id="20" name="Graphic 19" descr="Circle with left arrow with solid fill">
            <a:extLst>
              <a:ext uri="{FF2B5EF4-FFF2-40B4-BE49-F238E27FC236}">
                <a16:creationId xmlns:a16="http://schemas.microsoft.com/office/drawing/2014/main" id="{924A000C-6637-1935-8DFD-681F985F8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42752" y="1934230"/>
            <a:ext cx="288000" cy="288000"/>
          </a:xfrm>
          <a:prstGeom prst="rect">
            <a:avLst/>
          </a:prstGeom>
        </p:spPr>
      </p:pic>
      <p:pic>
        <p:nvPicPr>
          <p:cNvPr id="21" name="Graphic 20" descr="Circle with left arrow with solid fill">
            <a:extLst>
              <a:ext uri="{FF2B5EF4-FFF2-40B4-BE49-F238E27FC236}">
                <a16:creationId xmlns:a16="http://schemas.microsoft.com/office/drawing/2014/main" id="{B6BEEE01-2910-33C4-D0B0-C75D175C0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39858" y="2165515"/>
            <a:ext cx="288000" cy="288000"/>
          </a:xfrm>
          <a:prstGeom prst="rect">
            <a:avLst/>
          </a:prstGeom>
        </p:spPr>
      </p:pic>
      <p:pic>
        <p:nvPicPr>
          <p:cNvPr id="22" name="Graphic 21" descr="Circle with left arrow with solid fill">
            <a:extLst>
              <a:ext uri="{FF2B5EF4-FFF2-40B4-BE49-F238E27FC236}">
                <a16:creationId xmlns:a16="http://schemas.microsoft.com/office/drawing/2014/main" id="{0E414155-617F-1B34-3857-D254FD8E9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51890" y="3911722"/>
            <a:ext cx="288000" cy="288000"/>
          </a:xfrm>
          <a:prstGeom prst="rect">
            <a:avLst/>
          </a:prstGeom>
        </p:spPr>
      </p:pic>
      <p:pic>
        <p:nvPicPr>
          <p:cNvPr id="23" name="Graphic 22" descr="Circle with left arrow with solid fill">
            <a:extLst>
              <a:ext uri="{FF2B5EF4-FFF2-40B4-BE49-F238E27FC236}">
                <a16:creationId xmlns:a16="http://schemas.microsoft.com/office/drawing/2014/main" id="{2B7A717B-9024-77EE-1DE6-3C1F6732B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51890" y="2604264"/>
            <a:ext cx="288000" cy="288000"/>
          </a:xfrm>
          <a:prstGeom prst="rect">
            <a:avLst/>
          </a:prstGeom>
        </p:spPr>
      </p:pic>
      <p:pic>
        <p:nvPicPr>
          <p:cNvPr id="24" name="Graphic 23" descr="Circle with left arrow with solid fill">
            <a:extLst>
              <a:ext uri="{FF2B5EF4-FFF2-40B4-BE49-F238E27FC236}">
                <a16:creationId xmlns:a16="http://schemas.microsoft.com/office/drawing/2014/main" id="{695C6F64-9D8D-323A-6271-9355F4AA8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76" y="2804790"/>
            <a:ext cx="288000" cy="288000"/>
          </a:xfrm>
          <a:prstGeom prst="rect">
            <a:avLst/>
          </a:prstGeom>
        </p:spPr>
      </p:pic>
      <p:pic>
        <p:nvPicPr>
          <p:cNvPr id="25" name="Graphic 24" descr="Circle with left arrow with solid fill">
            <a:extLst>
              <a:ext uri="{FF2B5EF4-FFF2-40B4-BE49-F238E27FC236}">
                <a16:creationId xmlns:a16="http://schemas.microsoft.com/office/drawing/2014/main" id="{2153F071-61A1-5FA3-A909-2D918AB1A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81" y="3033397"/>
            <a:ext cx="288000" cy="288000"/>
          </a:xfrm>
          <a:prstGeom prst="rect">
            <a:avLst/>
          </a:prstGeom>
        </p:spPr>
      </p:pic>
      <p:pic>
        <p:nvPicPr>
          <p:cNvPr id="26" name="Graphic 25" descr="Circle with left arrow with solid fill">
            <a:extLst>
              <a:ext uri="{FF2B5EF4-FFF2-40B4-BE49-F238E27FC236}">
                <a16:creationId xmlns:a16="http://schemas.microsoft.com/office/drawing/2014/main" id="{24D859E4-49A3-2286-1D29-9A2F7533B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76" y="3261998"/>
            <a:ext cx="288000" cy="288000"/>
          </a:xfrm>
          <a:prstGeom prst="rect">
            <a:avLst/>
          </a:prstGeom>
        </p:spPr>
      </p:pic>
      <p:pic>
        <p:nvPicPr>
          <p:cNvPr id="27" name="Graphic 26" descr="Circle with left arrow with solid fill">
            <a:extLst>
              <a:ext uri="{FF2B5EF4-FFF2-40B4-BE49-F238E27FC236}">
                <a16:creationId xmlns:a16="http://schemas.microsoft.com/office/drawing/2014/main" id="{A854EFE4-FAC3-5418-61BB-AB56D0031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81" y="3478556"/>
            <a:ext cx="288000" cy="288000"/>
          </a:xfrm>
          <a:prstGeom prst="rect">
            <a:avLst/>
          </a:prstGeom>
        </p:spPr>
      </p:pic>
      <p:pic>
        <p:nvPicPr>
          <p:cNvPr id="28" name="Graphic 27" descr="Circle with left arrow with solid fill">
            <a:extLst>
              <a:ext uri="{FF2B5EF4-FFF2-40B4-BE49-F238E27FC236}">
                <a16:creationId xmlns:a16="http://schemas.microsoft.com/office/drawing/2014/main" id="{4AF324B0-903C-3914-B497-9D8CAB3C0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36128" y="1722734"/>
            <a:ext cx="288000" cy="288000"/>
          </a:xfrm>
          <a:prstGeom prst="rect">
            <a:avLst/>
          </a:prstGeom>
        </p:spPr>
      </p:pic>
      <p:pic>
        <p:nvPicPr>
          <p:cNvPr id="29" name="Graphic 28" descr="Circle with left arrow with solid fill">
            <a:extLst>
              <a:ext uri="{FF2B5EF4-FFF2-40B4-BE49-F238E27FC236}">
                <a16:creationId xmlns:a16="http://schemas.microsoft.com/office/drawing/2014/main" id="{53965353-694D-93B1-0214-BD6BBE05C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76" y="2383493"/>
            <a:ext cx="288000" cy="288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F17DBD8-07FF-FB3D-9120-7AFEDCBC8C1B}"/>
              </a:ext>
            </a:extLst>
          </p:cNvPr>
          <p:cNvSpPr txBox="1"/>
          <p:nvPr/>
        </p:nvSpPr>
        <p:spPr>
          <a:xfrm>
            <a:off x="5617111" y="690121"/>
            <a:ext cx="240867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dirty="0"/>
              <a:t>less</a:t>
            </a:r>
            <a:r>
              <a:rPr lang="en-GB" dirty="0"/>
              <a:t> important feature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" name="Graphic 31" descr="Circle with left arrow with solid fill">
            <a:extLst>
              <a:ext uri="{FF2B5EF4-FFF2-40B4-BE49-F238E27FC236}">
                <a16:creationId xmlns:a16="http://schemas.microsoft.com/office/drawing/2014/main" id="{93BBBA74-6C47-CD8E-4FC8-AF8605C78B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5370339" y="718754"/>
            <a:ext cx="288000" cy="28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17F0AAF-AE91-E6AC-971C-479D130784D9}"/>
              </a:ext>
            </a:extLst>
          </p:cNvPr>
          <p:cNvSpPr txBox="1"/>
          <p:nvPr/>
        </p:nvSpPr>
        <p:spPr>
          <a:xfrm>
            <a:off x="8578314" y="685065"/>
            <a:ext cx="12240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Wine score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" name="Graphic 34" descr="Circle with left arrow with solid fill">
            <a:extLst>
              <a:ext uri="{FF2B5EF4-FFF2-40B4-BE49-F238E27FC236}">
                <a16:creationId xmlns:a16="http://schemas.microsoft.com/office/drawing/2014/main" id="{AD78F9B9-F707-A646-1159-6A24BB8B9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8321297" y="727726"/>
            <a:ext cx="288000" cy="288000"/>
          </a:xfrm>
          <a:prstGeom prst="rect">
            <a:avLst/>
          </a:prstGeom>
        </p:spPr>
      </p:pic>
      <p:pic>
        <p:nvPicPr>
          <p:cNvPr id="36" name="Graphic 35" descr="Circle with left arrow with solid fill">
            <a:extLst>
              <a:ext uri="{FF2B5EF4-FFF2-40B4-BE49-F238E27FC236}">
                <a16:creationId xmlns:a16="http://schemas.microsoft.com/office/drawing/2014/main" id="{30B6971B-5F31-612C-38EF-FFB8CBB7B6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1862621" y="4139944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404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52022-D7DC-9C3D-F96E-E19762A850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72560" y="497583"/>
            <a:ext cx="6555349" cy="1200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900" dirty="0"/>
              <a:t>Raw </a:t>
            </a:r>
            <a:r>
              <a:rPr lang="pl-PL" sz="1900" dirty="0" err="1"/>
              <a:t>Dataset</a:t>
            </a:r>
            <a:r>
              <a:rPr lang="pl-PL" sz="1900" dirty="0"/>
              <a:t>, </a:t>
            </a:r>
            <a:r>
              <a:rPr lang="pl-PL" sz="1900" dirty="0">
                <a:solidFill>
                  <a:schemeClr val="tx1"/>
                </a:solidFill>
              </a:rPr>
              <a:t>t</a:t>
            </a:r>
            <a:r>
              <a:rPr lang="en-GB" sz="1900" b="0" i="0" dirty="0">
                <a:solidFill>
                  <a:schemeClr val="tx1"/>
                </a:solidFill>
                <a:effectLst/>
              </a:rPr>
              <a:t>he number of samples matters! Because in this set</a:t>
            </a:r>
            <a:r>
              <a:rPr lang="pl-PL" sz="1900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1900" b="0" i="0" dirty="0">
                <a:solidFill>
                  <a:schemeClr val="tx1"/>
                </a:solidFill>
                <a:effectLst/>
              </a:rPr>
              <a:t>The</a:t>
            </a:r>
            <a:r>
              <a:rPr lang="en-GB" sz="1900" b="0" i="0" dirty="0">
                <a:solidFill>
                  <a:schemeClr val="tx1"/>
                </a:solidFill>
                <a:effectLst/>
              </a:rPr>
              <a:t> neural network overfits the training data. </a:t>
            </a:r>
            <a:endParaRPr lang="pl-PL" sz="1900" b="0" i="0" dirty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900" b="0" i="0" dirty="0">
                <a:solidFill>
                  <a:schemeClr val="tx1"/>
                </a:solidFill>
                <a:effectLst/>
              </a:rPr>
              <a:t>Classes 3 and 9 are ignored, and Class 6 dominates the dataset.</a:t>
            </a:r>
            <a:endParaRPr lang="pl-PL" sz="19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F23C10-2917-6E7B-CA49-A09ED1AD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645"/>
          <a:stretch/>
        </p:blipFill>
        <p:spPr>
          <a:xfrm>
            <a:off x="9537170" y="2837374"/>
            <a:ext cx="1981477" cy="1177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16AF380-6EB1-56E3-0E73-E0A2746B2CB9}"/>
              </a:ext>
            </a:extLst>
          </p:cNvPr>
          <p:cNvSpPr txBox="1">
            <a:spLocks/>
          </p:cNvSpPr>
          <p:nvPr/>
        </p:nvSpPr>
        <p:spPr>
          <a:xfrm>
            <a:off x="1840832" y="116632"/>
            <a:ext cx="10212900" cy="50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dirty="0"/>
              <a:t>PREPARING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3FEFD6-DF21-1C1D-9C11-3EC37C1E2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832" y="641209"/>
            <a:ext cx="1867161" cy="1562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C1774F-8EEC-1E30-B98E-28EB5207033A}"/>
              </a:ext>
            </a:extLst>
          </p:cNvPr>
          <p:cNvSpPr txBox="1"/>
          <p:nvPr/>
        </p:nvSpPr>
        <p:spPr>
          <a:xfrm>
            <a:off x="1840832" y="2398363"/>
            <a:ext cx="7089805" cy="44781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 sz="1900" dirty="0">
                <a:solidFill>
                  <a:srgbClr val="C00000"/>
                </a:solidFill>
                <a:latin typeface="+mj-lt"/>
              </a:rPr>
              <a:t>REMEDIES</a:t>
            </a:r>
            <a:r>
              <a:rPr lang="pl-PL" sz="1900" dirty="0">
                <a:solidFill>
                  <a:srgbClr val="C00000"/>
                </a:solidFill>
                <a:latin typeface="+mj-lt"/>
              </a:rPr>
              <a:t>:</a:t>
            </a:r>
            <a:endParaRPr lang="pl-PL" sz="1900" b="0" i="0" dirty="0">
              <a:solidFill>
                <a:srgbClr val="C00000"/>
              </a:solidFill>
              <a:effectLst/>
              <a:latin typeface="+mj-lt"/>
            </a:endParaRPr>
          </a:p>
          <a:p>
            <a:r>
              <a:rPr lang="en-GB" sz="1900" b="0" i="0" dirty="0">
                <a:solidFill>
                  <a:schemeClr val="tx1"/>
                </a:solidFill>
                <a:effectLst/>
                <a:latin typeface="+mj-lt"/>
              </a:rPr>
              <a:t>Oversampling</a:t>
            </a:r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lvl="7" indent="0"/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- </a:t>
            </a:r>
            <a:r>
              <a:rPr lang="en-GB" sz="1900" b="0" i="0" dirty="0">
                <a:solidFill>
                  <a:schemeClr val="tx1"/>
                </a:solidFill>
                <a:effectLst/>
                <a:latin typeface="+mj-lt"/>
              </a:rPr>
              <a:t>SMOTE</a:t>
            </a:r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creates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synthetic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samples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of the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minority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class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</a:t>
            </a:r>
          </a:p>
          <a:p>
            <a:pPr lvl="7" indent="0"/>
            <a:r>
              <a:rPr lang="pl-PL" sz="1900" dirty="0">
                <a:solidFill>
                  <a:schemeClr val="tx1"/>
                </a:solidFill>
                <a:latin typeface="+mj-lt"/>
              </a:rPr>
              <a:t>    - </a:t>
            </a:r>
            <a:r>
              <a:rPr lang="en-GB" sz="1900" b="0" i="0" dirty="0">
                <a:solidFill>
                  <a:schemeClr val="tx1"/>
                </a:solidFill>
                <a:effectLst/>
                <a:latin typeface="+mj-lt"/>
              </a:rPr>
              <a:t>Random Oversampling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duplicates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existing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minority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samples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</a:t>
            </a:r>
            <a:endParaRPr lang="pl-PL" sz="1900" b="0" i="0" dirty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  <a:p>
            <a:pPr lvl="7" indent="0"/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pl-PL" sz="1900" b="0" i="0" dirty="0">
                <a:solidFill>
                  <a:srgbClr val="C00000"/>
                </a:solidFill>
                <a:effectLst/>
                <a:latin typeface="+mj-lt"/>
              </a:rPr>
              <a:t>- </a:t>
            </a:r>
            <a:r>
              <a:rPr lang="pl-PL" sz="1900" dirty="0" err="1">
                <a:solidFill>
                  <a:srgbClr val="C00000"/>
                </a:solidFill>
                <a:latin typeface="+mj-lt"/>
              </a:rPr>
              <a:t>Risk</a:t>
            </a:r>
            <a:r>
              <a:rPr lang="pl-PL" sz="1900" dirty="0">
                <a:solidFill>
                  <a:srgbClr val="C00000"/>
                </a:solidFill>
                <a:latin typeface="+mj-lt"/>
              </a:rPr>
              <a:t> of </a:t>
            </a:r>
            <a:r>
              <a:rPr lang="pl-PL" sz="1900" dirty="0" err="1">
                <a:solidFill>
                  <a:srgbClr val="C00000"/>
                </a:solidFill>
                <a:latin typeface="+mj-lt"/>
              </a:rPr>
              <a:t>overfiting</a:t>
            </a:r>
            <a:r>
              <a:rPr lang="pl-PL" sz="1900" dirty="0">
                <a:solidFill>
                  <a:srgbClr val="C00000"/>
                </a:solidFill>
                <a:latin typeface="+mj-lt"/>
              </a:rPr>
              <a:t>,</a:t>
            </a:r>
          </a:p>
          <a:p>
            <a:pPr lvl="7" indent="0"/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Balances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class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distribution</a:t>
            </a:r>
            <a:endParaRPr lang="pl-PL" sz="1900" b="0" i="0" dirty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n-GB" sz="1900" b="0" i="0" dirty="0" err="1">
                <a:solidFill>
                  <a:schemeClr val="tx1"/>
                </a:solidFill>
                <a:effectLst/>
                <a:latin typeface="+mj-lt"/>
              </a:rPr>
              <a:t>Undersampling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</a:t>
            </a:r>
            <a:r>
              <a:rPr lang="pl-PL" sz="19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emoved</a:t>
            </a:r>
            <a:r>
              <a:rPr lang="pl-PL" sz="1900" b="0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dominant </a:t>
            </a:r>
            <a:r>
              <a:rPr lang="pl-PL" sz="19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classes</a:t>
            </a:r>
            <a:r>
              <a:rPr lang="pl-PL" sz="1900" b="0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</a:t>
            </a:r>
          </a:p>
          <a:p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Fastes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training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</a:t>
            </a:r>
            <a:endParaRPr lang="pl-PL" sz="1900" b="0" i="0" dirty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pl-PL" sz="1900" b="0" i="0" dirty="0">
                <a:solidFill>
                  <a:srgbClr val="FF0000"/>
                </a:solidFill>
                <a:effectLst/>
                <a:latin typeface="+mj-lt"/>
              </a:rPr>
              <a:t>-</a:t>
            </a:r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pl-PL" sz="1900" dirty="0" err="1">
                <a:solidFill>
                  <a:srgbClr val="C00000"/>
                </a:solidFill>
                <a:latin typeface="+mj-lt"/>
              </a:rPr>
              <a:t>P</a:t>
            </a:r>
            <a:r>
              <a:rPr lang="pl-PL" sz="1900" b="0" i="0" dirty="0" err="1">
                <a:solidFill>
                  <a:srgbClr val="C00000"/>
                </a:solidFill>
                <a:effectLst/>
                <a:latin typeface="+mj-lt"/>
              </a:rPr>
              <a:t>ossible</a:t>
            </a:r>
            <a:r>
              <a:rPr lang="pl-PL" sz="1900" b="0" i="0" dirty="0"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lang="pl-PL" sz="1900" b="0" i="0" dirty="0" err="1">
                <a:solidFill>
                  <a:srgbClr val="C00000"/>
                </a:solidFill>
                <a:effectLst/>
                <a:latin typeface="+mj-lt"/>
              </a:rPr>
              <a:t>loss</a:t>
            </a:r>
            <a:r>
              <a:rPr lang="pl-PL" sz="1900" b="0" i="0" dirty="0">
                <a:solidFill>
                  <a:srgbClr val="C00000"/>
                </a:solidFill>
                <a:effectLst/>
                <a:latin typeface="+mj-lt"/>
              </a:rPr>
              <a:t> of </a:t>
            </a:r>
            <a:r>
              <a:rPr lang="pl-PL" sz="1900" b="0" i="0" dirty="0" err="1">
                <a:solidFill>
                  <a:srgbClr val="C00000"/>
                </a:solidFill>
                <a:effectLst/>
                <a:latin typeface="+mj-lt"/>
              </a:rPr>
              <a:t>important</a:t>
            </a:r>
            <a:r>
              <a:rPr lang="pl-PL" sz="1900" b="0" i="0" dirty="0"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lang="pl-PL" sz="1900" b="0" i="0" dirty="0" err="1">
                <a:solidFill>
                  <a:srgbClr val="C00000"/>
                </a:solidFill>
                <a:effectLst/>
                <a:latin typeface="+mj-lt"/>
              </a:rPr>
              <a:t>information</a:t>
            </a:r>
            <a:endParaRPr lang="pl-PL" sz="1900" b="0" i="0" dirty="0">
              <a:solidFill>
                <a:srgbClr val="C00000"/>
              </a:solidFill>
              <a:effectLst/>
              <a:latin typeface="+mj-lt"/>
            </a:endParaRPr>
          </a:p>
          <a:p>
            <a:r>
              <a:rPr lang="en-GB" sz="1900" b="0" i="0" dirty="0">
                <a:solidFill>
                  <a:schemeClr val="tx1"/>
                </a:solidFill>
                <a:effectLst/>
                <a:latin typeface="+mj-lt"/>
              </a:rPr>
              <a:t>Manual/Define class weights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pl-PL" sz="1900" dirty="0">
                <a:solidFill>
                  <a:schemeClr val="tx1"/>
                </a:solidFill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Assign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higher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importance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to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minority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classes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in the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loss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</a:t>
            </a:r>
          </a:p>
          <a:p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function</a:t>
            </a:r>
            <a:endParaRPr lang="pl-PL" sz="19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pl-PL" sz="1900" dirty="0">
                <a:solidFill>
                  <a:schemeClr val="tx1"/>
                </a:solidFill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Defining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with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class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important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than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else</a:t>
            </a:r>
            <a:endParaRPr lang="pl-PL" sz="19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- S</a:t>
            </a:r>
            <a:r>
              <a:rPr lang="en-GB" sz="1900" b="0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elected samples are always in the training set</a:t>
            </a:r>
            <a:endParaRPr lang="en-GB" sz="19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3FC7E9-D383-EE86-57A0-241CCE740081}"/>
              </a:ext>
            </a:extLst>
          </p:cNvPr>
          <p:cNvCxnSpPr/>
          <p:nvPr/>
        </p:nvCxnSpPr>
        <p:spPr>
          <a:xfrm>
            <a:off x="1840832" y="2317671"/>
            <a:ext cx="10056528" cy="0"/>
          </a:xfrm>
          <a:prstGeom prst="line">
            <a:avLst/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5AEB72-1F05-56E5-6D3C-3C3EAE123473}"/>
              </a:ext>
            </a:extLst>
          </p:cNvPr>
          <p:cNvCxnSpPr/>
          <p:nvPr/>
        </p:nvCxnSpPr>
        <p:spPr>
          <a:xfrm>
            <a:off x="9011920" y="2397760"/>
            <a:ext cx="0" cy="4182614"/>
          </a:xfrm>
          <a:prstGeom prst="line">
            <a:avLst/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C7F383-30C1-9C62-23CE-EC8155AC8310}"/>
              </a:ext>
            </a:extLst>
          </p:cNvPr>
          <p:cNvSpPr txBox="1"/>
          <p:nvPr/>
        </p:nvSpPr>
        <p:spPr>
          <a:xfrm>
            <a:off x="9501565" y="2411495"/>
            <a:ext cx="2241958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Oversampling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clas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3,9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7D35E7-A43D-5FA3-9319-CFD6A7129106}"/>
              </a:ext>
            </a:extLst>
          </p:cNvPr>
          <p:cNvSpPr txBox="1"/>
          <p:nvPr/>
        </p:nvSpPr>
        <p:spPr>
          <a:xfrm>
            <a:off x="9380539" y="4660377"/>
            <a:ext cx="2484011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Undersampling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class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5,6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211BA3-C604-6ADC-826B-774424841697}"/>
              </a:ext>
            </a:extLst>
          </p:cNvPr>
          <p:cNvSpPr txBox="1"/>
          <p:nvPr/>
        </p:nvSpPr>
        <p:spPr>
          <a:xfrm>
            <a:off x="9225797" y="4035493"/>
            <a:ext cx="2921632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Accuracy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of network 49-53%</a:t>
            </a:r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59D1E9D0-FA44-8509-4122-2D03AB9EC752}"/>
              </a:ext>
            </a:extLst>
          </p:cNvPr>
          <p:cNvSpPr/>
          <p:nvPr/>
        </p:nvSpPr>
        <p:spPr>
          <a:xfrm>
            <a:off x="10430186" y="4341996"/>
            <a:ext cx="384719" cy="384719"/>
          </a:xfrm>
          <a:prstGeom prst="mathPlus">
            <a:avLst/>
          </a:prstGeom>
          <a:solidFill>
            <a:srgbClr val="0070C0"/>
          </a:solidFill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272462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zablon1-PL">
  <a:themeElements>
    <a:clrScheme name="szablon1-P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szablon1-P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zablon1-P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zablon1-PL">
  <a:themeElements>
    <a:clrScheme name="szablon1-P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szablon1-P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zablon1-P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689</Words>
  <Application>Microsoft Office PowerPoint</Application>
  <PresentationFormat>Widescreen</PresentationFormat>
  <Paragraphs>127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Paweł Ozga (266078)</cp:lastModifiedBy>
  <cp:revision>44</cp:revision>
  <dcterms:modified xsi:type="dcterms:W3CDTF">2025-05-05T13:52:20Z</dcterms:modified>
</cp:coreProperties>
</file>