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  <p:sldMasterId id="2147483678" r:id="rId3"/>
  </p:sldMasterIdLst>
  <p:notesMasterIdLst>
    <p:notesMasterId r:id="rId26"/>
  </p:notesMasterIdLst>
  <p:sldIdLst>
    <p:sldId id="256" r:id="rId4"/>
    <p:sldId id="257" r:id="rId5"/>
    <p:sldId id="258" r:id="rId6"/>
    <p:sldId id="259" r:id="rId7"/>
    <p:sldId id="261" r:id="rId8"/>
    <p:sldId id="260" r:id="rId9"/>
    <p:sldId id="265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6" r:id="rId20"/>
    <p:sldId id="280" r:id="rId21"/>
    <p:sldId id="273" r:id="rId22"/>
    <p:sldId id="278" r:id="rId23"/>
    <p:sldId id="274" r:id="rId24"/>
    <p:sldId id="279" r:id="rId2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591" autoAdjust="0"/>
  </p:normalViewPr>
  <p:slideViewPr>
    <p:cSldViewPr>
      <p:cViewPr varScale="1">
        <p:scale>
          <a:sx n="108" d="100"/>
          <a:sy n="108" d="100"/>
        </p:scale>
        <p:origin x="221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C27B5-1C5B-4F09-A7C0-020D61B79805}" type="datetimeFigureOut">
              <a:rPr lang="ko-KR" altLang="en-US" smtClean="0"/>
              <a:pPr/>
              <a:t>2025-01-23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5FC6C-CF9B-400A-B7B2-D752D6F85B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개체 틀 9"/>
          <p:cNvSpPr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600" i="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6" name="Line 98"/>
          <p:cNvSpPr>
            <a:spLocks noChangeShapeType="1"/>
          </p:cNvSpPr>
          <p:nvPr userDrawn="1"/>
        </p:nvSpPr>
        <p:spPr bwMode="auto">
          <a:xfrm>
            <a:off x="1100758" y="1491630"/>
            <a:ext cx="7632848" cy="0"/>
          </a:xfrm>
          <a:prstGeom prst="line">
            <a:avLst/>
          </a:prstGeom>
          <a:noFill/>
          <a:ln w="57150" cmpd="sng">
            <a:solidFill>
              <a:schemeClr val="accent4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Storyboard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8" name="Group 99"/>
          <p:cNvGraphicFramePr>
            <a:graphicFrameLocks noGrp="1"/>
          </p:cNvGraphicFramePr>
          <p:nvPr userDrawn="1"/>
        </p:nvGraphicFramePr>
        <p:xfrm>
          <a:off x="395536" y="3552825"/>
          <a:ext cx="8210500" cy="518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5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8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Document Version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Last Updated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Organization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Author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3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32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33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7761312" y="226888"/>
            <a:ext cx="9541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berrecommend </a:t>
            </a:r>
            <a:r>
              <a:rPr lang="en-US" altLang="ko-KR" sz="8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761312" y="226888"/>
            <a:ext cx="9541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berrecommend</a:t>
            </a:r>
            <a:r>
              <a:rPr lang="en-US" altLang="ko-KR" sz="8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07504" y="483518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940824" y="31402"/>
            <a:ext cx="9541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berrecommend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940824" y="31402"/>
            <a:ext cx="9541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berrecommend </a:t>
            </a:r>
            <a:r>
              <a:rPr lang="en-US" altLang="ko-KR" sz="8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7761312" y="226888"/>
            <a:ext cx="9541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berrecommend </a:t>
            </a:r>
            <a:r>
              <a:rPr lang="en-US" altLang="ko-KR" sz="8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58863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1000">
                <a:schemeClr val="bg1">
                  <a:lumMod val="93000"/>
                </a:schemeClr>
              </a:gs>
              <a:gs pos="100000">
                <a:schemeClr val="bg1">
                  <a:lumMod val="57000"/>
                  <a:alpha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400" i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7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900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6876256" y="4948014"/>
            <a:ext cx="2267744" cy="195486"/>
          </a:xfrm>
          <a:prstGeom prst="rect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800" b="0" dirty="0" smtClean="0">
                <a:solidFill>
                  <a:schemeClr val="bg1"/>
                </a:solidFill>
                <a:latin typeface="+mn-ea"/>
                <a:ea typeface="+mn-ea"/>
              </a:rPr>
              <a:t>KDT</a:t>
            </a:r>
            <a:r>
              <a:rPr lang="en-US" altLang="ko-KR" sz="800" b="0" baseline="0" dirty="0" smtClean="0">
                <a:solidFill>
                  <a:schemeClr val="bg1"/>
                </a:solidFill>
                <a:latin typeface="+mn-ea"/>
                <a:ea typeface="+mn-ea"/>
              </a:rPr>
              <a:t> 3</a:t>
            </a:r>
            <a:r>
              <a:rPr lang="en-US" altLang="ko-KR" sz="800" b="0" baseline="30000" dirty="0" smtClean="0">
                <a:solidFill>
                  <a:schemeClr val="bg1"/>
                </a:solidFill>
                <a:latin typeface="+mn-ea"/>
                <a:ea typeface="+mn-ea"/>
              </a:rPr>
              <a:t>rd</a:t>
            </a:r>
            <a:r>
              <a:rPr lang="en-US" altLang="ko-KR" sz="800" b="0" baseline="0" dirty="0" smtClean="0">
                <a:solidFill>
                  <a:schemeClr val="bg1"/>
                </a:solidFill>
                <a:latin typeface="+mn-ea"/>
                <a:ea typeface="+mn-ea"/>
              </a:rPr>
              <a:t> Project_berrecommend </a:t>
            </a:r>
            <a:r>
              <a:rPr lang="en-US" altLang="ko-KR" sz="800" b="0" dirty="0" smtClean="0">
                <a:solidFill>
                  <a:schemeClr val="bg1"/>
                </a:solidFill>
                <a:latin typeface="+mn-ea"/>
                <a:ea typeface="+mn-ea"/>
              </a:rPr>
              <a:t>| Ver.1.0.0</a:t>
            </a:r>
            <a:endParaRPr lang="ko-KR" altLang="en-US" sz="800" b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Line 98"/>
          <p:cNvSpPr>
            <a:spLocks noChangeShapeType="1"/>
          </p:cNvSpPr>
          <p:nvPr userDrawn="1"/>
        </p:nvSpPr>
        <p:spPr bwMode="auto">
          <a:xfrm>
            <a:off x="122744" y="268838"/>
            <a:ext cx="6696744" cy="0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877" y="0"/>
            <a:ext cx="1281771" cy="2674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054" y="31750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NO.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2" r:id="rId2"/>
    <p:sldLayoutId id="2147483683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10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KDT 3</a:t>
            </a:r>
            <a:r>
              <a:rPr lang="en-US" altLang="ko-KR" baseline="30000" dirty="0" smtClean="0"/>
              <a:t>rd</a:t>
            </a:r>
            <a:r>
              <a:rPr lang="en-US" altLang="ko-KR" dirty="0" smtClean="0"/>
              <a:t> Project _ </a:t>
            </a:r>
            <a:r>
              <a:rPr lang="ko-KR" altLang="en-US" dirty="0" err="1" smtClean="0"/>
              <a:t>베리코멘드</a:t>
            </a:r>
            <a:r>
              <a:rPr lang="ko-KR" altLang="en-US" dirty="0" smtClean="0"/>
              <a:t> 스토리보드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1.0.0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2025.01.23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err="1" smtClean="0"/>
              <a:t>프론트엔드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err="1" smtClean="0"/>
              <a:t>이은비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4003" y="4155926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b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errecommend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Case A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3.1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256076" cy="52233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Case A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3.1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20538"/>
            <a:ext cx="9256526" cy="52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6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Case A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3.1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256526" cy="52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69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Case A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3.1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7399"/>
            <a:ext cx="9256527" cy="52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38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Case A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3.1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256526" cy="52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35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4.1 </a:t>
            </a:r>
            <a:r>
              <a:rPr lang="en-US" altLang="ko-KR" dirty="0">
                <a:latin typeface="+mn-ea"/>
              </a:rPr>
              <a:t>Login </a:t>
            </a:r>
            <a:br>
              <a:rPr lang="en-US" altLang="ko-KR" dirty="0">
                <a:latin typeface="+mn-ea"/>
              </a:rPr>
            </a:br>
            <a:r>
              <a:rPr lang="en-US" altLang="ko-KR" dirty="0" smtClean="0">
                <a:latin typeface="+mn-ea"/>
              </a:rPr>
              <a:t>4.2 </a:t>
            </a:r>
            <a:r>
              <a:rPr lang="en-US" altLang="ko-KR" dirty="0">
                <a:latin typeface="+mn-ea"/>
              </a:rPr>
              <a:t>login &gt; </a:t>
            </a:r>
            <a:r>
              <a:rPr lang="ko-KR" altLang="en-US" dirty="0">
                <a:latin typeface="+mn-ea"/>
              </a:rPr>
              <a:t>회원가입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en-US" altLang="ko-KR" dirty="0" smtClean="0">
                <a:latin typeface="+mn-ea"/>
              </a:rPr>
              <a:t>4.3 </a:t>
            </a:r>
            <a:r>
              <a:rPr lang="en-US" altLang="ko-KR" dirty="0">
                <a:latin typeface="+mn-ea"/>
              </a:rPr>
              <a:t>Login &gt; ID </a:t>
            </a:r>
            <a:r>
              <a:rPr lang="ko-KR" altLang="en-US" dirty="0">
                <a:latin typeface="+mn-ea"/>
              </a:rPr>
              <a:t>찾기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en-US" altLang="ko-KR" dirty="0" smtClean="0">
                <a:latin typeface="+mn-ea"/>
              </a:rPr>
              <a:t>4.4 Login </a:t>
            </a:r>
            <a:r>
              <a:rPr lang="en-US" altLang="ko-KR" dirty="0">
                <a:latin typeface="+mn-ea"/>
              </a:rPr>
              <a:t>&gt; </a:t>
            </a:r>
            <a:r>
              <a:rPr lang="ko-KR" altLang="en-US" dirty="0">
                <a:latin typeface="+mn-ea"/>
              </a:rPr>
              <a:t>비밀번호찾기</a:t>
            </a:r>
            <a:endParaRPr lang="en-US" altLang="ko-KR" dirty="0">
              <a:latin typeface="+mn-ea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600" dirty="0" smtClean="0"/>
              <a:t>4. Login</a:t>
            </a:r>
            <a:endParaRPr lang="ko-KR" altLang="en-US" sz="16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89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Case A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3.1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694" y="-1"/>
            <a:ext cx="9256527" cy="52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69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Case A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3.1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256527" cy="52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97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Case A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3.1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256527" cy="52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4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600" dirty="0" smtClean="0"/>
              <a:t>5. PREMIUM</a:t>
            </a:r>
            <a:endParaRPr lang="ko-KR" altLang="en-US" sz="16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620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Document History</a:t>
            </a:r>
            <a:endParaRPr lang="ko-KR" altLang="en-US" dirty="0"/>
          </a:p>
        </p:txBody>
      </p:sp>
      <p:graphicFrame>
        <p:nvGraphicFramePr>
          <p:cNvPr id="8" name="Group 3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795005"/>
              </p:ext>
            </p:extLst>
          </p:nvPr>
        </p:nvGraphicFramePr>
        <p:xfrm>
          <a:off x="217612" y="622201"/>
          <a:ext cx="8631436" cy="396577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03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1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1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35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</a:t>
                      </a:r>
                    </a:p>
                  </a:txBody>
                  <a:tcPr marL="90333" marR="90333" marT="32641" marB="326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Page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Name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5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1.0.0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2025.01.23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최초배포</a:t>
                      </a:r>
                      <a:endParaRPr lang="ko-KR" altLang="en-US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최초배포</a:t>
                      </a:r>
                      <a:endParaRPr lang="ko-KR" altLang="en-US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이은비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5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5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5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5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35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35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35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35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35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35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35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Case A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3.1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256527" cy="52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8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600" dirty="0" smtClean="0"/>
              <a:t>6. </a:t>
            </a:r>
            <a:r>
              <a:rPr lang="ko-KR" altLang="en-US" sz="1600" dirty="0" err="1" smtClean="0"/>
              <a:t>음악정보</a:t>
            </a:r>
            <a:endParaRPr lang="ko-KR" altLang="en-US" sz="16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803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Case A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3.1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256526" cy="52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47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부제목 1"/>
          <p:cNvSpPr txBox="1">
            <a:spLocks/>
          </p:cNvSpPr>
          <p:nvPr/>
        </p:nvSpPr>
        <p:spPr>
          <a:xfrm>
            <a:off x="251520" y="699542"/>
            <a:ext cx="4248472" cy="4176464"/>
          </a:xfrm>
          <a:prstGeom prst="rect">
            <a:avLst/>
          </a:prstGeom>
        </p:spPr>
        <p:txBody>
          <a:bodyPr/>
          <a:lstStyle/>
          <a:p>
            <a:pPr marL="228600" lvl="0" indent="-228600">
              <a:lnSpc>
                <a:spcPct val="200000"/>
              </a:lnSpc>
              <a:buFontTx/>
              <a:buAutoNum type="arabicPeriod"/>
            </a:pPr>
            <a:r>
              <a:rPr lang="en-US" altLang="ko-KR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ahoma" pitchFamily="34" charset="0"/>
              </a:rPr>
              <a:t>Information Architecture</a:t>
            </a:r>
          </a:p>
          <a:p>
            <a:pPr marL="228600" lvl="0" indent="-228600">
              <a:lnSpc>
                <a:spcPct val="200000"/>
              </a:lnSpc>
              <a:buFontTx/>
              <a:buAutoNum type="arabicPeriod"/>
            </a:pPr>
            <a:r>
              <a:rPr lang="en-US" altLang="ko-KR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General Rule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/>
            </a:r>
            <a:b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 </a:t>
            </a:r>
            <a:r>
              <a:rPr lang="en-US" altLang="ko-KR" sz="1200" dirty="0" smtClean="0">
                <a:latin typeface="+mn-ea"/>
              </a:rPr>
              <a:t>2.1 Screen Definition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2.2 Popup type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  <a:p>
            <a:pPr marL="228600" lvl="0" indent="-228600">
              <a:lnSpc>
                <a:spcPct val="200000"/>
              </a:lnSpc>
              <a:buFontTx/>
              <a:buAutoNum type="arabicPeriod"/>
            </a:pPr>
            <a:r>
              <a:rPr lang="en-US" altLang="ko-KR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Main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/>
            </a:r>
            <a:b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3.1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메인화면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/>
            </a:r>
            <a:b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 3.2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일간차트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    3.3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추천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    3.4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검색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    3.5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마이페이지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</p:txBody>
      </p:sp>
      <p:sp>
        <p:nvSpPr>
          <p:cNvPr id="4" name="부제목 1"/>
          <p:cNvSpPr txBox="1">
            <a:spLocks/>
          </p:cNvSpPr>
          <p:nvPr/>
        </p:nvSpPr>
        <p:spPr>
          <a:xfrm>
            <a:off x="4613970" y="699542"/>
            <a:ext cx="4248472" cy="417646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4. Login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/>
            </a:r>
            <a:b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    </a:t>
            </a:r>
            <a:r>
              <a:rPr lang="en-US" altLang="ko-KR" sz="1200" dirty="0">
                <a:latin typeface="+mn-ea"/>
              </a:rPr>
              <a:t>4.1 Login 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    </a:t>
            </a:r>
            <a:r>
              <a:rPr lang="en-US" altLang="ko-KR" sz="1200" dirty="0" smtClean="0">
                <a:latin typeface="+mn-ea"/>
              </a:rPr>
              <a:t> 4.2 </a:t>
            </a:r>
            <a:r>
              <a:rPr lang="en-US" altLang="ko-KR" sz="1200" dirty="0">
                <a:latin typeface="+mn-ea"/>
              </a:rPr>
              <a:t>login &gt; </a:t>
            </a:r>
            <a:r>
              <a:rPr lang="ko-KR" altLang="en-US" sz="1200" dirty="0">
                <a:latin typeface="+mn-ea"/>
              </a:rPr>
              <a:t>회원가입</a:t>
            </a:r>
            <a:r>
              <a:rPr lang="en-US" altLang="ko-KR" sz="1200" dirty="0">
                <a:latin typeface="+mn-ea"/>
              </a:rPr>
              <a:t/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    </a:t>
            </a:r>
            <a:r>
              <a:rPr lang="en-US" altLang="ko-KR" sz="1200" dirty="0" smtClean="0">
                <a:latin typeface="+mn-ea"/>
              </a:rPr>
              <a:t> 4.3 </a:t>
            </a:r>
            <a:r>
              <a:rPr lang="en-US" altLang="ko-KR" sz="1200" dirty="0">
                <a:latin typeface="+mn-ea"/>
              </a:rPr>
              <a:t>Login &gt; ID </a:t>
            </a:r>
            <a:r>
              <a:rPr lang="ko-KR" altLang="en-US" sz="1200" dirty="0">
                <a:latin typeface="+mn-ea"/>
              </a:rPr>
              <a:t>찾기</a:t>
            </a:r>
            <a:r>
              <a:rPr lang="en-US" altLang="ko-KR" sz="1200" dirty="0">
                <a:latin typeface="+mn-ea"/>
              </a:rPr>
              <a:t/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    </a:t>
            </a:r>
            <a:r>
              <a:rPr lang="en-US" altLang="ko-KR" sz="1200" dirty="0" smtClean="0">
                <a:latin typeface="+mn-ea"/>
              </a:rPr>
              <a:t> 4.4 </a:t>
            </a:r>
            <a:r>
              <a:rPr lang="en-US" altLang="ko-KR" sz="1200" dirty="0">
                <a:latin typeface="+mn-ea"/>
              </a:rPr>
              <a:t>Login &gt; </a:t>
            </a:r>
            <a:r>
              <a:rPr lang="ko-KR" altLang="en-US" sz="1200" dirty="0">
                <a:latin typeface="+mn-ea"/>
              </a:rPr>
              <a:t>비밀번호찾기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+mn-ea"/>
              </a:rPr>
              <a:t>5. PREMIUM</a:t>
            </a:r>
            <a:r>
              <a:rPr lang="en-US" altLang="ko-KR" sz="1600" dirty="0">
                <a:latin typeface="+mn-ea"/>
              </a:rPr>
              <a:t/>
            </a:r>
            <a:br>
              <a:rPr lang="en-US" altLang="ko-KR" sz="1600" dirty="0">
                <a:latin typeface="+mn-ea"/>
              </a:rPr>
            </a:br>
            <a:r>
              <a:rPr lang="en-US" altLang="ko-KR" sz="1600" dirty="0" smtClean="0">
                <a:latin typeface="+mn-ea"/>
              </a:rPr>
              <a:t>    </a:t>
            </a:r>
            <a:r>
              <a:rPr lang="en-US" altLang="ko-KR" sz="1200" dirty="0" smtClean="0">
                <a:latin typeface="+mn-ea"/>
              </a:rPr>
              <a:t>5.1 </a:t>
            </a:r>
            <a:r>
              <a:rPr lang="ko-KR" altLang="en-US" sz="1200" dirty="0">
                <a:latin typeface="+mn-ea"/>
              </a:rPr>
              <a:t>결제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6. </a:t>
            </a:r>
            <a:r>
              <a:rPr lang="ko-KR" altLang="en-US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Tahoma" pitchFamily="34" charset="0"/>
              </a:rPr>
              <a:t>음악정보</a:t>
            </a:r>
            <a:endParaRPr lang="en-US" altLang="ko-KR" sz="1500" b="1" dirty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Information Architecture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1AA835D-8947-4686-9B80-1C1BEEAA91EC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Information Architecture</a:t>
            </a:r>
            <a:endParaRPr lang="ko-KR" altLang="en-US" dirty="0"/>
          </a:p>
        </p:txBody>
      </p:sp>
      <p:sp>
        <p:nvSpPr>
          <p:cNvPr id="69" name="텍스트 개체 틀 6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1.0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251520" y="483518"/>
            <a:ext cx="432048" cy="144016"/>
          </a:xfrm>
          <a:prstGeom prst="rect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643026" y="458351"/>
            <a:ext cx="12490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선택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회원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비회원 구분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53" y="823856"/>
            <a:ext cx="7092280" cy="37200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2.1 Screen Definition</a:t>
            </a:r>
          </a:p>
          <a:p>
            <a:r>
              <a:rPr lang="en-US" altLang="ko-KR" dirty="0" smtClean="0"/>
              <a:t>2.2 Popup type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General Rule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1AA835D-8947-4686-9B80-1C1BEEAA91EC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제목 6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Screen Definition</a:t>
            </a:r>
            <a:endParaRPr lang="ko-KR" altLang="en-US" dirty="0"/>
          </a:p>
        </p:txBody>
      </p:sp>
      <p:sp>
        <p:nvSpPr>
          <p:cNvPr id="68" name="텍스트 개체 틀 6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2.1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627534"/>
            <a:ext cx="5776764" cy="4107921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1123678" y="423509"/>
            <a:ext cx="6768752" cy="4515967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886191" y="2427734"/>
            <a:ext cx="508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Full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1619672" y="627534"/>
            <a:ext cx="4392488" cy="4107921"/>
          </a:xfrm>
          <a:prstGeom prst="rect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6084168" y="627533"/>
            <a:ext cx="1312268" cy="4107921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Right / Player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1619672" y="627533"/>
            <a:ext cx="4392488" cy="792089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Header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기능 관련 </a:t>
            </a:r>
            <a:r>
              <a:rPr lang="ko-KR" altLang="en-US" dirty="0" err="1" smtClean="0"/>
              <a:t>모달</a:t>
            </a:r>
            <a:r>
              <a:rPr lang="ko-KR" altLang="en-US" dirty="0" smtClean="0"/>
              <a:t> 팝업은 마우스로 클릭한 곳에 나타나도록 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- ‘</a:t>
            </a:r>
            <a:r>
              <a:rPr lang="ko-KR" altLang="en-US" dirty="0" err="1" smtClean="0"/>
              <a:t>찜하기</a:t>
            </a:r>
            <a:r>
              <a:rPr lang="en-US" altLang="ko-KR" dirty="0" smtClean="0"/>
              <a:t>＇</a:t>
            </a:r>
            <a:r>
              <a:rPr lang="ko-KR" altLang="en-US" dirty="0" smtClean="0"/>
              <a:t>의 경우 화면 하단 </a:t>
            </a:r>
            <a:r>
              <a:rPr lang="ko-KR" altLang="en-US" dirty="0" err="1" smtClean="0"/>
              <a:t>정중앙에</a:t>
            </a:r>
            <a:r>
              <a:rPr lang="ko-KR" altLang="en-US" dirty="0" smtClean="0"/>
              <a:t> 배치</a:t>
            </a:r>
            <a:endParaRPr lang="en-US" altLang="ko-KR" dirty="0" smtClean="0"/>
          </a:p>
          <a:p>
            <a:r>
              <a:rPr lang="ko-KR" altLang="en-US" dirty="0" smtClean="0"/>
              <a:t>계정 관련 </a:t>
            </a:r>
            <a:r>
              <a:rPr lang="ko-KR" altLang="en-US" dirty="0" err="1" smtClean="0"/>
              <a:t>모달</a:t>
            </a:r>
            <a:r>
              <a:rPr lang="ko-KR" altLang="en-US" dirty="0" smtClean="0"/>
              <a:t> 팝업은 화면 </a:t>
            </a:r>
            <a:r>
              <a:rPr lang="ko-KR" altLang="en-US" dirty="0" err="1" smtClean="0"/>
              <a:t>정중앙에</a:t>
            </a:r>
            <a:r>
              <a:rPr lang="ko-KR" altLang="en-US" dirty="0" smtClean="0"/>
              <a:t> 나타나도록 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err="1" smtClean="0"/>
              <a:t>모달</a:t>
            </a:r>
            <a:r>
              <a:rPr lang="ko-KR" altLang="en-US" dirty="0" smtClean="0"/>
              <a:t> 팝업이 나타나면 </a:t>
            </a:r>
            <a:r>
              <a:rPr lang="ko-KR" altLang="en-US" dirty="0" err="1" smtClean="0"/>
              <a:t>모달</a:t>
            </a:r>
            <a:r>
              <a:rPr lang="ko-KR" altLang="en-US" dirty="0" smtClean="0"/>
              <a:t> 주위의 밝기가 살짝 어두워지도록 조정한다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모든 페이지의 버튼에 </a:t>
            </a:r>
            <a:r>
              <a:rPr lang="ko-KR" altLang="en-US" dirty="0" err="1" smtClean="0"/>
              <a:t>마우스오버</a:t>
            </a:r>
            <a:r>
              <a:rPr lang="ko-KR" altLang="en-US" dirty="0" smtClean="0"/>
              <a:t> 시 커서가 포인터가 되도록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배경색 전환</a:t>
            </a:r>
            <a:r>
              <a:rPr lang="en-US" altLang="ko-KR" dirty="0" smtClean="0"/>
              <a:t> </a:t>
            </a:r>
            <a:r>
              <a:rPr lang="ko-KR" altLang="en-US" dirty="0" smtClean="0"/>
              <a:t>효과를 넣는다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모든 페이지의 링크에 </a:t>
            </a:r>
            <a:r>
              <a:rPr lang="ko-KR" altLang="en-US" dirty="0" err="1" smtClean="0"/>
              <a:t>마우스오버</a:t>
            </a:r>
            <a:r>
              <a:rPr lang="ko-KR" altLang="en-US" dirty="0" smtClean="0"/>
              <a:t> 시 커서가 포인터가 되도록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밑줄 효과를 넣는다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Popup type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2.2</a:t>
            </a:r>
            <a:endParaRPr lang="ko-KR" altLang="en-US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3779912" y="1074650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Popup </a:t>
            </a:r>
            <a:r>
              <a:rPr lang="en-US" altLang="ko-KR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– </a:t>
            </a:r>
            <a:r>
              <a:rPr lang="ko-KR" altLang="en-US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계정 관련 </a:t>
            </a:r>
            <a:r>
              <a:rPr lang="ko-KR" altLang="en-US" sz="700" dirty="0" err="1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모달</a:t>
            </a:r>
            <a:endParaRPr lang="en-US" altLang="ko-KR" sz="7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248102" y="1074650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Popup </a:t>
            </a:r>
            <a:r>
              <a:rPr lang="en-US" altLang="ko-KR" sz="7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– </a:t>
            </a:r>
            <a:r>
              <a:rPr lang="ko-KR" altLang="en-US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기능 </a:t>
            </a:r>
            <a:r>
              <a:rPr lang="ko-KR" altLang="en-US" sz="7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관련 </a:t>
            </a:r>
            <a:r>
              <a:rPr lang="ko-KR" altLang="en-US" sz="700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모달</a:t>
            </a:r>
            <a:endParaRPr lang="en-US" altLang="ko-KR" sz="7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1477162"/>
            <a:ext cx="2880320" cy="2477205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62" name="모서리가 둥근 직사각형 61"/>
          <p:cNvSpPr/>
          <p:nvPr/>
        </p:nvSpPr>
        <p:spPr>
          <a:xfrm>
            <a:off x="4103948" y="2070735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01" y="1477162"/>
            <a:ext cx="3276925" cy="2318724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37" name="모서리가 둥근 직사각형 36"/>
          <p:cNvSpPr/>
          <p:nvPr/>
        </p:nvSpPr>
        <p:spPr>
          <a:xfrm>
            <a:off x="2195736" y="181648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3.1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메인화면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/>
            </a:r>
            <a:b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3.2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일간차트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3.3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추천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3.4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검색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3.5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마이페이지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Main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간지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291</Words>
  <Application>Microsoft Office PowerPoint</Application>
  <PresentationFormat>화면 슬라이드 쇼(16:9)</PresentationFormat>
  <Paragraphs>88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맑은 고딕</vt:lpstr>
      <vt:lpstr>Arial</vt:lpstr>
      <vt:lpstr>Tahoma</vt:lpstr>
      <vt:lpstr>표지</vt:lpstr>
      <vt:lpstr>간지등</vt:lpstr>
      <vt:lpstr>1_디자인 사용자 지정</vt:lpstr>
      <vt:lpstr>KDT 3rd Project _ 베리코멘드 스토리보드</vt:lpstr>
      <vt:lpstr>Document History</vt:lpstr>
      <vt:lpstr>Index</vt:lpstr>
      <vt:lpstr>1. Information Architecture</vt:lpstr>
      <vt:lpstr>Information Architecture</vt:lpstr>
      <vt:lpstr>2. General Rule</vt:lpstr>
      <vt:lpstr>Screen Definition</vt:lpstr>
      <vt:lpstr>Popup type</vt:lpstr>
      <vt:lpstr>3. Main</vt:lpstr>
      <vt:lpstr>Case A</vt:lpstr>
      <vt:lpstr>Case A</vt:lpstr>
      <vt:lpstr>Case A</vt:lpstr>
      <vt:lpstr>Case A</vt:lpstr>
      <vt:lpstr>Case A</vt:lpstr>
      <vt:lpstr>4. Login</vt:lpstr>
      <vt:lpstr>Case A</vt:lpstr>
      <vt:lpstr>Case A</vt:lpstr>
      <vt:lpstr>Case A</vt:lpstr>
      <vt:lpstr>5. PREMIUM</vt:lpstr>
      <vt:lpstr>Case A</vt:lpstr>
      <vt:lpstr>6. 음악정보</vt:lpstr>
      <vt:lpstr>Case A</vt:lpstr>
    </vt:vector>
  </TitlesOfParts>
  <Company>쀼어blog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쀼어</dc:creator>
  <cp:lastModifiedBy>unmua</cp:lastModifiedBy>
  <cp:revision>84</cp:revision>
  <dcterms:created xsi:type="dcterms:W3CDTF">2006-10-05T04:04:58Z</dcterms:created>
  <dcterms:modified xsi:type="dcterms:W3CDTF">2025-01-23T05:57:52Z</dcterms:modified>
</cp:coreProperties>
</file>