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rawing2.xml" ContentType="application/vnd.ms-office.drawingml.diagramDrawing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diagrams/quickStyle3.xml" ContentType="application/vnd.openxmlformats-officedocument.drawingml.diagramStyl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64DDA-11FC-8748-9ACC-31CDE3E4C85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F5FFAC0-4A78-0E40-B35F-E44F4C95907B}">
      <dgm:prSet phldrT="[Texto]"/>
      <dgm:spPr/>
      <dgm:t>
        <a:bodyPr/>
        <a:lstStyle/>
        <a:p>
          <a:r>
            <a:rPr lang="es-ES_tradnl" dirty="0" smtClean="0"/>
            <a:t>Evaluador</a:t>
          </a:r>
          <a:endParaRPr lang="es-ES_tradnl" dirty="0"/>
        </a:p>
      </dgm:t>
    </dgm:pt>
    <dgm:pt modelId="{FF0DF1E0-C2B2-794B-9643-7BF79F583156}" type="parTrans" cxnId="{E5687F00-A927-AA42-B146-D11D9DC37EF4}">
      <dgm:prSet/>
      <dgm:spPr/>
      <dgm:t>
        <a:bodyPr/>
        <a:lstStyle/>
        <a:p>
          <a:endParaRPr lang="es-ES_tradnl"/>
        </a:p>
      </dgm:t>
    </dgm:pt>
    <dgm:pt modelId="{441B2100-9E2F-5A4F-91D7-DA9E2B59150E}" type="sibTrans" cxnId="{E5687F00-A927-AA42-B146-D11D9DC37EF4}">
      <dgm:prSet/>
      <dgm:spPr/>
      <dgm:t>
        <a:bodyPr/>
        <a:lstStyle/>
        <a:p>
          <a:endParaRPr lang="es-ES_tradnl"/>
        </a:p>
      </dgm:t>
    </dgm:pt>
    <dgm:pt modelId="{6A8E4471-9DC8-1242-AB5C-46F62052FFC7}">
      <dgm:prSet phldrT="[Texto]"/>
      <dgm:spPr/>
      <dgm:t>
        <a:bodyPr/>
        <a:lstStyle/>
        <a:p>
          <a:r>
            <a:rPr lang="es-ES_tradnl" dirty="0" smtClean="0"/>
            <a:t>Soporte para C++, Pascal, C#, Python, Java.</a:t>
          </a:r>
          <a:endParaRPr lang="es-ES_tradnl" dirty="0"/>
        </a:p>
      </dgm:t>
    </dgm:pt>
    <dgm:pt modelId="{1BC0CB8E-D5FB-064C-867B-9E0BF40ADB21}" type="parTrans" cxnId="{EC15E40C-D5D5-0D4E-89F5-83C5754B270C}">
      <dgm:prSet/>
      <dgm:spPr/>
      <dgm:t>
        <a:bodyPr/>
        <a:lstStyle/>
        <a:p>
          <a:endParaRPr lang="es-ES_tradnl"/>
        </a:p>
      </dgm:t>
    </dgm:pt>
    <dgm:pt modelId="{5652E08B-6D83-BD44-B926-A61CBD9B83DD}" type="sibTrans" cxnId="{EC15E40C-D5D5-0D4E-89F5-83C5754B270C}">
      <dgm:prSet/>
      <dgm:spPr/>
      <dgm:t>
        <a:bodyPr/>
        <a:lstStyle/>
        <a:p>
          <a:endParaRPr lang="es-ES_tradnl"/>
        </a:p>
      </dgm:t>
    </dgm:pt>
    <dgm:pt modelId="{296E7D17-4E38-394A-9EE2-5406A6A25583}">
      <dgm:prSet phldrT="[Texto]"/>
      <dgm:spPr/>
      <dgm:t>
        <a:bodyPr/>
        <a:lstStyle/>
        <a:p>
          <a:r>
            <a:rPr lang="es-ES_tradnl" dirty="0" smtClean="0"/>
            <a:t>Interfaz b</a:t>
          </a:r>
          <a:r>
            <a:rPr lang="es-ES_tradnl" dirty="0" smtClean="0"/>
            <a:t>ásica para subir problemas</a:t>
          </a:r>
          <a:endParaRPr lang="es-ES_tradnl" dirty="0"/>
        </a:p>
      </dgm:t>
    </dgm:pt>
    <dgm:pt modelId="{980E13A8-0BB4-A34B-8369-D8ED67F2A3DE}" type="parTrans" cxnId="{B0F48AB7-49E0-B340-A1A3-F22263515DF5}">
      <dgm:prSet/>
      <dgm:spPr/>
      <dgm:t>
        <a:bodyPr/>
        <a:lstStyle/>
        <a:p>
          <a:endParaRPr lang="es-ES_tradnl"/>
        </a:p>
      </dgm:t>
    </dgm:pt>
    <dgm:pt modelId="{A6473704-1735-1B4B-8560-BC94D609BBF6}" type="sibTrans" cxnId="{B0F48AB7-49E0-B340-A1A3-F22263515DF5}">
      <dgm:prSet/>
      <dgm:spPr/>
      <dgm:t>
        <a:bodyPr/>
        <a:lstStyle/>
        <a:p>
          <a:endParaRPr lang="es-ES_tradnl"/>
        </a:p>
      </dgm:t>
    </dgm:pt>
    <dgm:pt modelId="{CABFF0CF-42A6-6842-B8DD-49ADB5205093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Soporte para Concursos</a:t>
          </a:r>
          <a:endParaRPr lang="es-ES_tradnl" dirty="0"/>
        </a:p>
      </dgm:t>
    </dgm:pt>
    <dgm:pt modelId="{EABAF14B-B64A-5645-9E60-786E6CF61681}" type="parTrans" cxnId="{A0DCE451-A525-9E40-8793-515FD868AEC4}">
      <dgm:prSet/>
      <dgm:spPr/>
      <dgm:t>
        <a:bodyPr/>
        <a:lstStyle/>
        <a:p>
          <a:endParaRPr lang="es-ES_tradnl"/>
        </a:p>
      </dgm:t>
    </dgm:pt>
    <dgm:pt modelId="{0C08D4BF-BF86-7C4B-8385-1E8EE9F9A8C6}" type="sibTrans" cxnId="{A0DCE451-A525-9E40-8793-515FD868AEC4}">
      <dgm:prSet/>
      <dgm:spPr/>
      <dgm:t>
        <a:bodyPr/>
        <a:lstStyle/>
        <a:p>
          <a:endParaRPr lang="es-ES_tradnl"/>
        </a:p>
      </dgm:t>
    </dgm:pt>
    <dgm:pt modelId="{5C8797FF-2FD3-0848-84A5-4067C065A2F7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Cualquier usuario podr</a:t>
          </a:r>
          <a:r>
            <a:rPr lang="es-ES_tradnl" dirty="0" smtClean="0"/>
            <a:t>á crear sus propios concursos.</a:t>
          </a:r>
          <a:endParaRPr lang="es-ES_tradnl" dirty="0"/>
        </a:p>
      </dgm:t>
    </dgm:pt>
    <dgm:pt modelId="{3C2C48B0-3DE5-7143-9199-94E8CCD76B3A}" type="parTrans" cxnId="{B08C8C80-FF60-D842-80B5-2F72355BBD29}">
      <dgm:prSet/>
      <dgm:spPr/>
      <dgm:t>
        <a:bodyPr/>
        <a:lstStyle/>
        <a:p>
          <a:endParaRPr lang="es-ES_tradnl"/>
        </a:p>
      </dgm:t>
    </dgm:pt>
    <dgm:pt modelId="{AEA928F7-33B9-D641-9F4D-09552B463F11}" type="sibTrans" cxnId="{B08C8C80-FF60-D842-80B5-2F72355BBD29}">
      <dgm:prSet/>
      <dgm:spPr/>
      <dgm:t>
        <a:bodyPr/>
        <a:lstStyle/>
        <a:p>
          <a:endParaRPr lang="es-ES_tradnl"/>
        </a:p>
      </dgm:t>
    </dgm:pt>
    <dgm:pt modelId="{EA57FB40-6CFB-DE46-B49B-58A87FF0F5FC}">
      <dgm:prSet phldrT="[Texto]"/>
      <dgm:spPr/>
      <dgm:t>
        <a:bodyPr/>
        <a:lstStyle/>
        <a:p>
          <a:r>
            <a:rPr lang="es-ES_tradnl" dirty="0" smtClean="0"/>
            <a:t>Integraci</a:t>
          </a:r>
          <a:r>
            <a:rPr lang="es-ES_tradnl" dirty="0" smtClean="0"/>
            <a:t>ón con jueces externos.</a:t>
          </a:r>
          <a:endParaRPr lang="es-ES_tradnl" dirty="0"/>
        </a:p>
      </dgm:t>
    </dgm:pt>
    <dgm:pt modelId="{F1122FCA-5393-C84A-8F88-BF5ED7163919}" type="parTrans" cxnId="{058A6A09-08D5-854A-85AF-E02D8EBEA819}">
      <dgm:prSet/>
      <dgm:spPr/>
      <dgm:t>
        <a:bodyPr/>
        <a:lstStyle/>
        <a:p>
          <a:endParaRPr lang="es-ES_tradnl"/>
        </a:p>
      </dgm:t>
    </dgm:pt>
    <dgm:pt modelId="{C0DEB644-A6D5-E749-A4D1-C767131AE313}" type="sibTrans" cxnId="{058A6A09-08D5-854A-85AF-E02D8EBEA819}">
      <dgm:prSet/>
      <dgm:spPr/>
      <dgm:t>
        <a:bodyPr/>
        <a:lstStyle/>
        <a:p>
          <a:endParaRPr lang="es-ES_tradnl"/>
        </a:p>
      </dgm:t>
    </dgm:pt>
    <dgm:pt modelId="{33B6E6E8-732D-1D4E-94B3-66675A19A342}" type="pres">
      <dgm:prSet presAssocID="{FB064DDA-11FC-8748-9ACC-31CDE3E4C85A}" presName="outerComposite" presStyleCnt="0">
        <dgm:presLayoutVars>
          <dgm:chMax val="5"/>
          <dgm:dir/>
          <dgm:resizeHandles val="exact"/>
        </dgm:presLayoutVars>
      </dgm:prSet>
      <dgm:spPr/>
    </dgm:pt>
    <dgm:pt modelId="{CDB765CF-BD23-3049-8D7E-67B80784B166}" type="pres">
      <dgm:prSet presAssocID="{FB064DDA-11FC-8748-9ACC-31CDE3E4C85A}" presName="dummyMaxCanvas" presStyleCnt="0">
        <dgm:presLayoutVars/>
      </dgm:prSet>
      <dgm:spPr/>
    </dgm:pt>
    <dgm:pt modelId="{8BBB9649-4697-7544-AEE9-4323F2FA60AE}" type="pres">
      <dgm:prSet presAssocID="{FB064DDA-11FC-8748-9ACC-31CDE3E4C85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EC1600C-7628-4E43-8193-9891DC088D2E}" type="pres">
      <dgm:prSet presAssocID="{FB064DDA-11FC-8748-9ACC-31CDE3E4C85A}" presName="ThreeNodes_2" presStyleLbl="node1" presStyleIdx="1" presStyleCnt="3">
        <dgm:presLayoutVars>
          <dgm:bulletEnabled val="1"/>
        </dgm:presLayoutVars>
      </dgm:prSet>
      <dgm:spPr/>
    </dgm:pt>
    <dgm:pt modelId="{5E7C20BC-8189-AE45-AC30-B315A5C43AD9}" type="pres">
      <dgm:prSet presAssocID="{FB064DDA-11FC-8748-9ACC-31CDE3E4C85A}" presName="ThreeNodes_3" presStyleLbl="node1" presStyleIdx="2" presStyleCnt="3">
        <dgm:presLayoutVars>
          <dgm:bulletEnabled val="1"/>
        </dgm:presLayoutVars>
      </dgm:prSet>
      <dgm:spPr/>
    </dgm:pt>
    <dgm:pt modelId="{761D7CE5-945A-ED4E-8982-3B6F4C240640}" type="pres">
      <dgm:prSet presAssocID="{FB064DDA-11FC-8748-9ACC-31CDE3E4C85A}" presName="ThreeConn_1-2" presStyleLbl="fgAccFollowNode1" presStyleIdx="0" presStyleCnt="2">
        <dgm:presLayoutVars>
          <dgm:bulletEnabled val="1"/>
        </dgm:presLayoutVars>
      </dgm:prSet>
      <dgm:spPr/>
    </dgm:pt>
    <dgm:pt modelId="{57D221D5-1776-D943-AB00-2F91FC0878B1}" type="pres">
      <dgm:prSet presAssocID="{FB064DDA-11FC-8748-9ACC-31CDE3E4C85A}" presName="ThreeConn_2-3" presStyleLbl="fgAccFollowNode1" presStyleIdx="1" presStyleCnt="2">
        <dgm:presLayoutVars>
          <dgm:bulletEnabled val="1"/>
        </dgm:presLayoutVars>
      </dgm:prSet>
      <dgm:spPr/>
    </dgm:pt>
    <dgm:pt modelId="{A9C1EFEC-893E-CB41-9C8E-104FF820C859}" type="pres">
      <dgm:prSet presAssocID="{FB064DDA-11FC-8748-9ACC-31CDE3E4C85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AE8524C-C27F-0E44-A4DC-1A3085ABAC1E}" type="pres">
      <dgm:prSet presAssocID="{FB064DDA-11FC-8748-9ACC-31CDE3E4C85A}" presName="ThreeNodes_2_text" presStyleLbl="node1" presStyleIdx="2" presStyleCnt="3">
        <dgm:presLayoutVars>
          <dgm:bulletEnabled val="1"/>
        </dgm:presLayoutVars>
      </dgm:prSet>
      <dgm:spPr/>
    </dgm:pt>
    <dgm:pt modelId="{88E14865-969A-B342-AC9C-5E186F934352}" type="pres">
      <dgm:prSet presAssocID="{FB064DDA-11FC-8748-9ACC-31CDE3E4C85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8E3D74D-2B2C-E344-9B1B-26EB019291D2}" type="presOf" srcId="{FB064DDA-11FC-8748-9ACC-31CDE3E4C85A}" destId="{33B6E6E8-732D-1D4E-94B3-66675A19A342}" srcOrd="0" destOrd="0" presId="urn:microsoft.com/office/officeart/2005/8/layout/vProcess5"/>
    <dgm:cxn modelId="{5EB2095F-0D21-0B45-8889-EFEEB137A04D}" type="presOf" srcId="{1F5FFAC0-4A78-0E40-B35F-E44F4C95907B}" destId="{A9C1EFEC-893E-CB41-9C8E-104FF820C859}" srcOrd="1" destOrd="0" presId="urn:microsoft.com/office/officeart/2005/8/layout/vProcess5"/>
    <dgm:cxn modelId="{75101EE3-6FA3-1945-8FD6-98330FC0D046}" type="presOf" srcId="{5C8797FF-2FD3-0848-84A5-4067C065A2F7}" destId="{88E14865-969A-B342-AC9C-5E186F934352}" srcOrd="1" destOrd="1" presId="urn:microsoft.com/office/officeart/2005/8/layout/vProcess5"/>
    <dgm:cxn modelId="{3687C64E-154E-9243-ABB0-5A93BC19E8E3}" type="presOf" srcId="{296E7D17-4E38-394A-9EE2-5406A6A25583}" destId="{0EC1600C-7628-4E43-8193-9891DC088D2E}" srcOrd="0" destOrd="0" presId="urn:microsoft.com/office/officeart/2005/8/layout/vProcess5"/>
    <dgm:cxn modelId="{CC396518-89FA-C34F-989A-F7CC7FFADD78}" type="presOf" srcId="{441B2100-9E2F-5A4F-91D7-DA9E2B59150E}" destId="{761D7CE5-945A-ED4E-8982-3B6F4C240640}" srcOrd="0" destOrd="0" presId="urn:microsoft.com/office/officeart/2005/8/layout/vProcess5"/>
    <dgm:cxn modelId="{46CBD823-5644-9B40-8EAA-FE59D659C5E9}" type="presOf" srcId="{6A8E4471-9DC8-1242-AB5C-46F62052FFC7}" destId="{8BBB9649-4697-7544-AEE9-4323F2FA60AE}" srcOrd="0" destOrd="1" presId="urn:microsoft.com/office/officeart/2005/8/layout/vProcess5"/>
    <dgm:cxn modelId="{B0F48AB7-49E0-B340-A1A3-F22263515DF5}" srcId="{FB064DDA-11FC-8748-9ACC-31CDE3E4C85A}" destId="{296E7D17-4E38-394A-9EE2-5406A6A25583}" srcOrd="1" destOrd="0" parTransId="{980E13A8-0BB4-A34B-8369-D8ED67F2A3DE}" sibTransId="{A6473704-1735-1B4B-8560-BC94D609BBF6}"/>
    <dgm:cxn modelId="{998E4956-5B11-7A45-865F-33BB9872DD92}" type="presOf" srcId="{6A8E4471-9DC8-1242-AB5C-46F62052FFC7}" destId="{A9C1EFEC-893E-CB41-9C8E-104FF820C859}" srcOrd="1" destOrd="1" presId="urn:microsoft.com/office/officeart/2005/8/layout/vProcess5"/>
    <dgm:cxn modelId="{B08C8C80-FF60-D842-80B5-2F72355BBD29}" srcId="{CABFF0CF-42A6-6842-B8DD-49ADB5205093}" destId="{5C8797FF-2FD3-0848-84A5-4067C065A2F7}" srcOrd="0" destOrd="0" parTransId="{3C2C48B0-3DE5-7143-9199-94E8CCD76B3A}" sibTransId="{AEA928F7-33B9-D641-9F4D-09552B463F11}"/>
    <dgm:cxn modelId="{C1C50C48-8366-C64A-8E20-976653D29A7A}" type="presOf" srcId="{A6473704-1735-1B4B-8560-BC94D609BBF6}" destId="{57D221D5-1776-D943-AB00-2F91FC0878B1}" srcOrd="0" destOrd="0" presId="urn:microsoft.com/office/officeart/2005/8/layout/vProcess5"/>
    <dgm:cxn modelId="{450F3592-A817-344C-855B-DA978E9864AD}" type="presOf" srcId="{EA57FB40-6CFB-DE46-B49B-58A87FF0F5FC}" destId="{5AE8524C-C27F-0E44-A4DC-1A3085ABAC1E}" srcOrd="1" destOrd="1" presId="urn:microsoft.com/office/officeart/2005/8/layout/vProcess5"/>
    <dgm:cxn modelId="{058A6A09-08D5-854A-85AF-E02D8EBEA819}" srcId="{296E7D17-4E38-394A-9EE2-5406A6A25583}" destId="{EA57FB40-6CFB-DE46-B49B-58A87FF0F5FC}" srcOrd="0" destOrd="0" parTransId="{F1122FCA-5393-C84A-8F88-BF5ED7163919}" sibTransId="{C0DEB644-A6D5-E749-A4D1-C767131AE313}"/>
    <dgm:cxn modelId="{AAAD14BE-FA61-284F-B124-1399B4AFE4A9}" type="presOf" srcId="{CABFF0CF-42A6-6842-B8DD-49ADB5205093}" destId="{5E7C20BC-8189-AE45-AC30-B315A5C43AD9}" srcOrd="0" destOrd="0" presId="urn:microsoft.com/office/officeart/2005/8/layout/vProcess5"/>
    <dgm:cxn modelId="{A0DCE451-A525-9E40-8793-515FD868AEC4}" srcId="{FB064DDA-11FC-8748-9ACC-31CDE3E4C85A}" destId="{CABFF0CF-42A6-6842-B8DD-49ADB5205093}" srcOrd="2" destOrd="0" parTransId="{EABAF14B-B64A-5645-9E60-786E6CF61681}" sibTransId="{0C08D4BF-BF86-7C4B-8385-1E8EE9F9A8C6}"/>
    <dgm:cxn modelId="{4EA5B25C-EBC2-D344-BA4E-E11BD1E04A68}" type="presOf" srcId="{5C8797FF-2FD3-0848-84A5-4067C065A2F7}" destId="{5E7C20BC-8189-AE45-AC30-B315A5C43AD9}" srcOrd="0" destOrd="1" presId="urn:microsoft.com/office/officeart/2005/8/layout/vProcess5"/>
    <dgm:cxn modelId="{0BB89CF0-9424-1E4A-90C2-1256E73517DB}" type="presOf" srcId="{EA57FB40-6CFB-DE46-B49B-58A87FF0F5FC}" destId="{0EC1600C-7628-4E43-8193-9891DC088D2E}" srcOrd="0" destOrd="1" presId="urn:microsoft.com/office/officeart/2005/8/layout/vProcess5"/>
    <dgm:cxn modelId="{E5687F00-A927-AA42-B146-D11D9DC37EF4}" srcId="{FB064DDA-11FC-8748-9ACC-31CDE3E4C85A}" destId="{1F5FFAC0-4A78-0E40-B35F-E44F4C95907B}" srcOrd="0" destOrd="0" parTransId="{FF0DF1E0-C2B2-794B-9643-7BF79F583156}" sibTransId="{441B2100-9E2F-5A4F-91D7-DA9E2B59150E}"/>
    <dgm:cxn modelId="{880EC844-03C7-E347-8186-98000D667B11}" type="presOf" srcId="{1F5FFAC0-4A78-0E40-B35F-E44F4C95907B}" destId="{8BBB9649-4697-7544-AEE9-4323F2FA60AE}" srcOrd="0" destOrd="0" presId="urn:microsoft.com/office/officeart/2005/8/layout/vProcess5"/>
    <dgm:cxn modelId="{5AC7CA75-B878-5645-AC97-76C0C40D5CC0}" type="presOf" srcId="{CABFF0CF-42A6-6842-B8DD-49ADB5205093}" destId="{88E14865-969A-B342-AC9C-5E186F934352}" srcOrd="1" destOrd="0" presId="urn:microsoft.com/office/officeart/2005/8/layout/vProcess5"/>
    <dgm:cxn modelId="{EC15E40C-D5D5-0D4E-89F5-83C5754B270C}" srcId="{1F5FFAC0-4A78-0E40-B35F-E44F4C95907B}" destId="{6A8E4471-9DC8-1242-AB5C-46F62052FFC7}" srcOrd="0" destOrd="0" parTransId="{1BC0CB8E-D5FB-064C-867B-9E0BF40ADB21}" sibTransId="{5652E08B-6D83-BD44-B926-A61CBD9B83DD}"/>
    <dgm:cxn modelId="{823D2FE3-F835-E44F-8837-8274D1508963}" type="presOf" srcId="{296E7D17-4E38-394A-9EE2-5406A6A25583}" destId="{5AE8524C-C27F-0E44-A4DC-1A3085ABAC1E}" srcOrd="1" destOrd="0" presId="urn:microsoft.com/office/officeart/2005/8/layout/vProcess5"/>
    <dgm:cxn modelId="{F2E90E99-855D-4E49-ACFC-934B66EE9AFF}" type="presParOf" srcId="{33B6E6E8-732D-1D4E-94B3-66675A19A342}" destId="{CDB765CF-BD23-3049-8D7E-67B80784B166}" srcOrd="0" destOrd="0" presId="urn:microsoft.com/office/officeart/2005/8/layout/vProcess5"/>
    <dgm:cxn modelId="{3D272BF8-F110-164E-AAF1-37E4364A66BA}" type="presParOf" srcId="{33B6E6E8-732D-1D4E-94B3-66675A19A342}" destId="{8BBB9649-4697-7544-AEE9-4323F2FA60AE}" srcOrd="1" destOrd="0" presId="urn:microsoft.com/office/officeart/2005/8/layout/vProcess5"/>
    <dgm:cxn modelId="{F70FFF32-EEA6-9F42-9AE5-3393E23BC62A}" type="presParOf" srcId="{33B6E6E8-732D-1D4E-94B3-66675A19A342}" destId="{0EC1600C-7628-4E43-8193-9891DC088D2E}" srcOrd="2" destOrd="0" presId="urn:microsoft.com/office/officeart/2005/8/layout/vProcess5"/>
    <dgm:cxn modelId="{57B97ADB-C282-2740-A6CE-F9E1753C5D07}" type="presParOf" srcId="{33B6E6E8-732D-1D4E-94B3-66675A19A342}" destId="{5E7C20BC-8189-AE45-AC30-B315A5C43AD9}" srcOrd="3" destOrd="0" presId="urn:microsoft.com/office/officeart/2005/8/layout/vProcess5"/>
    <dgm:cxn modelId="{8D4C86D2-79DB-6A44-A754-231037F4FA4D}" type="presParOf" srcId="{33B6E6E8-732D-1D4E-94B3-66675A19A342}" destId="{761D7CE5-945A-ED4E-8982-3B6F4C240640}" srcOrd="4" destOrd="0" presId="urn:microsoft.com/office/officeart/2005/8/layout/vProcess5"/>
    <dgm:cxn modelId="{8E8662A1-85CF-B246-B757-5277ECEAC188}" type="presParOf" srcId="{33B6E6E8-732D-1D4E-94B3-66675A19A342}" destId="{57D221D5-1776-D943-AB00-2F91FC0878B1}" srcOrd="5" destOrd="0" presId="urn:microsoft.com/office/officeart/2005/8/layout/vProcess5"/>
    <dgm:cxn modelId="{860BA4BD-51E5-6E48-89FE-76E4FBC5E1E8}" type="presParOf" srcId="{33B6E6E8-732D-1D4E-94B3-66675A19A342}" destId="{A9C1EFEC-893E-CB41-9C8E-104FF820C859}" srcOrd="6" destOrd="0" presId="urn:microsoft.com/office/officeart/2005/8/layout/vProcess5"/>
    <dgm:cxn modelId="{0FBF9496-27BB-5346-98CD-BA7423E218D6}" type="presParOf" srcId="{33B6E6E8-732D-1D4E-94B3-66675A19A342}" destId="{5AE8524C-C27F-0E44-A4DC-1A3085ABAC1E}" srcOrd="7" destOrd="0" presId="urn:microsoft.com/office/officeart/2005/8/layout/vProcess5"/>
    <dgm:cxn modelId="{A914EE02-5DD3-0846-AAFB-2E357A88DDCC}" type="presParOf" srcId="{33B6E6E8-732D-1D4E-94B3-66675A19A342}" destId="{88E14865-969A-B342-AC9C-5E186F9343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64DDA-11FC-8748-9ACC-31CDE3E4C85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F5FFAC0-4A78-0E40-B35F-E44F4C95907B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Revisi</a:t>
          </a:r>
          <a:r>
            <a:rPr lang="es-ES_tradnl" dirty="0" smtClean="0"/>
            <a:t>ón de </a:t>
          </a:r>
          <a:r>
            <a:rPr lang="es-ES_tradnl" dirty="0" err="1" smtClean="0"/>
            <a:t>Usabilidad</a:t>
          </a:r>
          <a:r>
            <a:rPr lang="es-ES_tradnl" dirty="0" smtClean="0"/>
            <a:t> (</a:t>
          </a:r>
          <a:r>
            <a:rPr lang="es-ES_tradnl" dirty="0" err="1" smtClean="0"/>
            <a:t>Release</a:t>
          </a:r>
          <a:r>
            <a:rPr lang="es-ES_tradnl" dirty="0" smtClean="0"/>
            <a:t> </a:t>
          </a:r>
          <a:r>
            <a:rPr lang="es-ES_tradnl" dirty="0" err="1" smtClean="0"/>
            <a:t>Candidate</a:t>
          </a:r>
          <a:r>
            <a:rPr lang="es-ES_tradnl" dirty="0" smtClean="0"/>
            <a:t>)</a:t>
          </a:r>
          <a:endParaRPr lang="es-ES_tradnl" dirty="0"/>
        </a:p>
      </dgm:t>
    </dgm:pt>
    <dgm:pt modelId="{FF0DF1E0-C2B2-794B-9643-7BF79F583156}" type="parTrans" cxnId="{E5687F00-A927-AA42-B146-D11D9DC37EF4}">
      <dgm:prSet/>
      <dgm:spPr/>
      <dgm:t>
        <a:bodyPr/>
        <a:lstStyle/>
        <a:p>
          <a:endParaRPr lang="es-ES_tradnl"/>
        </a:p>
      </dgm:t>
    </dgm:pt>
    <dgm:pt modelId="{441B2100-9E2F-5A4F-91D7-DA9E2B59150E}" type="sibTrans" cxnId="{E5687F00-A927-AA42-B146-D11D9DC37EF4}">
      <dgm:prSet/>
      <dgm:spPr/>
      <dgm:t>
        <a:bodyPr/>
        <a:lstStyle/>
        <a:p>
          <a:endParaRPr lang="es-ES_tradnl"/>
        </a:p>
      </dgm:t>
    </dgm:pt>
    <dgm:pt modelId="{6A8E4471-9DC8-1242-AB5C-46F62052FFC7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Estad</a:t>
          </a:r>
          <a:r>
            <a:rPr lang="es-ES_tradnl" dirty="0" smtClean="0"/>
            <a:t>ísticas, perfiles, </a:t>
          </a:r>
          <a:r>
            <a:rPr lang="es-ES_tradnl" dirty="0" err="1" smtClean="0"/>
            <a:t>facebook</a:t>
          </a:r>
          <a:r>
            <a:rPr lang="es-ES_tradnl" dirty="0" smtClean="0"/>
            <a:t> </a:t>
          </a:r>
          <a:r>
            <a:rPr lang="es-ES_tradnl" dirty="0" err="1" smtClean="0"/>
            <a:t>connect</a:t>
          </a:r>
          <a:endParaRPr lang="es-ES_tradnl" dirty="0"/>
        </a:p>
      </dgm:t>
    </dgm:pt>
    <dgm:pt modelId="{1BC0CB8E-D5FB-064C-867B-9E0BF40ADB21}" type="parTrans" cxnId="{EC15E40C-D5D5-0D4E-89F5-83C5754B270C}">
      <dgm:prSet/>
      <dgm:spPr/>
      <dgm:t>
        <a:bodyPr/>
        <a:lstStyle/>
        <a:p>
          <a:endParaRPr lang="es-ES_tradnl"/>
        </a:p>
      </dgm:t>
    </dgm:pt>
    <dgm:pt modelId="{5652E08B-6D83-BD44-B926-A61CBD9B83DD}" type="sibTrans" cxnId="{EC15E40C-D5D5-0D4E-89F5-83C5754B270C}">
      <dgm:prSet/>
      <dgm:spPr/>
      <dgm:t>
        <a:bodyPr/>
        <a:lstStyle/>
        <a:p>
          <a:endParaRPr lang="es-ES_tradnl"/>
        </a:p>
      </dgm:t>
    </dgm:pt>
    <dgm:pt modelId="{296E7D17-4E38-394A-9EE2-5406A6A25583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M</a:t>
          </a:r>
          <a:r>
            <a:rPr lang="es-ES_tradnl" dirty="0" smtClean="0"/>
            <a:t>ódulo para profesores</a:t>
          </a:r>
          <a:endParaRPr lang="es-ES_tradnl" dirty="0"/>
        </a:p>
      </dgm:t>
    </dgm:pt>
    <dgm:pt modelId="{980E13A8-0BB4-A34B-8369-D8ED67F2A3DE}" type="parTrans" cxnId="{B0F48AB7-49E0-B340-A1A3-F22263515DF5}">
      <dgm:prSet/>
      <dgm:spPr/>
      <dgm:t>
        <a:bodyPr/>
        <a:lstStyle/>
        <a:p>
          <a:endParaRPr lang="es-ES_tradnl"/>
        </a:p>
      </dgm:t>
    </dgm:pt>
    <dgm:pt modelId="{A6473704-1735-1B4B-8560-BC94D609BBF6}" type="sibTrans" cxnId="{B0F48AB7-49E0-B340-A1A3-F22263515DF5}">
      <dgm:prSet/>
      <dgm:spPr/>
      <dgm:t>
        <a:bodyPr/>
        <a:lstStyle/>
        <a:p>
          <a:endParaRPr lang="es-ES_tradnl"/>
        </a:p>
      </dgm:t>
    </dgm:pt>
    <dgm:pt modelId="{CABFF0CF-42A6-6842-B8DD-49ADB5205093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err="1" smtClean="0"/>
            <a:t>Ghost</a:t>
          </a:r>
          <a:r>
            <a:rPr lang="es-ES_tradnl" dirty="0" smtClean="0"/>
            <a:t> </a:t>
          </a:r>
          <a:r>
            <a:rPr lang="es-ES_tradnl" dirty="0" err="1" smtClean="0"/>
            <a:t>Mode</a:t>
          </a:r>
          <a:endParaRPr lang="es-ES_tradnl" dirty="0"/>
        </a:p>
      </dgm:t>
    </dgm:pt>
    <dgm:pt modelId="{EABAF14B-B64A-5645-9E60-786E6CF61681}" type="parTrans" cxnId="{A0DCE451-A525-9E40-8793-515FD868AEC4}">
      <dgm:prSet/>
      <dgm:spPr/>
      <dgm:t>
        <a:bodyPr/>
        <a:lstStyle/>
        <a:p>
          <a:endParaRPr lang="es-ES_tradnl"/>
        </a:p>
      </dgm:t>
    </dgm:pt>
    <dgm:pt modelId="{0C08D4BF-BF86-7C4B-8385-1E8EE9F9A8C6}" type="sibTrans" cxnId="{A0DCE451-A525-9E40-8793-515FD868AEC4}">
      <dgm:prSet/>
      <dgm:spPr/>
      <dgm:t>
        <a:bodyPr/>
        <a:lstStyle/>
        <a:p>
          <a:endParaRPr lang="es-ES_tradnl"/>
        </a:p>
      </dgm:t>
    </dgm:pt>
    <dgm:pt modelId="{5C8797FF-2FD3-0848-84A5-4067C065A2F7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Simular repetici</a:t>
          </a:r>
          <a:r>
            <a:rPr lang="es-ES_tradnl" dirty="0" smtClean="0"/>
            <a:t>ón de un concurso ya celebrado para “sentir más presión”.</a:t>
          </a:r>
          <a:endParaRPr lang="es-ES_tradnl" dirty="0"/>
        </a:p>
      </dgm:t>
    </dgm:pt>
    <dgm:pt modelId="{3C2C48B0-3DE5-7143-9199-94E8CCD76B3A}" type="parTrans" cxnId="{B08C8C80-FF60-D842-80B5-2F72355BBD29}">
      <dgm:prSet/>
      <dgm:spPr/>
      <dgm:t>
        <a:bodyPr/>
        <a:lstStyle/>
        <a:p>
          <a:endParaRPr lang="es-ES_tradnl"/>
        </a:p>
      </dgm:t>
    </dgm:pt>
    <dgm:pt modelId="{AEA928F7-33B9-D641-9F4D-09552B463F11}" type="sibTrans" cxnId="{B08C8C80-FF60-D842-80B5-2F72355BBD29}">
      <dgm:prSet/>
      <dgm:spPr/>
      <dgm:t>
        <a:bodyPr/>
        <a:lstStyle/>
        <a:p>
          <a:endParaRPr lang="es-ES_tradnl"/>
        </a:p>
      </dgm:t>
    </dgm:pt>
    <dgm:pt modelId="{EA57FB40-6CFB-DE46-B49B-58A87FF0F5FC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Revisi</a:t>
          </a:r>
          <a:r>
            <a:rPr lang="es-ES_tradnl" dirty="0" smtClean="0"/>
            <a:t>ón de avances, pseudo administración de su curso.</a:t>
          </a:r>
          <a:endParaRPr lang="es-ES_tradnl" dirty="0"/>
        </a:p>
      </dgm:t>
    </dgm:pt>
    <dgm:pt modelId="{F1122FCA-5393-C84A-8F88-BF5ED7163919}" type="parTrans" cxnId="{058A6A09-08D5-854A-85AF-E02D8EBEA819}">
      <dgm:prSet/>
      <dgm:spPr/>
      <dgm:t>
        <a:bodyPr/>
        <a:lstStyle/>
        <a:p>
          <a:endParaRPr lang="es-ES_tradnl"/>
        </a:p>
      </dgm:t>
    </dgm:pt>
    <dgm:pt modelId="{C0DEB644-A6D5-E749-A4D1-C767131AE313}" type="sibTrans" cxnId="{058A6A09-08D5-854A-85AF-E02D8EBEA819}">
      <dgm:prSet/>
      <dgm:spPr/>
      <dgm:t>
        <a:bodyPr/>
        <a:lstStyle/>
        <a:p>
          <a:endParaRPr lang="es-ES_tradnl"/>
        </a:p>
      </dgm:t>
    </dgm:pt>
    <dgm:pt modelId="{7D02A643-5546-FB4A-B28C-F90AD004A05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Estabilización</a:t>
          </a:r>
          <a:endParaRPr lang="es-ES_tradnl" dirty="0"/>
        </a:p>
      </dgm:t>
    </dgm:pt>
    <dgm:pt modelId="{242F18DD-A93F-9D44-946D-7490DB379627}" type="parTrans" cxnId="{03AD9A1E-75BE-6641-A23B-BCA245380B80}">
      <dgm:prSet/>
      <dgm:spPr/>
      <dgm:t>
        <a:bodyPr/>
        <a:lstStyle/>
        <a:p>
          <a:endParaRPr lang="es-ES_tradnl"/>
        </a:p>
      </dgm:t>
    </dgm:pt>
    <dgm:pt modelId="{359B405B-69AC-984E-9D63-95D8C1FBB455}" type="sibTrans" cxnId="{03AD9A1E-75BE-6641-A23B-BCA245380B80}">
      <dgm:prSet/>
      <dgm:spPr/>
      <dgm:t>
        <a:bodyPr/>
        <a:lstStyle/>
        <a:p>
          <a:endParaRPr lang="es-ES_tradnl"/>
        </a:p>
      </dgm:t>
    </dgm:pt>
    <dgm:pt modelId="{33B6E6E8-732D-1D4E-94B3-66675A19A342}" type="pres">
      <dgm:prSet presAssocID="{FB064DDA-11FC-8748-9ACC-31CDE3E4C85A}" presName="outerComposite" presStyleCnt="0">
        <dgm:presLayoutVars>
          <dgm:chMax val="5"/>
          <dgm:dir/>
          <dgm:resizeHandles val="exact"/>
        </dgm:presLayoutVars>
      </dgm:prSet>
      <dgm:spPr/>
    </dgm:pt>
    <dgm:pt modelId="{CDB765CF-BD23-3049-8D7E-67B80784B166}" type="pres">
      <dgm:prSet presAssocID="{FB064DDA-11FC-8748-9ACC-31CDE3E4C85A}" presName="dummyMaxCanvas" presStyleCnt="0">
        <dgm:presLayoutVars/>
      </dgm:prSet>
      <dgm:spPr/>
    </dgm:pt>
    <dgm:pt modelId="{8BBB9649-4697-7544-AEE9-4323F2FA60AE}" type="pres">
      <dgm:prSet presAssocID="{FB064DDA-11FC-8748-9ACC-31CDE3E4C85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EC1600C-7628-4E43-8193-9891DC088D2E}" type="pres">
      <dgm:prSet presAssocID="{FB064DDA-11FC-8748-9ACC-31CDE3E4C85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E7C20BC-8189-AE45-AC30-B315A5C43AD9}" type="pres">
      <dgm:prSet presAssocID="{FB064DDA-11FC-8748-9ACC-31CDE3E4C85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61D7CE5-945A-ED4E-8982-3B6F4C240640}" type="pres">
      <dgm:prSet presAssocID="{FB064DDA-11FC-8748-9ACC-31CDE3E4C85A}" presName="ThreeConn_1-2" presStyleLbl="fgAccFollowNode1" presStyleIdx="0" presStyleCnt="2">
        <dgm:presLayoutVars>
          <dgm:bulletEnabled val="1"/>
        </dgm:presLayoutVars>
      </dgm:prSet>
      <dgm:spPr/>
    </dgm:pt>
    <dgm:pt modelId="{57D221D5-1776-D943-AB00-2F91FC0878B1}" type="pres">
      <dgm:prSet presAssocID="{FB064DDA-11FC-8748-9ACC-31CDE3E4C85A}" presName="ThreeConn_2-3" presStyleLbl="fgAccFollowNode1" presStyleIdx="1" presStyleCnt="2">
        <dgm:presLayoutVars>
          <dgm:bulletEnabled val="1"/>
        </dgm:presLayoutVars>
      </dgm:prSet>
      <dgm:spPr/>
    </dgm:pt>
    <dgm:pt modelId="{A9C1EFEC-893E-CB41-9C8E-104FF820C859}" type="pres">
      <dgm:prSet presAssocID="{FB064DDA-11FC-8748-9ACC-31CDE3E4C85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AE8524C-C27F-0E44-A4DC-1A3085ABAC1E}" type="pres">
      <dgm:prSet presAssocID="{FB064DDA-11FC-8748-9ACC-31CDE3E4C85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8E14865-969A-B342-AC9C-5E186F934352}" type="pres">
      <dgm:prSet presAssocID="{FB064DDA-11FC-8748-9ACC-31CDE3E4C85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5687F00-A927-AA42-B146-D11D9DC37EF4}" srcId="{FB064DDA-11FC-8748-9ACC-31CDE3E4C85A}" destId="{1F5FFAC0-4A78-0E40-B35F-E44F4C95907B}" srcOrd="0" destOrd="0" parTransId="{FF0DF1E0-C2B2-794B-9643-7BF79F583156}" sibTransId="{441B2100-9E2F-5A4F-91D7-DA9E2B59150E}"/>
    <dgm:cxn modelId="{276EE0A0-7C4D-F341-93E5-1802D1418B96}" type="presOf" srcId="{EA57FB40-6CFB-DE46-B49B-58A87FF0F5FC}" destId="{0EC1600C-7628-4E43-8193-9891DC088D2E}" srcOrd="0" destOrd="1" presId="urn:microsoft.com/office/officeart/2005/8/layout/vProcess5"/>
    <dgm:cxn modelId="{6156ACB9-DD1F-3647-A11C-A5501E80F4F2}" type="presOf" srcId="{441B2100-9E2F-5A4F-91D7-DA9E2B59150E}" destId="{761D7CE5-945A-ED4E-8982-3B6F4C240640}" srcOrd="0" destOrd="0" presId="urn:microsoft.com/office/officeart/2005/8/layout/vProcess5"/>
    <dgm:cxn modelId="{C0DA97E7-9047-6D43-BC95-DA1ED4679E8D}" type="presOf" srcId="{A6473704-1735-1B4B-8560-BC94D609BBF6}" destId="{57D221D5-1776-D943-AB00-2F91FC0878B1}" srcOrd="0" destOrd="0" presId="urn:microsoft.com/office/officeart/2005/8/layout/vProcess5"/>
    <dgm:cxn modelId="{F481418B-5B19-7A49-B2C3-008702E7F50D}" type="presOf" srcId="{CABFF0CF-42A6-6842-B8DD-49ADB5205093}" destId="{88E14865-969A-B342-AC9C-5E186F934352}" srcOrd="1" destOrd="0" presId="urn:microsoft.com/office/officeart/2005/8/layout/vProcess5"/>
    <dgm:cxn modelId="{DEF8FC06-5A90-4345-8B86-4509EB4323D7}" type="presOf" srcId="{FB064DDA-11FC-8748-9ACC-31CDE3E4C85A}" destId="{33B6E6E8-732D-1D4E-94B3-66675A19A342}" srcOrd="0" destOrd="0" presId="urn:microsoft.com/office/officeart/2005/8/layout/vProcess5"/>
    <dgm:cxn modelId="{F0698D7C-D126-A549-93C5-AE1CF4516F4E}" type="presOf" srcId="{6A8E4471-9DC8-1242-AB5C-46F62052FFC7}" destId="{A9C1EFEC-893E-CB41-9C8E-104FF820C859}" srcOrd="1" destOrd="1" presId="urn:microsoft.com/office/officeart/2005/8/layout/vProcess5"/>
    <dgm:cxn modelId="{85B14451-A383-E04F-8D93-408B414AAD48}" type="presOf" srcId="{5C8797FF-2FD3-0848-84A5-4067C065A2F7}" destId="{88E14865-969A-B342-AC9C-5E186F934352}" srcOrd="1" destOrd="1" presId="urn:microsoft.com/office/officeart/2005/8/layout/vProcess5"/>
    <dgm:cxn modelId="{2BF56063-30AC-E144-8ADB-319D624B02F8}" type="presOf" srcId="{296E7D17-4E38-394A-9EE2-5406A6A25583}" destId="{5AE8524C-C27F-0E44-A4DC-1A3085ABAC1E}" srcOrd="1" destOrd="0" presId="urn:microsoft.com/office/officeart/2005/8/layout/vProcess5"/>
    <dgm:cxn modelId="{2507D2B7-32BE-E84E-BBB8-892D787EF510}" type="presOf" srcId="{1F5FFAC0-4A78-0E40-B35F-E44F4C95907B}" destId="{8BBB9649-4697-7544-AEE9-4323F2FA60AE}" srcOrd="0" destOrd="0" presId="urn:microsoft.com/office/officeart/2005/8/layout/vProcess5"/>
    <dgm:cxn modelId="{EC15E40C-D5D5-0D4E-89F5-83C5754B270C}" srcId="{1F5FFAC0-4A78-0E40-B35F-E44F4C95907B}" destId="{6A8E4471-9DC8-1242-AB5C-46F62052FFC7}" srcOrd="0" destOrd="0" parTransId="{1BC0CB8E-D5FB-064C-867B-9E0BF40ADB21}" sibTransId="{5652E08B-6D83-BD44-B926-A61CBD9B83DD}"/>
    <dgm:cxn modelId="{982EE42F-C702-DE4A-99BF-AEFC142E9F26}" type="presOf" srcId="{EA57FB40-6CFB-DE46-B49B-58A87FF0F5FC}" destId="{5AE8524C-C27F-0E44-A4DC-1A3085ABAC1E}" srcOrd="1" destOrd="1" presId="urn:microsoft.com/office/officeart/2005/8/layout/vProcess5"/>
    <dgm:cxn modelId="{DE248FA4-A56C-2B47-9AC3-EAFFF7A3A9CC}" type="presOf" srcId="{5C8797FF-2FD3-0848-84A5-4067C065A2F7}" destId="{5E7C20BC-8189-AE45-AC30-B315A5C43AD9}" srcOrd="0" destOrd="1" presId="urn:microsoft.com/office/officeart/2005/8/layout/vProcess5"/>
    <dgm:cxn modelId="{AB417B57-3F8C-D246-B7A2-BCF13012193E}" type="presOf" srcId="{1F5FFAC0-4A78-0E40-B35F-E44F4C95907B}" destId="{A9C1EFEC-893E-CB41-9C8E-104FF820C859}" srcOrd="1" destOrd="0" presId="urn:microsoft.com/office/officeart/2005/8/layout/vProcess5"/>
    <dgm:cxn modelId="{B08C8C80-FF60-D842-80B5-2F72355BBD29}" srcId="{CABFF0CF-42A6-6842-B8DD-49ADB5205093}" destId="{5C8797FF-2FD3-0848-84A5-4067C065A2F7}" srcOrd="0" destOrd="0" parTransId="{3C2C48B0-3DE5-7143-9199-94E8CCD76B3A}" sibTransId="{AEA928F7-33B9-D641-9F4D-09552B463F11}"/>
    <dgm:cxn modelId="{03AD9A1E-75BE-6641-A23B-BCA245380B80}" srcId="{1F5FFAC0-4A78-0E40-B35F-E44F4C95907B}" destId="{7D02A643-5546-FB4A-B28C-F90AD004A05C}" srcOrd="1" destOrd="0" parTransId="{242F18DD-A93F-9D44-946D-7490DB379627}" sibTransId="{359B405B-69AC-984E-9D63-95D8C1FBB455}"/>
    <dgm:cxn modelId="{058A6A09-08D5-854A-85AF-E02D8EBEA819}" srcId="{296E7D17-4E38-394A-9EE2-5406A6A25583}" destId="{EA57FB40-6CFB-DE46-B49B-58A87FF0F5FC}" srcOrd="0" destOrd="0" parTransId="{F1122FCA-5393-C84A-8F88-BF5ED7163919}" sibTransId="{C0DEB644-A6D5-E749-A4D1-C767131AE313}"/>
    <dgm:cxn modelId="{A0DCE451-A525-9E40-8793-515FD868AEC4}" srcId="{FB064DDA-11FC-8748-9ACC-31CDE3E4C85A}" destId="{CABFF0CF-42A6-6842-B8DD-49ADB5205093}" srcOrd="2" destOrd="0" parTransId="{EABAF14B-B64A-5645-9E60-786E6CF61681}" sibTransId="{0C08D4BF-BF86-7C4B-8385-1E8EE9F9A8C6}"/>
    <dgm:cxn modelId="{12D97FE0-DE52-7140-9965-293AB2D2F396}" type="presOf" srcId="{296E7D17-4E38-394A-9EE2-5406A6A25583}" destId="{0EC1600C-7628-4E43-8193-9891DC088D2E}" srcOrd="0" destOrd="0" presId="urn:microsoft.com/office/officeart/2005/8/layout/vProcess5"/>
    <dgm:cxn modelId="{5E19D7C2-049F-504C-9027-927B861AA328}" type="presOf" srcId="{7D02A643-5546-FB4A-B28C-F90AD004A05C}" destId="{8BBB9649-4697-7544-AEE9-4323F2FA60AE}" srcOrd="0" destOrd="2" presId="urn:microsoft.com/office/officeart/2005/8/layout/vProcess5"/>
    <dgm:cxn modelId="{EE0B4067-AC81-614F-A928-2706E4C3239B}" type="presOf" srcId="{7D02A643-5546-FB4A-B28C-F90AD004A05C}" destId="{A9C1EFEC-893E-CB41-9C8E-104FF820C859}" srcOrd="1" destOrd="2" presId="urn:microsoft.com/office/officeart/2005/8/layout/vProcess5"/>
    <dgm:cxn modelId="{06730240-2760-6C4C-8E02-A0B7BF2CBAD0}" type="presOf" srcId="{CABFF0CF-42A6-6842-B8DD-49ADB5205093}" destId="{5E7C20BC-8189-AE45-AC30-B315A5C43AD9}" srcOrd="0" destOrd="0" presId="urn:microsoft.com/office/officeart/2005/8/layout/vProcess5"/>
    <dgm:cxn modelId="{B0F48AB7-49E0-B340-A1A3-F22263515DF5}" srcId="{FB064DDA-11FC-8748-9ACC-31CDE3E4C85A}" destId="{296E7D17-4E38-394A-9EE2-5406A6A25583}" srcOrd="1" destOrd="0" parTransId="{980E13A8-0BB4-A34B-8369-D8ED67F2A3DE}" sibTransId="{A6473704-1735-1B4B-8560-BC94D609BBF6}"/>
    <dgm:cxn modelId="{B6EC9CAE-1591-5549-8A59-08D3557503BB}" type="presOf" srcId="{6A8E4471-9DC8-1242-AB5C-46F62052FFC7}" destId="{8BBB9649-4697-7544-AEE9-4323F2FA60AE}" srcOrd="0" destOrd="1" presId="urn:microsoft.com/office/officeart/2005/8/layout/vProcess5"/>
    <dgm:cxn modelId="{67577889-9BB2-9347-94D5-45586EEABCB8}" type="presParOf" srcId="{33B6E6E8-732D-1D4E-94B3-66675A19A342}" destId="{CDB765CF-BD23-3049-8D7E-67B80784B166}" srcOrd="0" destOrd="0" presId="urn:microsoft.com/office/officeart/2005/8/layout/vProcess5"/>
    <dgm:cxn modelId="{8308D6E1-14A0-D84C-84D3-C5C7B5169E84}" type="presParOf" srcId="{33B6E6E8-732D-1D4E-94B3-66675A19A342}" destId="{8BBB9649-4697-7544-AEE9-4323F2FA60AE}" srcOrd="1" destOrd="0" presId="urn:microsoft.com/office/officeart/2005/8/layout/vProcess5"/>
    <dgm:cxn modelId="{E08EC712-39A4-9945-A3E5-9C9CBCEECC91}" type="presParOf" srcId="{33B6E6E8-732D-1D4E-94B3-66675A19A342}" destId="{0EC1600C-7628-4E43-8193-9891DC088D2E}" srcOrd="2" destOrd="0" presId="urn:microsoft.com/office/officeart/2005/8/layout/vProcess5"/>
    <dgm:cxn modelId="{BA3F910C-1267-7541-81F5-A0837A65816A}" type="presParOf" srcId="{33B6E6E8-732D-1D4E-94B3-66675A19A342}" destId="{5E7C20BC-8189-AE45-AC30-B315A5C43AD9}" srcOrd="3" destOrd="0" presId="urn:microsoft.com/office/officeart/2005/8/layout/vProcess5"/>
    <dgm:cxn modelId="{02661656-E013-1B4C-B103-EDE323D6A719}" type="presParOf" srcId="{33B6E6E8-732D-1D4E-94B3-66675A19A342}" destId="{761D7CE5-945A-ED4E-8982-3B6F4C240640}" srcOrd="4" destOrd="0" presId="urn:microsoft.com/office/officeart/2005/8/layout/vProcess5"/>
    <dgm:cxn modelId="{374C9818-AB4E-0141-94B6-F36437EE2786}" type="presParOf" srcId="{33B6E6E8-732D-1D4E-94B3-66675A19A342}" destId="{57D221D5-1776-D943-AB00-2F91FC0878B1}" srcOrd="5" destOrd="0" presId="urn:microsoft.com/office/officeart/2005/8/layout/vProcess5"/>
    <dgm:cxn modelId="{C06B16CD-4ED1-FF42-9FDA-DB3D42078624}" type="presParOf" srcId="{33B6E6E8-732D-1D4E-94B3-66675A19A342}" destId="{A9C1EFEC-893E-CB41-9C8E-104FF820C859}" srcOrd="6" destOrd="0" presId="urn:microsoft.com/office/officeart/2005/8/layout/vProcess5"/>
    <dgm:cxn modelId="{182B90B3-A650-2041-9062-5837148A626D}" type="presParOf" srcId="{33B6E6E8-732D-1D4E-94B3-66675A19A342}" destId="{5AE8524C-C27F-0E44-A4DC-1A3085ABAC1E}" srcOrd="7" destOrd="0" presId="urn:microsoft.com/office/officeart/2005/8/layout/vProcess5"/>
    <dgm:cxn modelId="{6988799F-1124-424C-BDC4-89C8292443EB}" type="presParOf" srcId="{33B6E6E8-732D-1D4E-94B3-66675A19A342}" destId="{88E14865-969A-B342-AC9C-5E186F9343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64DDA-11FC-8748-9ACC-31CDE3E4C85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F5FFAC0-4A78-0E40-B35F-E44F4C95907B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err="1" smtClean="0"/>
            <a:t>Badges</a:t>
          </a:r>
          <a:r>
            <a:rPr lang="es-ES_tradnl" dirty="0" smtClean="0"/>
            <a:t>, planes de entrenamiento</a:t>
          </a:r>
          <a:endParaRPr lang="es-ES_tradnl" dirty="0"/>
        </a:p>
      </dgm:t>
    </dgm:pt>
    <dgm:pt modelId="{FF0DF1E0-C2B2-794B-9643-7BF79F583156}" type="parTrans" cxnId="{E5687F00-A927-AA42-B146-D11D9DC37EF4}">
      <dgm:prSet/>
      <dgm:spPr/>
      <dgm:t>
        <a:bodyPr/>
        <a:lstStyle/>
        <a:p>
          <a:endParaRPr lang="es-ES_tradnl"/>
        </a:p>
      </dgm:t>
    </dgm:pt>
    <dgm:pt modelId="{441B2100-9E2F-5A4F-91D7-DA9E2B59150E}" type="sibTrans" cxnId="{E5687F00-A927-AA42-B146-D11D9DC37EF4}">
      <dgm:prSet/>
      <dgm:spPr/>
      <dgm:t>
        <a:bodyPr/>
        <a:lstStyle/>
        <a:p>
          <a:endParaRPr lang="es-ES_tradnl"/>
        </a:p>
      </dgm:t>
    </dgm:pt>
    <dgm:pt modelId="{6A8E4471-9DC8-1242-AB5C-46F62052FFC7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Diseño de planes de entrenamiento.</a:t>
          </a:r>
          <a:endParaRPr lang="es-ES_tradnl" dirty="0"/>
        </a:p>
      </dgm:t>
    </dgm:pt>
    <dgm:pt modelId="{1BC0CB8E-D5FB-064C-867B-9E0BF40ADB21}" type="parTrans" cxnId="{EC15E40C-D5D5-0D4E-89F5-83C5754B270C}">
      <dgm:prSet/>
      <dgm:spPr/>
      <dgm:t>
        <a:bodyPr/>
        <a:lstStyle/>
        <a:p>
          <a:endParaRPr lang="es-ES_tradnl"/>
        </a:p>
      </dgm:t>
    </dgm:pt>
    <dgm:pt modelId="{5652E08B-6D83-BD44-B926-A61CBD9B83DD}" type="sibTrans" cxnId="{EC15E40C-D5D5-0D4E-89F5-83C5754B270C}">
      <dgm:prSet/>
      <dgm:spPr/>
      <dgm:t>
        <a:bodyPr/>
        <a:lstStyle/>
        <a:p>
          <a:endParaRPr lang="es-ES_tradnl"/>
        </a:p>
      </dgm:t>
    </dgm:pt>
    <dgm:pt modelId="{296E7D17-4E38-394A-9EE2-5406A6A25583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….</a:t>
          </a:r>
          <a:endParaRPr lang="es-ES_tradnl" dirty="0"/>
        </a:p>
      </dgm:t>
    </dgm:pt>
    <dgm:pt modelId="{980E13A8-0BB4-A34B-8369-D8ED67F2A3DE}" type="parTrans" cxnId="{B0F48AB7-49E0-B340-A1A3-F22263515DF5}">
      <dgm:prSet/>
      <dgm:spPr/>
      <dgm:t>
        <a:bodyPr/>
        <a:lstStyle/>
        <a:p>
          <a:endParaRPr lang="es-ES_tradnl"/>
        </a:p>
      </dgm:t>
    </dgm:pt>
    <dgm:pt modelId="{A6473704-1735-1B4B-8560-BC94D609BBF6}" type="sibTrans" cxnId="{B0F48AB7-49E0-B340-A1A3-F22263515DF5}">
      <dgm:prSet/>
      <dgm:spPr/>
      <dgm:t>
        <a:bodyPr/>
        <a:lstStyle/>
        <a:p>
          <a:endParaRPr lang="es-ES_tradnl"/>
        </a:p>
      </dgm:t>
    </dgm:pt>
    <dgm:pt modelId="{CABFF0CF-42A6-6842-B8DD-49ADB5205093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err="1" smtClean="0"/>
            <a:t>Judge</a:t>
          </a:r>
          <a:r>
            <a:rPr lang="es-ES_tradnl" dirty="0" smtClean="0"/>
            <a:t> in-a-box</a:t>
          </a:r>
          <a:endParaRPr lang="es-ES_tradnl" dirty="0"/>
        </a:p>
      </dgm:t>
    </dgm:pt>
    <dgm:pt modelId="{EABAF14B-B64A-5645-9E60-786E6CF61681}" type="parTrans" cxnId="{A0DCE451-A525-9E40-8793-515FD868AEC4}">
      <dgm:prSet/>
      <dgm:spPr/>
      <dgm:t>
        <a:bodyPr/>
        <a:lstStyle/>
        <a:p>
          <a:endParaRPr lang="es-ES_tradnl"/>
        </a:p>
      </dgm:t>
    </dgm:pt>
    <dgm:pt modelId="{0C08D4BF-BF86-7C4B-8385-1E8EE9F9A8C6}" type="sibTrans" cxnId="{A0DCE451-A525-9E40-8793-515FD868AEC4}">
      <dgm:prSet/>
      <dgm:spPr/>
      <dgm:t>
        <a:bodyPr/>
        <a:lstStyle/>
        <a:p>
          <a:endParaRPr lang="es-ES_tradnl"/>
        </a:p>
      </dgm:t>
    </dgm:pt>
    <dgm:pt modelId="{D13EE37B-5FB6-F342-BA43-2377176279B3}">
      <dgm:prSet phldrT="[Texto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dirty="0" smtClean="0"/>
            <a:t>Recopilaci</a:t>
          </a:r>
          <a:r>
            <a:rPr lang="es-ES_tradnl" dirty="0" smtClean="0"/>
            <a:t>ón de dificultades.</a:t>
          </a:r>
          <a:endParaRPr lang="es-ES_tradnl" dirty="0"/>
        </a:p>
      </dgm:t>
    </dgm:pt>
    <dgm:pt modelId="{91A1540E-A196-774C-9D6A-978990110FD3}" type="parTrans" cxnId="{B026B3AA-A623-E942-B4CC-6785A7BEB3D2}">
      <dgm:prSet/>
      <dgm:spPr/>
      <dgm:t>
        <a:bodyPr/>
        <a:lstStyle/>
        <a:p>
          <a:endParaRPr lang="es-ES_tradnl"/>
        </a:p>
      </dgm:t>
    </dgm:pt>
    <dgm:pt modelId="{448BD2B3-DF8A-774F-90C6-E61D6311B547}" type="sibTrans" cxnId="{B026B3AA-A623-E942-B4CC-6785A7BEB3D2}">
      <dgm:prSet/>
      <dgm:spPr/>
      <dgm:t>
        <a:bodyPr/>
        <a:lstStyle/>
        <a:p>
          <a:endParaRPr lang="es-ES_tradnl"/>
        </a:p>
      </dgm:t>
    </dgm:pt>
    <dgm:pt modelId="{D05B77AD-26D1-814C-AE3D-981D5EC7DF41}">
      <dgm:prSet/>
      <dgm:spPr/>
      <dgm:t>
        <a:bodyPr/>
        <a:lstStyle/>
        <a:p>
          <a:endParaRPr lang="es-ES_tradnl" dirty="0"/>
        </a:p>
      </dgm:t>
    </dgm:pt>
    <dgm:pt modelId="{B17F0DD8-0BB9-974D-B090-B1F636D3DC48}" type="parTrans" cxnId="{01D16E2C-FCFE-3B4E-8260-6DC3E3080160}">
      <dgm:prSet/>
      <dgm:spPr/>
      <dgm:t>
        <a:bodyPr/>
        <a:lstStyle/>
        <a:p>
          <a:endParaRPr lang="es-ES_tradnl"/>
        </a:p>
      </dgm:t>
    </dgm:pt>
    <dgm:pt modelId="{E130FD4A-2188-C946-BBDA-2A42CD7382A9}" type="sibTrans" cxnId="{01D16E2C-FCFE-3B4E-8260-6DC3E3080160}">
      <dgm:prSet/>
      <dgm:spPr/>
      <dgm:t>
        <a:bodyPr/>
        <a:lstStyle/>
        <a:p>
          <a:endParaRPr lang="es-ES_tradnl"/>
        </a:p>
      </dgm:t>
    </dgm:pt>
    <dgm:pt modelId="{BCBD7CBC-7FF6-2047-9617-5D4EEB299EC6}">
      <dgm:prSet/>
      <dgm:spPr/>
      <dgm:t>
        <a:bodyPr/>
        <a:lstStyle/>
        <a:p>
          <a:r>
            <a:rPr lang="es-ES_tradnl" dirty="0" smtClean="0"/>
            <a:t>Instalar una versi</a:t>
          </a:r>
          <a:r>
            <a:rPr lang="es-ES_tradnl" dirty="0" smtClean="0"/>
            <a:t>ón compacta del sistema de forma local</a:t>
          </a:r>
          <a:endParaRPr lang="es-ES_tradnl" dirty="0"/>
        </a:p>
      </dgm:t>
    </dgm:pt>
    <dgm:pt modelId="{C7F6C1CC-188F-1A45-8D6C-9926435C7219}" type="parTrans" cxnId="{1655944D-2A59-0A44-9440-C93794E6E991}">
      <dgm:prSet/>
      <dgm:spPr/>
    </dgm:pt>
    <dgm:pt modelId="{57B8761F-BB9B-6545-9C85-982A2BC1A41F}" type="sibTrans" cxnId="{1655944D-2A59-0A44-9440-C93794E6E991}">
      <dgm:prSet/>
      <dgm:spPr/>
    </dgm:pt>
    <dgm:pt modelId="{65C8AF4B-9BDB-EE4A-9BC6-3010E37E18BB}">
      <dgm:prSet/>
      <dgm:spPr/>
      <dgm:t>
        <a:bodyPr/>
        <a:lstStyle/>
        <a:p>
          <a:r>
            <a:rPr lang="es-ES_tradnl" dirty="0" smtClean="0"/>
            <a:t>Integrar los resultados al servidor principal.</a:t>
          </a:r>
          <a:endParaRPr lang="es-ES_tradnl" dirty="0"/>
        </a:p>
      </dgm:t>
    </dgm:pt>
    <dgm:pt modelId="{E67CEC7C-83CF-9E4B-84E6-4E5D4FC11413}" type="parTrans" cxnId="{AE969599-125A-454E-9FFB-F8B0B942E382}">
      <dgm:prSet/>
      <dgm:spPr/>
    </dgm:pt>
    <dgm:pt modelId="{E401AC4C-EB55-234F-9EF8-DF0916AA891A}" type="sibTrans" cxnId="{AE969599-125A-454E-9FFB-F8B0B942E382}">
      <dgm:prSet/>
      <dgm:spPr/>
    </dgm:pt>
    <dgm:pt modelId="{33B6E6E8-732D-1D4E-94B3-66675A19A342}" type="pres">
      <dgm:prSet presAssocID="{FB064DDA-11FC-8748-9ACC-31CDE3E4C85A}" presName="outerComposite" presStyleCnt="0">
        <dgm:presLayoutVars>
          <dgm:chMax val="5"/>
          <dgm:dir/>
          <dgm:resizeHandles val="exact"/>
        </dgm:presLayoutVars>
      </dgm:prSet>
      <dgm:spPr/>
    </dgm:pt>
    <dgm:pt modelId="{CDB765CF-BD23-3049-8D7E-67B80784B166}" type="pres">
      <dgm:prSet presAssocID="{FB064DDA-11FC-8748-9ACC-31CDE3E4C85A}" presName="dummyMaxCanvas" presStyleCnt="0">
        <dgm:presLayoutVars/>
      </dgm:prSet>
      <dgm:spPr/>
    </dgm:pt>
    <dgm:pt modelId="{8BBB9649-4697-7544-AEE9-4323F2FA60AE}" type="pres">
      <dgm:prSet presAssocID="{FB064DDA-11FC-8748-9ACC-31CDE3E4C85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EC1600C-7628-4E43-8193-9891DC088D2E}" type="pres">
      <dgm:prSet presAssocID="{FB064DDA-11FC-8748-9ACC-31CDE3E4C85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E7C20BC-8189-AE45-AC30-B315A5C43AD9}" type="pres">
      <dgm:prSet presAssocID="{FB064DDA-11FC-8748-9ACC-31CDE3E4C85A}" presName="ThreeNodes_3" presStyleLbl="node1" presStyleIdx="2" presStyleCnt="3" custLinFactNeighborX="24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61D7CE5-945A-ED4E-8982-3B6F4C240640}" type="pres">
      <dgm:prSet presAssocID="{FB064DDA-11FC-8748-9ACC-31CDE3E4C85A}" presName="ThreeConn_1-2" presStyleLbl="fgAccFollowNode1" presStyleIdx="0" presStyleCnt="2">
        <dgm:presLayoutVars>
          <dgm:bulletEnabled val="1"/>
        </dgm:presLayoutVars>
      </dgm:prSet>
      <dgm:spPr/>
    </dgm:pt>
    <dgm:pt modelId="{57D221D5-1776-D943-AB00-2F91FC0878B1}" type="pres">
      <dgm:prSet presAssocID="{FB064DDA-11FC-8748-9ACC-31CDE3E4C85A}" presName="ThreeConn_2-3" presStyleLbl="fgAccFollowNode1" presStyleIdx="1" presStyleCnt="2">
        <dgm:presLayoutVars>
          <dgm:bulletEnabled val="1"/>
        </dgm:presLayoutVars>
      </dgm:prSet>
      <dgm:spPr/>
    </dgm:pt>
    <dgm:pt modelId="{A9C1EFEC-893E-CB41-9C8E-104FF820C859}" type="pres">
      <dgm:prSet presAssocID="{FB064DDA-11FC-8748-9ACC-31CDE3E4C85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AE8524C-C27F-0E44-A4DC-1A3085ABAC1E}" type="pres">
      <dgm:prSet presAssocID="{FB064DDA-11FC-8748-9ACC-31CDE3E4C85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8E14865-969A-B342-AC9C-5E186F934352}" type="pres">
      <dgm:prSet presAssocID="{FB064DDA-11FC-8748-9ACC-31CDE3E4C85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ACA4111-C2FD-A240-921F-269286B012E5}" type="presOf" srcId="{D13EE37B-5FB6-F342-BA43-2377176279B3}" destId="{A9C1EFEC-893E-CB41-9C8E-104FF820C859}" srcOrd="1" destOrd="2" presId="urn:microsoft.com/office/officeart/2005/8/layout/vProcess5"/>
    <dgm:cxn modelId="{4298DF6F-CCD0-BD43-B8AB-602A13AABC52}" type="presOf" srcId="{D05B77AD-26D1-814C-AE3D-981D5EC7DF41}" destId="{88E14865-969A-B342-AC9C-5E186F934352}" srcOrd="1" destOrd="3" presId="urn:microsoft.com/office/officeart/2005/8/layout/vProcess5"/>
    <dgm:cxn modelId="{95E1AD6C-18A2-5F47-8E6C-2596A6F235F1}" type="presOf" srcId="{D05B77AD-26D1-814C-AE3D-981D5EC7DF41}" destId="{5E7C20BC-8189-AE45-AC30-B315A5C43AD9}" srcOrd="0" destOrd="3" presId="urn:microsoft.com/office/officeart/2005/8/layout/vProcess5"/>
    <dgm:cxn modelId="{CA0B152C-7F21-6549-8FAB-C2C20E7A262C}" type="presOf" srcId="{296E7D17-4E38-394A-9EE2-5406A6A25583}" destId="{5AE8524C-C27F-0E44-A4DC-1A3085ABAC1E}" srcOrd="1" destOrd="0" presId="urn:microsoft.com/office/officeart/2005/8/layout/vProcess5"/>
    <dgm:cxn modelId="{0D328B0F-77E0-E14E-8D08-0A99182D8D6C}" type="presOf" srcId="{65C8AF4B-9BDB-EE4A-9BC6-3010E37E18BB}" destId="{88E14865-969A-B342-AC9C-5E186F934352}" srcOrd="1" destOrd="2" presId="urn:microsoft.com/office/officeart/2005/8/layout/vProcess5"/>
    <dgm:cxn modelId="{0021A14A-E1F0-4944-9366-52E9242C5992}" type="presOf" srcId="{D13EE37B-5FB6-F342-BA43-2377176279B3}" destId="{8BBB9649-4697-7544-AEE9-4323F2FA60AE}" srcOrd="0" destOrd="2" presId="urn:microsoft.com/office/officeart/2005/8/layout/vProcess5"/>
    <dgm:cxn modelId="{01D16E2C-FCFE-3B4E-8260-6DC3E3080160}" srcId="{CABFF0CF-42A6-6842-B8DD-49ADB5205093}" destId="{D05B77AD-26D1-814C-AE3D-981D5EC7DF41}" srcOrd="2" destOrd="0" parTransId="{B17F0DD8-0BB9-974D-B090-B1F636D3DC48}" sibTransId="{E130FD4A-2188-C946-BBDA-2A42CD7382A9}"/>
    <dgm:cxn modelId="{B01374A9-87D6-5944-96B9-CDAA74CF6904}" type="presOf" srcId="{BCBD7CBC-7FF6-2047-9617-5D4EEB299EC6}" destId="{5E7C20BC-8189-AE45-AC30-B315A5C43AD9}" srcOrd="0" destOrd="1" presId="urn:microsoft.com/office/officeart/2005/8/layout/vProcess5"/>
    <dgm:cxn modelId="{EC15E40C-D5D5-0D4E-89F5-83C5754B270C}" srcId="{1F5FFAC0-4A78-0E40-B35F-E44F4C95907B}" destId="{6A8E4471-9DC8-1242-AB5C-46F62052FFC7}" srcOrd="0" destOrd="0" parTransId="{1BC0CB8E-D5FB-064C-867B-9E0BF40ADB21}" sibTransId="{5652E08B-6D83-BD44-B926-A61CBD9B83DD}"/>
    <dgm:cxn modelId="{BC6ADAC7-7BBA-AF49-88FF-723C7D994A68}" type="presOf" srcId="{6A8E4471-9DC8-1242-AB5C-46F62052FFC7}" destId="{8BBB9649-4697-7544-AEE9-4323F2FA60AE}" srcOrd="0" destOrd="1" presId="urn:microsoft.com/office/officeart/2005/8/layout/vProcess5"/>
    <dgm:cxn modelId="{1655944D-2A59-0A44-9440-C93794E6E991}" srcId="{CABFF0CF-42A6-6842-B8DD-49ADB5205093}" destId="{BCBD7CBC-7FF6-2047-9617-5D4EEB299EC6}" srcOrd="0" destOrd="0" parTransId="{C7F6C1CC-188F-1A45-8D6C-9926435C7219}" sibTransId="{57B8761F-BB9B-6545-9C85-982A2BC1A41F}"/>
    <dgm:cxn modelId="{3B1C2ED3-D650-EB47-8BD8-BD33EA277769}" type="presOf" srcId="{65C8AF4B-9BDB-EE4A-9BC6-3010E37E18BB}" destId="{5E7C20BC-8189-AE45-AC30-B315A5C43AD9}" srcOrd="0" destOrd="2" presId="urn:microsoft.com/office/officeart/2005/8/layout/vProcess5"/>
    <dgm:cxn modelId="{EFA648CE-0BD8-DC46-80DF-5EB0D5E87090}" type="presOf" srcId="{BCBD7CBC-7FF6-2047-9617-5D4EEB299EC6}" destId="{88E14865-969A-B342-AC9C-5E186F934352}" srcOrd="1" destOrd="1" presId="urn:microsoft.com/office/officeart/2005/8/layout/vProcess5"/>
    <dgm:cxn modelId="{E5687F00-A927-AA42-B146-D11D9DC37EF4}" srcId="{FB064DDA-11FC-8748-9ACC-31CDE3E4C85A}" destId="{1F5FFAC0-4A78-0E40-B35F-E44F4C95907B}" srcOrd="0" destOrd="0" parTransId="{FF0DF1E0-C2B2-794B-9643-7BF79F583156}" sibTransId="{441B2100-9E2F-5A4F-91D7-DA9E2B59150E}"/>
    <dgm:cxn modelId="{AAD8D44E-AC7C-4A40-9D3C-6DE2DC97D3E1}" type="presOf" srcId="{FB064DDA-11FC-8748-9ACC-31CDE3E4C85A}" destId="{33B6E6E8-732D-1D4E-94B3-66675A19A342}" srcOrd="0" destOrd="0" presId="urn:microsoft.com/office/officeart/2005/8/layout/vProcess5"/>
    <dgm:cxn modelId="{09E92654-EA3C-334A-A3A3-B01FDE2FFE23}" type="presOf" srcId="{A6473704-1735-1B4B-8560-BC94D609BBF6}" destId="{57D221D5-1776-D943-AB00-2F91FC0878B1}" srcOrd="0" destOrd="0" presId="urn:microsoft.com/office/officeart/2005/8/layout/vProcess5"/>
    <dgm:cxn modelId="{4F6BCEBC-8438-FD47-A6E7-19B634B50BF8}" type="presOf" srcId="{1F5FFAC0-4A78-0E40-B35F-E44F4C95907B}" destId="{8BBB9649-4697-7544-AEE9-4323F2FA60AE}" srcOrd="0" destOrd="0" presId="urn:microsoft.com/office/officeart/2005/8/layout/vProcess5"/>
    <dgm:cxn modelId="{E9144BFA-D534-0343-A63D-B16939EAF17A}" type="presOf" srcId="{1F5FFAC0-4A78-0E40-B35F-E44F4C95907B}" destId="{A9C1EFEC-893E-CB41-9C8E-104FF820C859}" srcOrd="1" destOrd="0" presId="urn:microsoft.com/office/officeart/2005/8/layout/vProcess5"/>
    <dgm:cxn modelId="{8DC11824-8FFB-2F4D-BCEE-C7D96248756F}" type="presOf" srcId="{6A8E4471-9DC8-1242-AB5C-46F62052FFC7}" destId="{A9C1EFEC-893E-CB41-9C8E-104FF820C859}" srcOrd="1" destOrd="1" presId="urn:microsoft.com/office/officeart/2005/8/layout/vProcess5"/>
    <dgm:cxn modelId="{A047AFC7-600F-4147-A0B0-8A03F6B1ADFD}" type="presOf" srcId="{CABFF0CF-42A6-6842-B8DD-49ADB5205093}" destId="{5E7C20BC-8189-AE45-AC30-B315A5C43AD9}" srcOrd="0" destOrd="0" presId="urn:microsoft.com/office/officeart/2005/8/layout/vProcess5"/>
    <dgm:cxn modelId="{B0F48AB7-49E0-B340-A1A3-F22263515DF5}" srcId="{FB064DDA-11FC-8748-9ACC-31CDE3E4C85A}" destId="{296E7D17-4E38-394A-9EE2-5406A6A25583}" srcOrd="1" destOrd="0" parTransId="{980E13A8-0BB4-A34B-8369-D8ED67F2A3DE}" sibTransId="{A6473704-1735-1B4B-8560-BC94D609BBF6}"/>
    <dgm:cxn modelId="{B026B3AA-A623-E942-B4CC-6785A7BEB3D2}" srcId="{1F5FFAC0-4A78-0E40-B35F-E44F4C95907B}" destId="{D13EE37B-5FB6-F342-BA43-2377176279B3}" srcOrd="1" destOrd="0" parTransId="{91A1540E-A196-774C-9D6A-978990110FD3}" sibTransId="{448BD2B3-DF8A-774F-90C6-E61D6311B547}"/>
    <dgm:cxn modelId="{A0DCE451-A525-9E40-8793-515FD868AEC4}" srcId="{FB064DDA-11FC-8748-9ACC-31CDE3E4C85A}" destId="{CABFF0CF-42A6-6842-B8DD-49ADB5205093}" srcOrd="2" destOrd="0" parTransId="{EABAF14B-B64A-5645-9E60-786E6CF61681}" sibTransId="{0C08D4BF-BF86-7C4B-8385-1E8EE9F9A8C6}"/>
    <dgm:cxn modelId="{37A8F576-85E8-1648-B408-664EF7D65651}" type="presOf" srcId="{441B2100-9E2F-5A4F-91D7-DA9E2B59150E}" destId="{761D7CE5-945A-ED4E-8982-3B6F4C240640}" srcOrd="0" destOrd="0" presId="urn:microsoft.com/office/officeart/2005/8/layout/vProcess5"/>
    <dgm:cxn modelId="{AE969599-125A-454E-9FFB-F8B0B942E382}" srcId="{CABFF0CF-42A6-6842-B8DD-49ADB5205093}" destId="{65C8AF4B-9BDB-EE4A-9BC6-3010E37E18BB}" srcOrd="1" destOrd="0" parTransId="{E67CEC7C-83CF-9E4B-84E6-4E5D4FC11413}" sibTransId="{E401AC4C-EB55-234F-9EF8-DF0916AA891A}"/>
    <dgm:cxn modelId="{8EFB1A8A-16A6-E846-A504-1A98465B3C29}" type="presOf" srcId="{CABFF0CF-42A6-6842-B8DD-49ADB5205093}" destId="{88E14865-969A-B342-AC9C-5E186F934352}" srcOrd="1" destOrd="0" presId="urn:microsoft.com/office/officeart/2005/8/layout/vProcess5"/>
    <dgm:cxn modelId="{0D866AAA-B640-2646-99B1-092E1DE7598A}" type="presOf" srcId="{296E7D17-4E38-394A-9EE2-5406A6A25583}" destId="{0EC1600C-7628-4E43-8193-9891DC088D2E}" srcOrd="0" destOrd="0" presId="urn:microsoft.com/office/officeart/2005/8/layout/vProcess5"/>
    <dgm:cxn modelId="{1896223C-0846-B140-BD2B-37A870D89989}" type="presParOf" srcId="{33B6E6E8-732D-1D4E-94B3-66675A19A342}" destId="{CDB765CF-BD23-3049-8D7E-67B80784B166}" srcOrd="0" destOrd="0" presId="urn:microsoft.com/office/officeart/2005/8/layout/vProcess5"/>
    <dgm:cxn modelId="{0875E80C-F9E0-1F45-BAA7-6513E462C8D2}" type="presParOf" srcId="{33B6E6E8-732D-1D4E-94B3-66675A19A342}" destId="{8BBB9649-4697-7544-AEE9-4323F2FA60AE}" srcOrd="1" destOrd="0" presId="urn:microsoft.com/office/officeart/2005/8/layout/vProcess5"/>
    <dgm:cxn modelId="{31E31E5E-5165-2946-9049-375C179382B6}" type="presParOf" srcId="{33B6E6E8-732D-1D4E-94B3-66675A19A342}" destId="{0EC1600C-7628-4E43-8193-9891DC088D2E}" srcOrd="2" destOrd="0" presId="urn:microsoft.com/office/officeart/2005/8/layout/vProcess5"/>
    <dgm:cxn modelId="{4C285555-451C-D245-8FB4-E46BD5B58815}" type="presParOf" srcId="{33B6E6E8-732D-1D4E-94B3-66675A19A342}" destId="{5E7C20BC-8189-AE45-AC30-B315A5C43AD9}" srcOrd="3" destOrd="0" presId="urn:microsoft.com/office/officeart/2005/8/layout/vProcess5"/>
    <dgm:cxn modelId="{7D0F3E9F-06D4-8947-9A7F-B8FC5BF40A6E}" type="presParOf" srcId="{33B6E6E8-732D-1D4E-94B3-66675A19A342}" destId="{761D7CE5-945A-ED4E-8982-3B6F4C240640}" srcOrd="4" destOrd="0" presId="urn:microsoft.com/office/officeart/2005/8/layout/vProcess5"/>
    <dgm:cxn modelId="{EC8C7A22-0278-604C-BA79-FF7014503926}" type="presParOf" srcId="{33B6E6E8-732D-1D4E-94B3-66675A19A342}" destId="{57D221D5-1776-D943-AB00-2F91FC0878B1}" srcOrd="5" destOrd="0" presId="urn:microsoft.com/office/officeart/2005/8/layout/vProcess5"/>
    <dgm:cxn modelId="{B31A47C7-D7CD-5F4F-8AA6-8AC7B639E640}" type="presParOf" srcId="{33B6E6E8-732D-1D4E-94B3-66675A19A342}" destId="{A9C1EFEC-893E-CB41-9C8E-104FF820C859}" srcOrd="6" destOrd="0" presId="urn:microsoft.com/office/officeart/2005/8/layout/vProcess5"/>
    <dgm:cxn modelId="{C8C3FF28-1619-CE4B-A1A9-B887961C1C93}" type="presParOf" srcId="{33B6E6E8-732D-1D4E-94B3-66675A19A342}" destId="{5AE8524C-C27F-0E44-A4DC-1A3085ABAC1E}" srcOrd="7" destOrd="0" presId="urn:microsoft.com/office/officeart/2005/8/layout/vProcess5"/>
    <dgm:cxn modelId="{DC1DCB28-5C06-B04F-975B-F59DB57CA7B7}" type="presParOf" srcId="{33B6E6E8-732D-1D4E-94B3-66675A19A342}" destId="{88E14865-969A-B342-AC9C-5E186F9343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BB9649-4697-7544-AEE9-4323F2FA60AE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Evaluador</a:t>
          </a:r>
          <a:endParaRPr lang="es-ES_tradn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Soporte para C++, Pascal, C#, Python, Java.</a:t>
          </a:r>
          <a:endParaRPr lang="es-ES_tradnl" sz="2000" kern="1200" dirty="0"/>
        </a:p>
      </dsp:txBody>
      <dsp:txXfrm>
        <a:off x="0" y="0"/>
        <a:ext cx="5609536" cy="1357788"/>
      </dsp:txXfrm>
    </dsp:sp>
    <dsp:sp modelId="{0EC1600C-7628-4E43-8193-9891DC088D2E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Interfaz b</a:t>
          </a:r>
          <a:r>
            <a:rPr lang="es-ES_tradnl" sz="2600" kern="1200" dirty="0" smtClean="0"/>
            <a:t>ásica para subir problemas</a:t>
          </a:r>
          <a:endParaRPr lang="es-ES_tradn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Integraci</a:t>
          </a:r>
          <a:r>
            <a:rPr lang="es-ES_tradnl" sz="2000" kern="1200" dirty="0" smtClean="0"/>
            <a:t>ón con jueces externos.</a:t>
          </a:r>
          <a:endParaRPr lang="es-ES_tradnl" sz="2000" kern="1200" dirty="0"/>
        </a:p>
      </dsp:txBody>
      <dsp:txXfrm>
        <a:off x="617219" y="1584087"/>
        <a:ext cx="5495377" cy="1357788"/>
      </dsp:txXfrm>
    </dsp:sp>
    <dsp:sp modelId="{5E7C20BC-8189-AE45-AC30-B315A5C43AD9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Soporte para Concursos</a:t>
          </a:r>
          <a:endParaRPr lang="es-ES_tradn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Cualquier usuario podr</a:t>
          </a:r>
          <a:r>
            <a:rPr lang="es-ES_tradnl" sz="2000" kern="1200" dirty="0" smtClean="0"/>
            <a:t>á crear sus propios concursos.</a:t>
          </a:r>
          <a:endParaRPr lang="es-ES_tradnl" sz="2000" kern="1200" dirty="0"/>
        </a:p>
      </dsp:txBody>
      <dsp:txXfrm>
        <a:off x="1234439" y="3168174"/>
        <a:ext cx="5495377" cy="1357788"/>
      </dsp:txXfrm>
    </dsp:sp>
    <dsp:sp modelId="{761D7CE5-945A-ED4E-8982-3B6F4C240640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112597" y="1029656"/>
        <a:ext cx="882562" cy="882562"/>
      </dsp:txXfrm>
    </dsp:sp>
    <dsp:sp modelId="{57D221D5-1776-D943-AB00-2F91FC0878B1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729817" y="2604691"/>
        <a:ext cx="882562" cy="882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BB9649-4697-7544-AEE9-4323F2FA60AE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/>
            <a:t>Revisi</a:t>
          </a:r>
          <a:r>
            <a:rPr lang="es-ES_tradnl" sz="2400" kern="1200" dirty="0" smtClean="0"/>
            <a:t>ón de </a:t>
          </a:r>
          <a:r>
            <a:rPr lang="es-ES_tradnl" sz="2400" kern="1200" dirty="0" err="1" smtClean="0"/>
            <a:t>Usabilidad</a:t>
          </a:r>
          <a:r>
            <a:rPr lang="es-ES_tradnl" sz="2400" kern="1200" dirty="0" smtClean="0"/>
            <a:t> (</a:t>
          </a:r>
          <a:r>
            <a:rPr lang="es-ES_tradnl" sz="2400" kern="1200" dirty="0" err="1" smtClean="0"/>
            <a:t>Release</a:t>
          </a:r>
          <a:r>
            <a:rPr lang="es-ES_tradnl" sz="2400" kern="1200" dirty="0" smtClean="0"/>
            <a:t> </a:t>
          </a:r>
          <a:r>
            <a:rPr lang="es-ES_tradnl" sz="2400" kern="1200" dirty="0" err="1" smtClean="0"/>
            <a:t>Candidate</a:t>
          </a:r>
          <a:r>
            <a:rPr lang="es-ES_tradnl" sz="2400" kern="1200" dirty="0" smtClean="0"/>
            <a:t>)</a:t>
          </a:r>
          <a:endParaRPr lang="es-ES_tradnl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Estad</a:t>
          </a:r>
          <a:r>
            <a:rPr lang="es-ES_tradnl" sz="1900" kern="1200" dirty="0" smtClean="0"/>
            <a:t>ísticas, perfiles, </a:t>
          </a:r>
          <a:r>
            <a:rPr lang="es-ES_tradnl" sz="1900" kern="1200" dirty="0" err="1" smtClean="0"/>
            <a:t>facebook</a:t>
          </a:r>
          <a:r>
            <a:rPr lang="es-ES_tradnl" sz="1900" kern="1200" dirty="0" smtClean="0"/>
            <a:t> </a:t>
          </a:r>
          <a:r>
            <a:rPr lang="es-ES_tradnl" sz="1900" kern="1200" dirty="0" err="1" smtClean="0"/>
            <a:t>connect</a:t>
          </a:r>
          <a:endParaRPr lang="es-ES_trad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Estabilización</a:t>
          </a:r>
          <a:endParaRPr lang="es-ES_tradnl" sz="1900" kern="1200" dirty="0"/>
        </a:p>
      </dsp:txBody>
      <dsp:txXfrm>
        <a:off x="0" y="0"/>
        <a:ext cx="5609536" cy="1357788"/>
      </dsp:txXfrm>
    </dsp:sp>
    <dsp:sp modelId="{0EC1600C-7628-4E43-8193-9891DC088D2E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/>
            <a:t>M</a:t>
          </a:r>
          <a:r>
            <a:rPr lang="es-ES_tradnl" sz="2400" kern="1200" dirty="0" smtClean="0"/>
            <a:t>ódulo para profesores</a:t>
          </a:r>
          <a:endParaRPr lang="es-ES_tradnl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Revisi</a:t>
          </a:r>
          <a:r>
            <a:rPr lang="es-ES_tradnl" sz="1900" kern="1200" dirty="0" smtClean="0"/>
            <a:t>ón de avances, pseudo administración de su curso.</a:t>
          </a:r>
          <a:endParaRPr lang="es-ES_tradnl" sz="1900" kern="1200" dirty="0"/>
        </a:p>
      </dsp:txBody>
      <dsp:txXfrm>
        <a:off x="617219" y="1584087"/>
        <a:ext cx="5495377" cy="1357788"/>
      </dsp:txXfrm>
    </dsp:sp>
    <dsp:sp modelId="{5E7C20BC-8189-AE45-AC30-B315A5C43AD9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err="1" smtClean="0"/>
            <a:t>Ghost</a:t>
          </a:r>
          <a:r>
            <a:rPr lang="es-ES_tradnl" sz="2400" kern="1200" dirty="0" smtClean="0"/>
            <a:t> </a:t>
          </a:r>
          <a:r>
            <a:rPr lang="es-ES_tradnl" sz="2400" kern="1200" dirty="0" err="1" smtClean="0"/>
            <a:t>Mode</a:t>
          </a:r>
          <a:endParaRPr lang="es-ES_tradnl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Simular repetici</a:t>
          </a:r>
          <a:r>
            <a:rPr lang="es-ES_tradnl" sz="1900" kern="1200" dirty="0" smtClean="0"/>
            <a:t>ón de un concurso ya celebrado para “sentir más presión”.</a:t>
          </a:r>
          <a:endParaRPr lang="es-ES_tradnl" sz="1900" kern="1200" dirty="0"/>
        </a:p>
      </dsp:txBody>
      <dsp:txXfrm>
        <a:off x="1234439" y="3168174"/>
        <a:ext cx="5495377" cy="1357788"/>
      </dsp:txXfrm>
    </dsp:sp>
    <dsp:sp modelId="{761D7CE5-945A-ED4E-8982-3B6F4C240640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112597" y="1029656"/>
        <a:ext cx="882562" cy="882562"/>
      </dsp:txXfrm>
    </dsp:sp>
    <dsp:sp modelId="{57D221D5-1776-D943-AB00-2F91FC0878B1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729817" y="2604691"/>
        <a:ext cx="882562" cy="88256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BB9649-4697-7544-AEE9-4323F2FA60AE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Badges</a:t>
          </a:r>
          <a:r>
            <a:rPr lang="es-ES_tradnl" sz="2000" kern="1200" dirty="0" smtClean="0"/>
            <a:t>, planes de entrenamiento</a:t>
          </a:r>
          <a:endParaRPr lang="es-ES_tradnl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Diseño de planes de entrenamiento.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Recopilaci</a:t>
          </a:r>
          <a:r>
            <a:rPr lang="es-ES_tradnl" sz="1600" kern="1200" dirty="0" smtClean="0"/>
            <a:t>ón de dificultades.</a:t>
          </a:r>
          <a:endParaRPr lang="es-ES_tradnl" sz="1600" kern="1200" dirty="0"/>
        </a:p>
      </dsp:txBody>
      <dsp:txXfrm>
        <a:off x="0" y="0"/>
        <a:ext cx="5609536" cy="1357788"/>
      </dsp:txXfrm>
    </dsp:sp>
    <dsp:sp modelId="{0EC1600C-7628-4E43-8193-9891DC088D2E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….</a:t>
          </a:r>
          <a:endParaRPr lang="es-ES_tradnl" sz="2000" kern="1200" dirty="0"/>
        </a:p>
      </dsp:txBody>
      <dsp:txXfrm>
        <a:off x="617219" y="1584087"/>
        <a:ext cx="5495377" cy="1357788"/>
      </dsp:txXfrm>
    </dsp:sp>
    <dsp:sp modelId="{5E7C20BC-8189-AE45-AC30-B315A5C43AD9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Judge</a:t>
          </a:r>
          <a:r>
            <a:rPr lang="es-ES_tradnl" sz="2000" kern="1200" dirty="0" smtClean="0"/>
            <a:t> in-a-box</a:t>
          </a:r>
          <a:endParaRPr lang="es-ES_tradnl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Instalar una versi</a:t>
          </a:r>
          <a:r>
            <a:rPr lang="es-ES_tradnl" sz="1600" kern="1200" dirty="0" smtClean="0"/>
            <a:t>ón compacta del sistema de forma local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Integrar los resultados al servidor principal.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_tradnl" sz="1600" kern="1200" dirty="0"/>
        </a:p>
      </dsp:txBody>
      <dsp:txXfrm>
        <a:off x="1234439" y="3168174"/>
        <a:ext cx="5495377" cy="1357788"/>
      </dsp:txXfrm>
    </dsp:sp>
    <dsp:sp modelId="{761D7CE5-945A-ED4E-8982-3B6F4C240640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112597" y="1029656"/>
        <a:ext cx="882562" cy="882562"/>
      </dsp:txXfrm>
    </dsp:sp>
    <dsp:sp modelId="{57D221D5-1776-D943-AB00-2F91FC0878B1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3600" kern="1200"/>
        </a:p>
      </dsp:txBody>
      <dsp:txXfrm>
        <a:off x="6729817" y="2604691"/>
        <a:ext cx="882562" cy="88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3306-7B64-BA46-9EF7-5D84F853F979}" type="datetimeFigureOut">
              <a:rPr lang="es-ES_tradnl" smtClean="0"/>
              <a:t>16/2/11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CB11-AAA6-6E44-BB1D-73A18E69FD96}" type="slidenum">
              <a:rPr lang="es-ES_tradnl" smtClean="0"/>
              <a:t>‹Nr.›</a:t>
            </a:fld>
            <a:endParaRPr lang="es-ES_tradnl"/>
          </a:p>
        </p:txBody>
      </p:sp>
      <p:pic>
        <p:nvPicPr>
          <p:cNvPr id="7" name="Imagen 6" descr="omegaup_curves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36310" y="6356350"/>
            <a:ext cx="2107690" cy="498330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5394603" y="63852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CONFIDENCIAL</a:t>
            </a:r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15.xml.rels><?xml version="1.0" encoding="UTF-8" standalone="yes"?>
<Relationships xmlns="http://schemas.openxmlformats.org/package/2006/relationships"><Relationship Id="rId6" Type="http://schemas.microsoft.com/office/2007/relationships/diagramDrawing" Target="../diagrams/drawing3.xml"/><Relationship Id="rId4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5" Type="http://schemas.openxmlformats.org/officeDocument/2006/relationships/diagramColors" Target="../diagrams/colors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megaup.wordpress.com/" TargetMode="External"/><Relationship Id="rId3" Type="http://schemas.openxmlformats.org/officeDocument/2006/relationships/hyperlink" Target="mailto:info@omegau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0462" y="3009900"/>
            <a:ext cx="8480406" cy="1752600"/>
          </a:xfrm>
        </p:spPr>
        <p:txBody>
          <a:bodyPr/>
          <a:lstStyle/>
          <a:p>
            <a:r>
              <a:rPr lang="es-ES_tradnl" dirty="0" smtClean="0"/>
              <a:t>Elevando el nivel de nuestros desarrolladores</a:t>
            </a:r>
            <a:endParaRPr lang="es-ES_tradnl" dirty="0"/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59" y="1604574"/>
            <a:ext cx="5144281" cy="1216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</a:t>
            </a:r>
            <a:r>
              <a:rPr lang="es-ES_tradnl" dirty="0" smtClean="0"/>
              <a:t>ón	</a:t>
            </a:r>
            <a:endParaRPr lang="es-ES_tradnl" dirty="0"/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9" y="1706615"/>
            <a:ext cx="1702508" cy="402532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5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>
                <a:latin typeface="Trebuchet MS"/>
                <a:cs typeface="Trebuchet MS"/>
              </a:rPr>
              <a:t>                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7200" y="1558329"/>
            <a:ext cx="84513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                           </a:t>
            </a:r>
            <a:r>
              <a:rPr lang="es-ES_tradnl" sz="2800" dirty="0" smtClean="0">
                <a:latin typeface="Trebuchet MS"/>
                <a:cs typeface="Trebuchet MS"/>
              </a:rPr>
              <a:t>organizar</a:t>
            </a:r>
            <a:r>
              <a:rPr lang="es-ES_tradnl" sz="2800" dirty="0" smtClean="0">
                <a:latin typeface="Trebuchet MS"/>
                <a:cs typeface="Trebuchet MS"/>
              </a:rPr>
              <a:t>á concursos en línea y presenciales a nivel nacional para promover la causa. Con la experiencia del equipo de trabajo, se buscarán los mejores lugares y excelentes patrocinios para hacer concursos muy atractivos.</a:t>
            </a:r>
            <a:endParaRPr lang="es-ES_tradnl" sz="3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81448"/>
            <a:ext cx="3505789" cy="1225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11" y="3946182"/>
            <a:ext cx="12827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493777" y="1567045"/>
            <a:ext cx="8451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                           </a:t>
            </a:r>
            <a:r>
              <a:rPr lang="es-ES_tradnl" sz="2800" dirty="0" smtClean="0">
                <a:latin typeface="Trebuchet MS"/>
                <a:cs typeface="Trebuchet MS"/>
              </a:rPr>
              <a:t>har</a:t>
            </a:r>
            <a:r>
              <a:rPr lang="es-ES_tradnl" sz="2800" dirty="0" smtClean="0">
                <a:latin typeface="Trebuchet MS"/>
                <a:cs typeface="Trebuchet MS"/>
              </a:rPr>
              <a:t>á de entrenar una actividad divertida. Los usuarios podrán desbloquear </a:t>
            </a:r>
            <a:r>
              <a:rPr lang="es-ES_tradnl" sz="2800" b="1" dirty="0" err="1" smtClean="0">
                <a:latin typeface="Trebuchet MS"/>
                <a:cs typeface="Trebuchet MS"/>
              </a:rPr>
              <a:t>Badges</a:t>
            </a:r>
            <a:r>
              <a:rPr lang="es-ES_tradnl" sz="2800" b="1" dirty="0" smtClean="0">
                <a:latin typeface="Trebuchet MS"/>
                <a:cs typeface="Trebuchet MS"/>
              </a:rPr>
              <a:t> </a:t>
            </a:r>
            <a:r>
              <a:rPr lang="es-ES_tradnl" sz="2800" dirty="0" smtClean="0">
                <a:latin typeface="Trebuchet MS"/>
                <a:cs typeface="Trebuchet MS"/>
              </a:rPr>
              <a:t>al resolver ciertos conjuntos de problemas. Dichos conjuntos estarán diseñados acorde a planes de entrenamiento divididos en temas y dificultades como Programación Dinámica, Búsquedas, </a:t>
            </a:r>
            <a:r>
              <a:rPr lang="es-ES_tradnl" sz="2800" dirty="0" err="1" smtClean="0">
                <a:latin typeface="Trebuchet MS"/>
                <a:cs typeface="Trebuchet MS"/>
              </a:rPr>
              <a:t>etc</a:t>
            </a:r>
            <a:r>
              <a:rPr lang="es-ES_tradnl" sz="2800" dirty="0" smtClean="0">
                <a:latin typeface="Trebuchet MS"/>
                <a:cs typeface="Trebuchet MS"/>
              </a:rPr>
              <a:t>…</a:t>
            </a:r>
            <a:endParaRPr lang="es-ES_tradnl" sz="3100" dirty="0" smtClean="0"/>
          </a:p>
        </p:txBody>
      </p:sp>
      <p:pic>
        <p:nvPicPr>
          <p:cNvPr id="5" name="Imagen 4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9" y="1664744"/>
            <a:ext cx="1702508" cy="4025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14" y="4421864"/>
            <a:ext cx="3889471" cy="1971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Judge</a:t>
            </a:r>
            <a:r>
              <a:rPr lang="es-ES_tradnl" dirty="0" smtClean="0"/>
              <a:t> in-a-box</a:t>
            </a:r>
            <a:endParaRPr lang="es-ES_tradnl" dirty="0"/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49" y="1664744"/>
            <a:ext cx="1702508" cy="4025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7749" y="1516503"/>
            <a:ext cx="8143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                   esta diseñado para que la comunidad pueda, en un futuro, correr sus propios concursos locales, sin conexi</a:t>
            </a:r>
            <a:r>
              <a:rPr lang="es-ES_tradnl" sz="3200" dirty="0" smtClean="0"/>
              <a:t>ón a Internet, y luego sincronizar los resultados con el servidor principal. Los concursantes seguirán recolectando información sobre su avance.</a:t>
            </a:r>
            <a:endParaRPr lang="es-ES_tradnl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Roadmap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Release</a:t>
            </a:r>
            <a:r>
              <a:rPr lang="es-ES_tradnl" dirty="0" smtClean="0"/>
              <a:t> 1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706120" y="3566598"/>
            <a:ext cx="11460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Abril 2011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594512" y="5310988"/>
            <a:ext cx="11956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Junio 2011</a:t>
            </a:r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Roadmap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Release</a:t>
            </a:r>
            <a:r>
              <a:rPr lang="es-ES_tradnl" dirty="0" smtClean="0"/>
              <a:t> 1 - 2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917002" y="1904880"/>
            <a:ext cx="188994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dirty="0" smtClean="0"/>
              <a:t>Agosto 2011</a:t>
            </a:r>
            <a:endParaRPr lang="es-ES_tradnl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676569" y="3678515"/>
            <a:ext cx="146743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Octubre 2011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457200" y="5756831"/>
            <a:ext cx="1663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smtClean="0"/>
              <a:t>Diciembre 2011</a:t>
            </a:r>
            <a:endParaRPr lang="es-ES_trad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Roadmap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Release</a:t>
            </a:r>
            <a:r>
              <a:rPr lang="es-ES_tradnl" dirty="0" smtClean="0"/>
              <a:t> 2 - 3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917002" y="1904880"/>
            <a:ext cx="188994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dirty="0" smtClean="0"/>
              <a:t>Febrero 2012</a:t>
            </a:r>
            <a:endParaRPr lang="es-ES_tradnl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57200" y="5756831"/>
            <a:ext cx="11286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 smtClean="0"/>
              <a:t>Mid</a:t>
            </a:r>
            <a:r>
              <a:rPr lang="es-ES_tradnl" dirty="0" smtClean="0"/>
              <a:t>  2012</a:t>
            </a:r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ás información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806697" y="1647464"/>
            <a:ext cx="4980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hlinkClick r:id="rId2"/>
              </a:rPr>
              <a:t>http://omegaup.wordpress.com/</a:t>
            </a:r>
            <a:endParaRPr lang="es-ES_tradnl" sz="2800" dirty="0" smtClean="0"/>
          </a:p>
          <a:p>
            <a:r>
              <a:rPr lang="es-ES_tradnl" sz="2800" dirty="0" smtClean="0">
                <a:hlinkClick r:id="rId3"/>
              </a:rPr>
              <a:t>info@omegaup.com</a:t>
            </a:r>
            <a:endParaRPr lang="es-ES_tradnl" sz="2800" dirty="0" smtClean="0"/>
          </a:p>
          <a:p>
            <a:r>
              <a:rPr lang="es-ES_tradnl" sz="2800" dirty="0" err="1" smtClean="0"/>
              <a:t>Twitter</a:t>
            </a:r>
            <a:r>
              <a:rPr lang="es-ES_tradnl" sz="2800" dirty="0" smtClean="0"/>
              <a:t>: </a:t>
            </a:r>
            <a:r>
              <a:rPr lang="es-ES_tradnl" sz="2800" dirty="0" err="1" smtClean="0"/>
              <a:t>@omegaup</a:t>
            </a:r>
            <a:endParaRPr lang="es-ES_tradnl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Trebuchet MS"/>
                <a:cs typeface="Trebuchet MS"/>
              </a:rPr>
              <a:t>¿Qu</a:t>
            </a:r>
            <a:r>
              <a:rPr lang="es-ES_tradnl" dirty="0" smtClean="0">
                <a:latin typeface="Trebuchet MS"/>
                <a:cs typeface="Trebuchet MS"/>
              </a:rPr>
              <a:t>é es?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4675"/>
          </a:xfrm>
        </p:spPr>
        <p:txBody>
          <a:bodyPr/>
          <a:lstStyle/>
          <a:p>
            <a:pPr>
              <a:buNone/>
            </a:pPr>
            <a:r>
              <a:rPr lang="es-ES_tradnl" dirty="0" smtClean="0">
                <a:latin typeface="Trebuchet MS"/>
                <a:cs typeface="Trebuchet MS"/>
              </a:rPr>
              <a:t>                  es un lugar para mejorar tus habilidades de desarrollo de software.</a:t>
            </a:r>
            <a:endParaRPr lang="es-ES_tradnl" dirty="0">
              <a:latin typeface="Trebuchet MS"/>
              <a:cs typeface="Trebuchet MS"/>
            </a:endParaRPr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9" y="1706615"/>
            <a:ext cx="1702508" cy="40253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46770" y="3830542"/>
            <a:ext cx="2167441" cy="91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latin typeface="Trebuchet MS"/>
                <a:ea typeface="+mj-ea"/>
                <a:cs typeface="Trebuchet MS"/>
              </a:rPr>
              <a:t>Misi</a:t>
            </a:r>
            <a:r>
              <a:rPr lang="es-ES_tradnl" sz="4400" dirty="0" smtClean="0">
                <a:latin typeface="Trebuchet MS"/>
                <a:ea typeface="+mj-ea"/>
                <a:cs typeface="Trebuchet MS"/>
              </a:rPr>
              <a:t>ón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413609" y="3910611"/>
            <a:ext cx="6730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800" dirty="0">
                <a:latin typeface="Trebuchet MS"/>
                <a:cs typeface="Trebuchet MS"/>
              </a:rPr>
              <a:t>Elevar la cota inferior del nivel nacional en algoritmos y desarrollo de software.</a:t>
            </a:r>
          </a:p>
          <a:p>
            <a:endParaRPr lang="es-ES_trad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Trebuchet MS"/>
                <a:cs typeface="Trebuchet MS"/>
              </a:rPr>
              <a:t>¿Qu</a:t>
            </a:r>
            <a:r>
              <a:rPr lang="es-ES_tradnl" dirty="0" smtClean="0">
                <a:latin typeface="Trebuchet MS"/>
                <a:cs typeface="Trebuchet MS"/>
              </a:rPr>
              <a:t>é es?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4675"/>
          </a:xfrm>
        </p:spPr>
        <p:txBody>
          <a:bodyPr/>
          <a:lstStyle/>
          <a:p>
            <a:pPr>
              <a:buNone/>
            </a:pPr>
            <a:r>
              <a:rPr lang="es-ES_tradnl" dirty="0" smtClean="0">
                <a:latin typeface="Trebuchet MS"/>
                <a:cs typeface="Trebuchet MS"/>
              </a:rPr>
              <a:t>                  es un lugar para mejorar tus habilidades de desarrollo de software.</a:t>
            </a:r>
            <a:endParaRPr lang="es-ES_tradnl" dirty="0">
              <a:latin typeface="Trebuchet MS"/>
              <a:cs typeface="Trebuchet MS"/>
            </a:endParaRPr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9" y="1706615"/>
            <a:ext cx="1702508" cy="40253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46770" y="3830542"/>
            <a:ext cx="2167441" cy="91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latin typeface="Trebuchet MS"/>
                <a:ea typeface="+mj-ea"/>
                <a:cs typeface="Trebuchet MS"/>
              </a:rPr>
              <a:t>Misi</a:t>
            </a:r>
            <a:r>
              <a:rPr lang="es-ES_tradnl" sz="4400" dirty="0" smtClean="0">
                <a:latin typeface="Trebuchet MS"/>
                <a:ea typeface="+mj-ea"/>
                <a:cs typeface="Trebuchet MS"/>
              </a:rPr>
              <a:t>ón</a:t>
            </a: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413609" y="3910611"/>
            <a:ext cx="6730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800" dirty="0">
                <a:latin typeface="Trebuchet MS"/>
                <a:cs typeface="Trebuchet MS"/>
              </a:rPr>
              <a:t>Elevar la cota inferior del nivel </a:t>
            </a:r>
            <a:r>
              <a:rPr lang="es-ES_tradnl" sz="2800" strike="sngStrike" dirty="0">
                <a:latin typeface="Trebuchet MS"/>
                <a:cs typeface="Trebuchet MS"/>
              </a:rPr>
              <a:t>nacional</a:t>
            </a:r>
            <a:r>
              <a:rPr lang="es-ES_tradnl" sz="2800" dirty="0">
                <a:latin typeface="Trebuchet MS"/>
                <a:cs typeface="Trebuchet MS"/>
              </a:rPr>
              <a:t> en algoritmos y desarrollo de software.</a:t>
            </a:r>
          </a:p>
          <a:p>
            <a:endParaRPr lang="es-ES_tradnl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0221" y="3174544"/>
            <a:ext cx="23137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dirty="0" smtClean="0"/>
              <a:t>otencialmente </a:t>
            </a:r>
            <a:r>
              <a:rPr lang="es-ES_tradnl" dirty="0" err="1" smtClean="0"/>
              <a:t>LatAm</a:t>
            </a:r>
            <a:endParaRPr lang="es-ES_tradnl" dirty="0"/>
          </a:p>
        </p:txBody>
      </p:sp>
      <p:cxnSp>
        <p:nvCxnSpPr>
          <p:cNvPr id="9" name="Conector recto de flecha 8"/>
          <p:cNvCxnSpPr/>
          <p:nvPr/>
        </p:nvCxnSpPr>
        <p:spPr>
          <a:xfrm rot="5400000">
            <a:off x="8058394" y="3830559"/>
            <a:ext cx="5733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¿Cu</a:t>
            </a:r>
            <a:r>
              <a:rPr lang="es-ES_tradnl" dirty="0" smtClean="0"/>
              <a:t>ál es el problema?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Idioma</a:t>
            </a:r>
          </a:p>
          <a:p>
            <a:pPr lvl="1"/>
            <a:r>
              <a:rPr lang="es-ES_tradnl" dirty="0" smtClean="0"/>
              <a:t>La mayor</a:t>
            </a:r>
            <a:r>
              <a:rPr lang="es-ES_tradnl" dirty="0" smtClean="0"/>
              <a:t>ía de las plataformas con problemas de algoritmos son en inglés. Fuerte barrera inicial.</a:t>
            </a:r>
            <a:endParaRPr lang="es-ES_tradnl" dirty="0" smtClean="0"/>
          </a:p>
          <a:p>
            <a:r>
              <a:rPr lang="es-ES_tradnl" dirty="0" smtClean="0"/>
              <a:t>Contenidos</a:t>
            </a:r>
          </a:p>
          <a:p>
            <a:pPr lvl="1"/>
            <a:r>
              <a:rPr lang="es-ES_tradnl" dirty="0" smtClean="0"/>
              <a:t>La mayor</a:t>
            </a:r>
            <a:r>
              <a:rPr lang="es-ES_tradnl" dirty="0" smtClean="0"/>
              <a:t>ía de los sitios se enfoca a generar grandes cantidades de problemas más no guías y programas de entrenamiento de calidad.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¿Cuál es el problema?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Cobertura</a:t>
            </a:r>
          </a:p>
          <a:p>
            <a:pPr lvl="1"/>
            <a:r>
              <a:rPr lang="es-ES_tradnl" dirty="0" smtClean="0"/>
              <a:t>Pocas escuelas proveen entrenamiento formal en esta </a:t>
            </a:r>
            <a:r>
              <a:rPr lang="es-ES_tradnl" dirty="0" smtClean="0"/>
              <a:t>área a sus alumnos. Muchos egresan sin saber que existe esta área.</a:t>
            </a:r>
          </a:p>
          <a:p>
            <a:r>
              <a:rPr lang="es-ES_tradnl" dirty="0" smtClean="0"/>
              <a:t>Competencia</a:t>
            </a:r>
          </a:p>
          <a:p>
            <a:pPr lvl="1"/>
            <a:r>
              <a:rPr lang="es-ES_tradnl" dirty="0" smtClean="0"/>
              <a:t>El nivel de competencia internacional ha subido de forma más rápida que el de nuestro país, imponiendo una barrera de entrada a los novatos. 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¿Cu</a:t>
            </a:r>
            <a:r>
              <a:rPr lang="es-ES_tradnl" dirty="0" smtClean="0"/>
              <a:t>ál es el problema?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Integraci</a:t>
            </a:r>
            <a:r>
              <a:rPr lang="es-ES_tradnl" dirty="0" smtClean="0"/>
              <a:t>ón en el aula</a:t>
            </a:r>
          </a:p>
          <a:p>
            <a:pPr lvl="1"/>
            <a:r>
              <a:rPr lang="es-ES_tradnl" dirty="0" smtClean="0"/>
              <a:t>La mayoría de los Jueces en Línea no están diseñados para que los profesores revise el avance de sus alumnos de forma amigable, agregando otra barrera de entrada a ambos, alumnos y profesores.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4" name="Imagen 3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0" y="1706615"/>
            <a:ext cx="1702508" cy="4025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93777" y="1567045"/>
            <a:ext cx="84513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                           </a:t>
            </a:r>
            <a:r>
              <a:rPr lang="es-ES_tradnl" sz="2800" dirty="0" smtClean="0">
                <a:latin typeface="Trebuchet MS"/>
                <a:cs typeface="Trebuchet MS"/>
              </a:rPr>
              <a:t>pretende</a:t>
            </a:r>
            <a:r>
              <a:rPr lang="es-ES_tradnl" sz="3100" dirty="0" smtClean="0"/>
              <a:t> ser una plataforma que ayude a los participantes a mejorar su nivel competitivo de desarrollo </a:t>
            </a:r>
            <a:r>
              <a:rPr lang="es-ES_tradnl" sz="3100" dirty="0" smtClean="0"/>
              <a:t>a través de resolución de problemas, competencias y programas de entrenamiento.</a:t>
            </a:r>
            <a:endParaRPr lang="es-ES_tradnl" sz="31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8" y="4424392"/>
            <a:ext cx="1683200" cy="1683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89" y="4765332"/>
            <a:ext cx="1205790" cy="12057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117503"/>
            <a:ext cx="4381500" cy="558800"/>
          </a:xfrm>
          <a:prstGeom prst="rect">
            <a:avLst/>
          </a:prstGeom>
        </p:spPr>
      </p:pic>
      <p:pic>
        <p:nvPicPr>
          <p:cNvPr id="7" name="Imagen 6" descr="omegaup_curv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39" y="1706615"/>
            <a:ext cx="1702508" cy="402532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5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>
                <a:latin typeface="Trebuchet MS"/>
                <a:cs typeface="Trebuchet MS"/>
              </a:rPr>
              <a:t>                  integrar</a:t>
            </a:r>
            <a:r>
              <a:rPr lang="es-ES_tradnl" dirty="0" smtClean="0">
                <a:latin typeface="Trebuchet MS"/>
                <a:cs typeface="Trebuchet MS"/>
              </a:rPr>
              <a:t>á </a:t>
            </a:r>
            <a:r>
              <a:rPr lang="es-ES_tradnl" dirty="0" smtClean="0"/>
              <a:t>problemas de las mejores plataformas del mundo y servirá como puente de </a:t>
            </a:r>
            <a:r>
              <a:rPr lang="es-ES_tradnl" b="1" dirty="0" smtClean="0"/>
              <a:t>traducción al Español</a:t>
            </a:r>
            <a:r>
              <a:rPr lang="es-ES_tradnl" dirty="0" smtClean="0"/>
              <a:t>, además de generar nuestros propios problemas. </a:t>
            </a:r>
            <a:endParaRPr lang="es-ES_tradnl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5" name="Imagen 4" descr="omegaup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9" y="1706615"/>
            <a:ext cx="1702508" cy="402532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289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>
                <a:latin typeface="Trebuchet MS"/>
                <a:cs typeface="Trebuchet MS"/>
              </a:rPr>
              <a:t>                  ayudar</a:t>
            </a:r>
            <a:r>
              <a:rPr lang="es-ES_tradnl" dirty="0" smtClean="0">
                <a:latin typeface="Trebuchet MS"/>
                <a:cs typeface="Trebuchet MS"/>
              </a:rPr>
              <a:t>á a los profesores a envolver a sus alumnos mediante una plataforma de revisión de avance diseñada exclusivamente para ellos.</a:t>
            </a:r>
          </a:p>
          <a:p>
            <a:pPr>
              <a:buNone/>
            </a:pPr>
            <a:endParaRPr lang="es-ES_tradnl" dirty="0" smtClean="0">
              <a:latin typeface="Trebuchet MS"/>
              <a:cs typeface="Trebuchet MS"/>
            </a:endParaRPr>
          </a:p>
          <a:p>
            <a:pPr>
              <a:buNone/>
            </a:pPr>
            <a:endParaRPr lang="es-ES_tradnl" dirty="0" smtClean="0"/>
          </a:p>
          <a:p>
            <a:pPr algn="r">
              <a:buNone/>
            </a:pPr>
            <a:r>
              <a:rPr lang="es-ES_tradnl" sz="2400" dirty="0" smtClean="0">
                <a:latin typeface="Trebuchet MS"/>
                <a:cs typeface="Trebuchet MS"/>
              </a:rPr>
              <a:t>Para este punto, estamos haciendo una investigación con profesores del área.</a:t>
            </a:r>
            <a:endParaRPr lang="es-ES_tradnl"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618</Words>
  <Application>Microsoft Macintosh PowerPoint</Application>
  <PresentationFormat>Presentación en pantalla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¿Qué es?</vt:lpstr>
      <vt:lpstr>¿Qué es?</vt:lpstr>
      <vt:lpstr>¿Cuál es el problema?</vt:lpstr>
      <vt:lpstr>¿Cuál es el problema?</vt:lpstr>
      <vt:lpstr>¿Cuál es el problema?</vt:lpstr>
      <vt:lpstr>Solución</vt:lpstr>
      <vt:lpstr>Solución</vt:lpstr>
      <vt:lpstr>Solución</vt:lpstr>
      <vt:lpstr>Solución </vt:lpstr>
      <vt:lpstr>Solución</vt:lpstr>
      <vt:lpstr>Judge in-a-box</vt:lpstr>
      <vt:lpstr>Roadmap – Release 1</vt:lpstr>
      <vt:lpstr>Roadmap – Release 1 - 2</vt:lpstr>
      <vt:lpstr>Roadmap – Release 2 - 3</vt:lpstr>
      <vt:lpstr>Más información</vt:lpstr>
    </vt:vector>
  </TitlesOfParts>
  <Company>ITESM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Joe Ponce</dc:creator>
  <cp:lastModifiedBy>Joe Ponce</cp:lastModifiedBy>
  <cp:revision>5</cp:revision>
  <dcterms:created xsi:type="dcterms:W3CDTF">2011-02-16T21:55:02Z</dcterms:created>
  <dcterms:modified xsi:type="dcterms:W3CDTF">2011-02-17T05:07:54Z</dcterms:modified>
</cp:coreProperties>
</file>