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Lst>
  <p:sldSz cy="6858000" cx="12192000"/>
  <p:notesSz cx="6858000" cy="9144000"/>
  <p:embeddedFontLst>
    <p:embeddedFont>
      <p:font typeface="Raleway"/>
      <p:regular r:id="rId25"/>
      <p:bold r:id="rId26"/>
      <p:italic r:id="rId27"/>
      <p:boldItalic r:id="rId28"/>
    </p:embeddedFont>
    <p:embeddedFont>
      <p:font typeface="Lato"/>
      <p:regular r:id="rId29"/>
      <p:bold r:id="rId30"/>
      <p:italic r:id="rId31"/>
      <p:boldItalic r:id="rId32"/>
    </p:embeddedFont>
    <p:embeddedFont>
      <p:font typeface="Corbel"/>
      <p:regular r:id="rId33"/>
      <p:bold r:id="rId34"/>
      <p:italic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Raleway-bold.fntdata"/><Relationship Id="rId25" Type="http://schemas.openxmlformats.org/officeDocument/2006/relationships/font" Target="fonts/Raleway-regular.fntdata"/><Relationship Id="rId28" Type="http://schemas.openxmlformats.org/officeDocument/2006/relationships/font" Target="fonts/Raleway-boldItalic.fntdata"/><Relationship Id="rId27" Type="http://schemas.openxmlformats.org/officeDocument/2006/relationships/font" Target="fonts/Raleway-italic.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Lato-regular.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Lato-italic.fntdata"/><Relationship Id="rId30" Type="http://schemas.openxmlformats.org/officeDocument/2006/relationships/font" Target="fonts/Lato-bold.fntdata"/><Relationship Id="rId11" Type="http://schemas.openxmlformats.org/officeDocument/2006/relationships/slide" Target="slides/slide7.xml"/><Relationship Id="rId33" Type="http://schemas.openxmlformats.org/officeDocument/2006/relationships/font" Target="fonts/Corbel-regular.fntdata"/><Relationship Id="rId10" Type="http://schemas.openxmlformats.org/officeDocument/2006/relationships/slide" Target="slides/slide6.xml"/><Relationship Id="rId32" Type="http://schemas.openxmlformats.org/officeDocument/2006/relationships/font" Target="fonts/Lato-boldItalic.fntdata"/><Relationship Id="rId13" Type="http://schemas.openxmlformats.org/officeDocument/2006/relationships/slide" Target="slides/slide9.xml"/><Relationship Id="rId35" Type="http://schemas.openxmlformats.org/officeDocument/2006/relationships/font" Target="fonts/Corbel-italic.fntdata"/><Relationship Id="rId12" Type="http://schemas.openxmlformats.org/officeDocument/2006/relationships/slide" Target="slides/slide8.xml"/><Relationship Id="rId34" Type="http://schemas.openxmlformats.org/officeDocument/2006/relationships/font" Target="fonts/Corbel-bold.fntdata"/><Relationship Id="rId15" Type="http://schemas.openxmlformats.org/officeDocument/2006/relationships/slide" Target="slides/slide11.xml"/><Relationship Id="rId14" Type="http://schemas.openxmlformats.org/officeDocument/2006/relationships/slide" Target="slides/slide10.xml"/><Relationship Id="rId36" Type="http://schemas.openxmlformats.org/officeDocument/2006/relationships/font" Target="fonts/Corbel-boldItalic.fntdata"/><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9abf6d3960_0_8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9abf6d3960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9abf6d3d12_0_142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9abf6d3d12_0_14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9abf6d3d12_0_143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9abf6d3d12_0_14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9abf6d3d12_0_143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9abf6d3d12_0_14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9abf6d3d12_0_144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9abf6d3d12_0_14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9abf6d3d12_0_145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9abf6d3d12_0_14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9abf6d3d12_0_146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9abf6d3d12_0_14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9abf6d3d12_0_175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9abf6d3d12_0_17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9bf4e5b3ec_3_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9bf4e5b3ec_3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9abf6d3d12_0_142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9abf6d3d12_0_14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9abf6d3960_0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9abf6d3960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9abf6d3960_0_7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9abf6d3960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9abf6d3960_0_1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9abf6d3960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9abf6d3960_0_8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9abf6d3960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9abf6d3960_0_7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9abf6d3960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12192000" cy="650400"/>
          </a:xfrm>
          <a:prstGeom prst="rect">
            <a:avLst/>
          </a:prstGeom>
          <a:solidFill>
            <a:schemeClr val="l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11" name="Google Shape;11;p2"/>
          <p:cNvGrpSpPr/>
          <p:nvPr/>
        </p:nvGrpSpPr>
        <p:grpSpPr>
          <a:xfrm>
            <a:off x="1107036" y="1588427"/>
            <a:ext cx="994316" cy="61102"/>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972600" y="1763267"/>
            <a:ext cx="10250700" cy="2219700"/>
          </a:xfrm>
          <a:prstGeom prst="rect">
            <a:avLst/>
          </a:prstGeom>
        </p:spPr>
        <p:txBody>
          <a:bodyPr anchorCtr="0" anchor="t" bIns="121900" lIns="121900" spcFirstLastPara="1" rIns="121900" wrap="square" tIns="121900">
            <a:noAutofit/>
          </a:bodyPr>
          <a:lstStyle>
            <a:lvl1pPr lvl="0">
              <a:spcBef>
                <a:spcPts val="0"/>
              </a:spcBef>
              <a:spcAft>
                <a:spcPts val="0"/>
              </a:spcAft>
              <a:buClr>
                <a:schemeClr val="dk2"/>
              </a:buClr>
              <a:buSzPts val="5600"/>
              <a:buNone/>
              <a:defRPr sz="5600">
                <a:solidFill>
                  <a:schemeClr val="dk2"/>
                </a:solidFill>
              </a:defRPr>
            </a:lvl1pPr>
            <a:lvl2pPr lvl="1">
              <a:spcBef>
                <a:spcPts val="0"/>
              </a:spcBef>
              <a:spcAft>
                <a:spcPts val="0"/>
              </a:spcAft>
              <a:buClr>
                <a:schemeClr val="dk2"/>
              </a:buClr>
              <a:buSzPts val="5600"/>
              <a:buNone/>
              <a:defRPr sz="5600">
                <a:solidFill>
                  <a:schemeClr val="dk2"/>
                </a:solidFill>
              </a:defRPr>
            </a:lvl2pPr>
            <a:lvl3pPr lvl="2">
              <a:spcBef>
                <a:spcPts val="0"/>
              </a:spcBef>
              <a:spcAft>
                <a:spcPts val="0"/>
              </a:spcAft>
              <a:buClr>
                <a:schemeClr val="dk2"/>
              </a:buClr>
              <a:buSzPts val="5600"/>
              <a:buNone/>
              <a:defRPr sz="5600">
                <a:solidFill>
                  <a:schemeClr val="dk2"/>
                </a:solidFill>
              </a:defRPr>
            </a:lvl3pPr>
            <a:lvl4pPr lvl="3">
              <a:spcBef>
                <a:spcPts val="0"/>
              </a:spcBef>
              <a:spcAft>
                <a:spcPts val="0"/>
              </a:spcAft>
              <a:buClr>
                <a:schemeClr val="dk2"/>
              </a:buClr>
              <a:buSzPts val="5600"/>
              <a:buNone/>
              <a:defRPr sz="5600">
                <a:solidFill>
                  <a:schemeClr val="dk2"/>
                </a:solidFill>
              </a:defRPr>
            </a:lvl4pPr>
            <a:lvl5pPr lvl="4">
              <a:spcBef>
                <a:spcPts val="0"/>
              </a:spcBef>
              <a:spcAft>
                <a:spcPts val="0"/>
              </a:spcAft>
              <a:buClr>
                <a:schemeClr val="dk2"/>
              </a:buClr>
              <a:buSzPts val="5600"/>
              <a:buNone/>
              <a:defRPr sz="5600">
                <a:solidFill>
                  <a:schemeClr val="dk2"/>
                </a:solidFill>
              </a:defRPr>
            </a:lvl5pPr>
            <a:lvl6pPr lvl="5">
              <a:spcBef>
                <a:spcPts val="0"/>
              </a:spcBef>
              <a:spcAft>
                <a:spcPts val="0"/>
              </a:spcAft>
              <a:buClr>
                <a:schemeClr val="dk2"/>
              </a:buClr>
              <a:buSzPts val="5600"/>
              <a:buNone/>
              <a:defRPr sz="5600">
                <a:solidFill>
                  <a:schemeClr val="dk2"/>
                </a:solidFill>
              </a:defRPr>
            </a:lvl6pPr>
            <a:lvl7pPr lvl="6">
              <a:spcBef>
                <a:spcPts val="0"/>
              </a:spcBef>
              <a:spcAft>
                <a:spcPts val="0"/>
              </a:spcAft>
              <a:buClr>
                <a:schemeClr val="dk2"/>
              </a:buClr>
              <a:buSzPts val="5600"/>
              <a:buNone/>
              <a:defRPr sz="5600">
                <a:solidFill>
                  <a:schemeClr val="dk2"/>
                </a:solidFill>
              </a:defRPr>
            </a:lvl7pPr>
            <a:lvl8pPr lvl="7">
              <a:spcBef>
                <a:spcPts val="0"/>
              </a:spcBef>
              <a:spcAft>
                <a:spcPts val="0"/>
              </a:spcAft>
              <a:buClr>
                <a:schemeClr val="dk2"/>
              </a:buClr>
              <a:buSzPts val="5600"/>
              <a:buNone/>
              <a:defRPr sz="5600">
                <a:solidFill>
                  <a:schemeClr val="dk2"/>
                </a:solidFill>
              </a:defRPr>
            </a:lvl8pPr>
            <a:lvl9pPr lvl="8">
              <a:spcBef>
                <a:spcPts val="0"/>
              </a:spcBef>
              <a:spcAft>
                <a:spcPts val="0"/>
              </a:spcAft>
              <a:buClr>
                <a:schemeClr val="dk2"/>
              </a:buClr>
              <a:buSzPts val="5600"/>
              <a:buNone/>
              <a:defRPr sz="5600">
                <a:solidFill>
                  <a:schemeClr val="dk2"/>
                </a:solidFill>
              </a:defRPr>
            </a:lvl9pPr>
          </a:lstStyle>
          <a:p/>
        </p:txBody>
      </p:sp>
      <p:sp>
        <p:nvSpPr>
          <p:cNvPr id="15" name="Google Shape;15;p2"/>
          <p:cNvSpPr txBox="1"/>
          <p:nvPr>
            <p:ph idx="1" type="subTitle"/>
          </p:nvPr>
        </p:nvSpPr>
        <p:spPr>
          <a:xfrm>
            <a:off x="972837" y="4230533"/>
            <a:ext cx="10250700" cy="721500"/>
          </a:xfrm>
          <a:prstGeom prst="rect">
            <a:avLst/>
          </a:prstGeom>
        </p:spPr>
        <p:txBody>
          <a:bodyPr anchorCtr="0" anchor="t" bIns="121900" lIns="121900" spcFirstLastPara="1" rIns="121900" wrap="square" tIns="121900">
            <a:noAutofit/>
          </a:bodyPr>
          <a:lstStyle>
            <a:lvl1pPr lvl="0">
              <a:lnSpc>
                <a:spcPct val="100000"/>
              </a:lnSpc>
              <a:spcBef>
                <a:spcPts val="0"/>
              </a:spcBef>
              <a:spcAft>
                <a:spcPts val="0"/>
              </a:spcAft>
              <a:buSzPts val="2100"/>
              <a:buNone/>
              <a:defRPr sz="2100"/>
            </a:lvl1pPr>
            <a:lvl2pPr lvl="1">
              <a:lnSpc>
                <a:spcPct val="100000"/>
              </a:lnSpc>
              <a:spcBef>
                <a:spcPts val="0"/>
              </a:spcBef>
              <a:spcAft>
                <a:spcPts val="0"/>
              </a:spcAft>
              <a:buSzPts val="2100"/>
              <a:buNone/>
              <a:defRPr sz="2100"/>
            </a:lvl2pPr>
            <a:lvl3pPr lvl="2">
              <a:lnSpc>
                <a:spcPct val="100000"/>
              </a:lnSpc>
              <a:spcBef>
                <a:spcPts val="0"/>
              </a:spcBef>
              <a:spcAft>
                <a:spcPts val="0"/>
              </a:spcAft>
              <a:buSzPts val="2100"/>
              <a:buNone/>
              <a:defRPr sz="2100"/>
            </a:lvl3pPr>
            <a:lvl4pPr lvl="3">
              <a:lnSpc>
                <a:spcPct val="100000"/>
              </a:lnSpc>
              <a:spcBef>
                <a:spcPts val="0"/>
              </a:spcBef>
              <a:spcAft>
                <a:spcPts val="0"/>
              </a:spcAft>
              <a:buSzPts val="2100"/>
              <a:buNone/>
              <a:defRPr sz="2100"/>
            </a:lvl4pPr>
            <a:lvl5pPr lvl="4">
              <a:lnSpc>
                <a:spcPct val="100000"/>
              </a:lnSpc>
              <a:spcBef>
                <a:spcPts val="0"/>
              </a:spcBef>
              <a:spcAft>
                <a:spcPts val="0"/>
              </a:spcAft>
              <a:buSzPts val="2100"/>
              <a:buNone/>
              <a:defRPr sz="2100"/>
            </a:lvl5pPr>
            <a:lvl6pPr lvl="5">
              <a:lnSpc>
                <a:spcPct val="100000"/>
              </a:lnSpc>
              <a:spcBef>
                <a:spcPts val="0"/>
              </a:spcBef>
              <a:spcAft>
                <a:spcPts val="0"/>
              </a:spcAft>
              <a:buSzPts val="2100"/>
              <a:buNone/>
              <a:defRPr sz="2100"/>
            </a:lvl6pPr>
            <a:lvl7pPr lvl="6">
              <a:lnSpc>
                <a:spcPct val="100000"/>
              </a:lnSpc>
              <a:spcBef>
                <a:spcPts val="0"/>
              </a:spcBef>
              <a:spcAft>
                <a:spcPts val="0"/>
              </a:spcAft>
              <a:buSzPts val="2100"/>
              <a:buNone/>
              <a:defRPr sz="2100"/>
            </a:lvl7pPr>
            <a:lvl8pPr lvl="7">
              <a:lnSpc>
                <a:spcPct val="100000"/>
              </a:lnSpc>
              <a:spcBef>
                <a:spcPts val="0"/>
              </a:spcBef>
              <a:spcAft>
                <a:spcPts val="0"/>
              </a:spcAft>
              <a:buSzPts val="2100"/>
              <a:buNone/>
              <a:defRPr sz="2100"/>
            </a:lvl8pPr>
            <a:lvl9pPr lvl="8">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11381736" y="6333134"/>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1107036" y="5558926"/>
            <a:ext cx="994316" cy="61102"/>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972600" y="978600"/>
            <a:ext cx="10251300" cy="1659600"/>
          </a:xfrm>
          <a:prstGeom prst="rect">
            <a:avLst/>
          </a:prstGeom>
        </p:spPr>
        <p:txBody>
          <a:bodyPr anchorCtr="0" anchor="t" bIns="121900" lIns="121900" spcFirstLastPara="1" rIns="121900" wrap="square" tIns="121900">
            <a:noAutofit/>
          </a:bodyPr>
          <a:lstStyle>
            <a:lvl1pPr lvl="0">
              <a:spcBef>
                <a:spcPts val="0"/>
              </a:spcBef>
              <a:spcAft>
                <a:spcPts val="0"/>
              </a:spcAft>
              <a:buClr>
                <a:schemeClr val="lt1"/>
              </a:buClr>
              <a:buSzPts val="10700"/>
              <a:buNone/>
              <a:defRPr sz="10700">
                <a:solidFill>
                  <a:schemeClr val="lt1"/>
                </a:solidFill>
              </a:defRPr>
            </a:lvl1pPr>
            <a:lvl2pPr lvl="1">
              <a:spcBef>
                <a:spcPts val="0"/>
              </a:spcBef>
              <a:spcAft>
                <a:spcPts val="0"/>
              </a:spcAft>
              <a:buClr>
                <a:schemeClr val="lt1"/>
              </a:buClr>
              <a:buSzPts val="10700"/>
              <a:buNone/>
              <a:defRPr sz="10700">
                <a:solidFill>
                  <a:schemeClr val="lt1"/>
                </a:solidFill>
              </a:defRPr>
            </a:lvl2pPr>
            <a:lvl3pPr lvl="2">
              <a:spcBef>
                <a:spcPts val="0"/>
              </a:spcBef>
              <a:spcAft>
                <a:spcPts val="0"/>
              </a:spcAft>
              <a:buClr>
                <a:schemeClr val="lt1"/>
              </a:buClr>
              <a:buSzPts val="10700"/>
              <a:buNone/>
              <a:defRPr sz="10700">
                <a:solidFill>
                  <a:schemeClr val="lt1"/>
                </a:solidFill>
              </a:defRPr>
            </a:lvl3pPr>
            <a:lvl4pPr lvl="3">
              <a:spcBef>
                <a:spcPts val="0"/>
              </a:spcBef>
              <a:spcAft>
                <a:spcPts val="0"/>
              </a:spcAft>
              <a:buClr>
                <a:schemeClr val="lt1"/>
              </a:buClr>
              <a:buSzPts val="10700"/>
              <a:buNone/>
              <a:defRPr sz="10700">
                <a:solidFill>
                  <a:schemeClr val="lt1"/>
                </a:solidFill>
              </a:defRPr>
            </a:lvl4pPr>
            <a:lvl5pPr lvl="4">
              <a:spcBef>
                <a:spcPts val="0"/>
              </a:spcBef>
              <a:spcAft>
                <a:spcPts val="0"/>
              </a:spcAft>
              <a:buClr>
                <a:schemeClr val="lt1"/>
              </a:buClr>
              <a:buSzPts val="10700"/>
              <a:buNone/>
              <a:defRPr sz="10700">
                <a:solidFill>
                  <a:schemeClr val="lt1"/>
                </a:solidFill>
              </a:defRPr>
            </a:lvl5pPr>
            <a:lvl6pPr lvl="5">
              <a:spcBef>
                <a:spcPts val="0"/>
              </a:spcBef>
              <a:spcAft>
                <a:spcPts val="0"/>
              </a:spcAft>
              <a:buClr>
                <a:schemeClr val="lt1"/>
              </a:buClr>
              <a:buSzPts val="10700"/>
              <a:buNone/>
              <a:defRPr sz="10700">
                <a:solidFill>
                  <a:schemeClr val="lt1"/>
                </a:solidFill>
              </a:defRPr>
            </a:lvl6pPr>
            <a:lvl7pPr lvl="6">
              <a:spcBef>
                <a:spcPts val="0"/>
              </a:spcBef>
              <a:spcAft>
                <a:spcPts val="0"/>
              </a:spcAft>
              <a:buClr>
                <a:schemeClr val="lt1"/>
              </a:buClr>
              <a:buSzPts val="10700"/>
              <a:buNone/>
              <a:defRPr sz="10700">
                <a:solidFill>
                  <a:schemeClr val="lt1"/>
                </a:solidFill>
              </a:defRPr>
            </a:lvl7pPr>
            <a:lvl8pPr lvl="7">
              <a:spcBef>
                <a:spcPts val="0"/>
              </a:spcBef>
              <a:spcAft>
                <a:spcPts val="0"/>
              </a:spcAft>
              <a:buClr>
                <a:schemeClr val="lt1"/>
              </a:buClr>
              <a:buSzPts val="10700"/>
              <a:buNone/>
              <a:defRPr sz="10700">
                <a:solidFill>
                  <a:schemeClr val="lt1"/>
                </a:solidFill>
              </a:defRPr>
            </a:lvl8pPr>
            <a:lvl9pPr lvl="8">
              <a:spcBef>
                <a:spcPts val="0"/>
              </a:spcBef>
              <a:spcAft>
                <a:spcPts val="0"/>
              </a:spcAft>
              <a:buClr>
                <a:schemeClr val="lt1"/>
              </a:buClr>
              <a:buSzPts val="10700"/>
              <a:buNone/>
              <a:defRPr sz="10700">
                <a:solidFill>
                  <a:schemeClr val="lt1"/>
                </a:solidFill>
              </a:defRPr>
            </a:lvl9pPr>
          </a:lstStyle>
          <a:p>
            <a:r>
              <a:t>xx%</a:t>
            </a:r>
          </a:p>
        </p:txBody>
      </p:sp>
      <p:sp>
        <p:nvSpPr>
          <p:cNvPr id="78" name="Google Shape;78;p11"/>
          <p:cNvSpPr txBox="1"/>
          <p:nvPr>
            <p:ph idx="1" type="body"/>
          </p:nvPr>
        </p:nvSpPr>
        <p:spPr>
          <a:xfrm>
            <a:off x="972600" y="3030517"/>
            <a:ext cx="10251300" cy="2107200"/>
          </a:xfrm>
          <a:prstGeom prst="rect">
            <a:avLst/>
          </a:prstGeom>
        </p:spPr>
        <p:txBody>
          <a:bodyPr anchorCtr="0" anchor="t" bIns="121900" lIns="121900" spcFirstLastPara="1" rIns="121900" wrap="square" tIns="121900">
            <a:noAutofit/>
          </a:bodyPr>
          <a:lstStyle>
            <a:lvl1pPr indent="-336550" lvl="0" marL="457200">
              <a:spcBef>
                <a:spcPts val="0"/>
              </a:spcBef>
              <a:spcAft>
                <a:spcPts val="0"/>
              </a:spcAft>
              <a:buClr>
                <a:schemeClr val="lt1"/>
              </a:buClr>
              <a:buSzPts val="1700"/>
              <a:buChar char="●"/>
              <a:defRPr>
                <a:solidFill>
                  <a:schemeClr val="lt1"/>
                </a:solidFill>
              </a:defRPr>
            </a:lvl1pPr>
            <a:lvl2pPr indent="-323850" lvl="1" marL="914400">
              <a:spcBef>
                <a:spcPts val="2100"/>
              </a:spcBef>
              <a:spcAft>
                <a:spcPts val="0"/>
              </a:spcAft>
              <a:buClr>
                <a:schemeClr val="lt1"/>
              </a:buClr>
              <a:buSzPts val="1500"/>
              <a:buChar char="○"/>
              <a:defRPr>
                <a:solidFill>
                  <a:schemeClr val="lt1"/>
                </a:solidFill>
              </a:defRPr>
            </a:lvl2pPr>
            <a:lvl3pPr indent="-323850" lvl="2" marL="1371600">
              <a:spcBef>
                <a:spcPts val="2100"/>
              </a:spcBef>
              <a:spcAft>
                <a:spcPts val="0"/>
              </a:spcAft>
              <a:buClr>
                <a:schemeClr val="lt1"/>
              </a:buClr>
              <a:buSzPts val="1500"/>
              <a:buChar char="■"/>
              <a:defRPr>
                <a:solidFill>
                  <a:schemeClr val="lt1"/>
                </a:solidFill>
              </a:defRPr>
            </a:lvl3pPr>
            <a:lvl4pPr indent="-323850" lvl="3" marL="1828800">
              <a:spcBef>
                <a:spcPts val="2100"/>
              </a:spcBef>
              <a:spcAft>
                <a:spcPts val="0"/>
              </a:spcAft>
              <a:buClr>
                <a:schemeClr val="lt1"/>
              </a:buClr>
              <a:buSzPts val="1500"/>
              <a:buChar char="●"/>
              <a:defRPr>
                <a:solidFill>
                  <a:schemeClr val="lt1"/>
                </a:solidFill>
              </a:defRPr>
            </a:lvl4pPr>
            <a:lvl5pPr indent="-323850" lvl="4" marL="2286000">
              <a:spcBef>
                <a:spcPts val="2100"/>
              </a:spcBef>
              <a:spcAft>
                <a:spcPts val="0"/>
              </a:spcAft>
              <a:buClr>
                <a:schemeClr val="lt1"/>
              </a:buClr>
              <a:buSzPts val="1500"/>
              <a:buChar char="○"/>
              <a:defRPr>
                <a:solidFill>
                  <a:schemeClr val="lt1"/>
                </a:solidFill>
              </a:defRPr>
            </a:lvl5pPr>
            <a:lvl6pPr indent="-323850" lvl="5" marL="2743200">
              <a:spcBef>
                <a:spcPts val="2100"/>
              </a:spcBef>
              <a:spcAft>
                <a:spcPts val="0"/>
              </a:spcAft>
              <a:buClr>
                <a:schemeClr val="lt1"/>
              </a:buClr>
              <a:buSzPts val="1500"/>
              <a:buChar char="■"/>
              <a:defRPr>
                <a:solidFill>
                  <a:schemeClr val="lt1"/>
                </a:solidFill>
              </a:defRPr>
            </a:lvl6pPr>
            <a:lvl7pPr indent="-323850" lvl="6" marL="3200400">
              <a:spcBef>
                <a:spcPts val="2100"/>
              </a:spcBef>
              <a:spcAft>
                <a:spcPts val="0"/>
              </a:spcAft>
              <a:buClr>
                <a:schemeClr val="lt1"/>
              </a:buClr>
              <a:buSzPts val="1500"/>
              <a:buChar char="●"/>
              <a:defRPr>
                <a:solidFill>
                  <a:schemeClr val="lt1"/>
                </a:solidFill>
              </a:defRPr>
            </a:lvl7pPr>
            <a:lvl8pPr indent="-323850" lvl="7" marL="3657600">
              <a:spcBef>
                <a:spcPts val="2100"/>
              </a:spcBef>
              <a:spcAft>
                <a:spcPts val="0"/>
              </a:spcAft>
              <a:buClr>
                <a:schemeClr val="lt1"/>
              </a:buClr>
              <a:buSzPts val="1500"/>
              <a:buChar char="○"/>
              <a:defRPr>
                <a:solidFill>
                  <a:schemeClr val="lt1"/>
                </a:solidFill>
              </a:defRPr>
            </a:lvl8pPr>
            <a:lvl9pPr indent="-323850" lvl="8" marL="4114800">
              <a:spcBef>
                <a:spcPts val="2100"/>
              </a:spcBef>
              <a:spcAft>
                <a:spcPts val="2100"/>
              </a:spcAft>
              <a:buClr>
                <a:schemeClr val="lt1"/>
              </a:buClr>
              <a:buSzPts val="1500"/>
              <a:buChar char="■"/>
              <a:defRPr>
                <a:solidFill>
                  <a:schemeClr val="lt1"/>
                </a:solidFill>
              </a:defRPr>
            </a:lvl9pPr>
          </a:lstStyle>
          <a:p/>
        </p:txBody>
      </p:sp>
      <p:sp>
        <p:nvSpPr>
          <p:cNvPr id="79" name="Google Shape;79;p11"/>
          <p:cNvSpPr txBox="1"/>
          <p:nvPr>
            <p:ph idx="12" type="sldNum"/>
          </p:nvPr>
        </p:nvSpPr>
        <p:spPr>
          <a:xfrm>
            <a:off x="11381736" y="6333134"/>
            <a:ext cx="731700" cy="524700"/>
          </a:xfrm>
          <a:prstGeom prst="rect">
            <a:avLst/>
          </a:prstGeom>
        </p:spPr>
        <p:txBody>
          <a:bodyPr anchorCtr="0" anchor="ctr" bIns="121900" lIns="121900" spcFirstLastPara="1" rIns="121900" wrap="square" tIns="12190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11381736" y="6333134"/>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82" name="Shape 82"/>
        <p:cNvGrpSpPr/>
        <p:nvPr/>
      </p:nvGrpSpPr>
      <p:grpSpPr>
        <a:xfrm>
          <a:off x="0" y="0"/>
          <a:ext cx="0" cy="0"/>
          <a:chOff x="0" y="0"/>
          <a:chExt cx="0" cy="0"/>
        </a:xfrm>
      </p:grpSpPr>
      <p:sp>
        <p:nvSpPr>
          <p:cNvPr id="83" name="Google Shape;83;p13"/>
          <p:cNvSpPr txBox="1"/>
          <p:nvPr>
            <p:ph type="title"/>
          </p:nvPr>
        </p:nvSpPr>
        <p:spPr>
          <a:xfrm>
            <a:off x="1484311" y="685800"/>
            <a:ext cx="10018800" cy="17526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Clr>
                <a:schemeClr val="dk1"/>
              </a:buClr>
              <a:buSzPts val="1800"/>
              <a:buNone/>
              <a:defRPr/>
            </a:lvl1pPr>
            <a:lvl2pPr lvl="1" rtl="0" algn="l">
              <a:spcBef>
                <a:spcPts val="0"/>
              </a:spcBef>
              <a:spcAft>
                <a:spcPts val="0"/>
              </a:spcAft>
              <a:buSzPts val="3700"/>
              <a:buNone/>
              <a:defRPr/>
            </a:lvl2pPr>
            <a:lvl3pPr lvl="2" rtl="0" algn="l">
              <a:spcBef>
                <a:spcPts val="0"/>
              </a:spcBef>
              <a:spcAft>
                <a:spcPts val="0"/>
              </a:spcAft>
              <a:buSzPts val="3700"/>
              <a:buNone/>
              <a:defRPr/>
            </a:lvl3pPr>
            <a:lvl4pPr lvl="3" rtl="0" algn="l">
              <a:spcBef>
                <a:spcPts val="0"/>
              </a:spcBef>
              <a:spcAft>
                <a:spcPts val="0"/>
              </a:spcAft>
              <a:buSzPts val="3700"/>
              <a:buNone/>
              <a:defRPr/>
            </a:lvl4pPr>
            <a:lvl5pPr lvl="4" rtl="0" algn="l">
              <a:spcBef>
                <a:spcPts val="0"/>
              </a:spcBef>
              <a:spcAft>
                <a:spcPts val="0"/>
              </a:spcAft>
              <a:buSzPts val="3700"/>
              <a:buNone/>
              <a:defRPr/>
            </a:lvl5pPr>
            <a:lvl6pPr lvl="5" rtl="0" algn="l">
              <a:spcBef>
                <a:spcPts val="0"/>
              </a:spcBef>
              <a:spcAft>
                <a:spcPts val="0"/>
              </a:spcAft>
              <a:buSzPts val="3700"/>
              <a:buNone/>
              <a:defRPr/>
            </a:lvl6pPr>
            <a:lvl7pPr lvl="6" rtl="0" algn="l">
              <a:spcBef>
                <a:spcPts val="0"/>
              </a:spcBef>
              <a:spcAft>
                <a:spcPts val="0"/>
              </a:spcAft>
              <a:buSzPts val="3700"/>
              <a:buNone/>
              <a:defRPr/>
            </a:lvl7pPr>
            <a:lvl8pPr lvl="7" rtl="0" algn="l">
              <a:spcBef>
                <a:spcPts val="0"/>
              </a:spcBef>
              <a:spcAft>
                <a:spcPts val="0"/>
              </a:spcAft>
              <a:buSzPts val="3700"/>
              <a:buNone/>
              <a:defRPr/>
            </a:lvl8pPr>
            <a:lvl9pPr lvl="8" rtl="0" algn="l">
              <a:spcBef>
                <a:spcPts val="0"/>
              </a:spcBef>
              <a:spcAft>
                <a:spcPts val="0"/>
              </a:spcAft>
              <a:buSzPts val="3700"/>
              <a:buNone/>
              <a:defRPr/>
            </a:lvl9pPr>
          </a:lstStyle>
          <a:p/>
        </p:txBody>
      </p:sp>
      <p:sp>
        <p:nvSpPr>
          <p:cNvPr id="84" name="Google Shape;84;p13"/>
          <p:cNvSpPr txBox="1"/>
          <p:nvPr>
            <p:ph idx="1" type="body"/>
          </p:nvPr>
        </p:nvSpPr>
        <p:spPr>
          <a:xfrm>
            <a:off x="1484310" y="2666999"/>
            <a:ext cx="10018800" cy="3124200"/>
          </a:xfrm>
          <a:prstGeom prst="rect">
            <a:avLst/>
          </a:prstGeom>
          <a:noFill/>
          <a:ln>
            <a:noFill/>
          </a:ln>
        </p:spPr>
        <p:txBody>
          <a:bodyPr anchorCtr="0" anchor="ctr" bIns="45700" lIns="91425" spcFirstLastPara="1" rIns="91425" wrap="square" tIns="45700">
            <a:noAutofit/>
          </a:bodyPr>
          <a:lstStyle>
            <a:lvl1pPr indent="-394335" lvl="0" marL="457200" rtl="0" algn="l">
              <a:spcBef>
                <a:spcPts val="360"/>
              </a:spcBef>
              <a:spcAft>
                <a:spcPts val="0"/>
              </a:spcAft>
              <a:buSzPts val="2610"/>
              <a:buChar char="●"/>
              <a:defRPr/>
            </a:lvl1pPr>
            <a:lvl2pPr indent="-394335" lvl="1" marL="914400" rtl="0" algn="l">
              <a:spcBef>
                <a:spcPts val="600"/>
              </a:spcBef>
              <a:spcAft>
                <a:spcPts val="0"/>
              </a:spcAft>
              <a:buSzPts val="2610"/>
              <a:buChar char="○"/>
              <a:defRPr/>
            </a:lvl2pPr>
            <a:lvl3pPr indent="-394335" lvl="2" marL="1371600" rtl="0" algn="l">
              <a:spcBef>
                <a:spcPts val="600"/>
              </a:spcBef>
              <a:spcAft>
                <a:spcPts val="0"/>
              </a:spcAft>
              <a:buSzPts val="2610"/>
              <a:buChar char="■"/>
              <a:defRPr/>
            </a:lvl3pPr>
            <a:lvl4pPr indent="-394335" lvl="3" marL="1828800" rtl="0" algn="l">
              <a:spcBef>
                <a:spcPts val="600"/>
              </a:spcBef>
              <a:spcAft>
                <a:spcPts val="0"/>
              </a:spcAft>
              <a:buSzPts val="2610"/>
              <a:buChar char="●"/>
              <a:defRPr/>
            </a:lvl4pPr>
            <a:lvl5pPr indent="-394335" lvl="4" marL="2286000" rtl="0" algn="l">
              <a:spcBef>
                <a:spcPts val="600"/>
              </a:spcBef>
              <a:spcAft>
                <a:spcPts val="0"/>
              </a:spcAft>
              <a:buSzPts val="2610"/>
              <a:buChar char="○"/>
              <a:defRPr/>
            </a:lvl5pPr>
            <a:lvl6pPr indent="-394335" lvl="5" marL="2743200" rtl="0" algn="l">
              <a:spcBef>
                <a:spcPts val="600"/>
              </a:spcBef>
              <a:spcAft>
                <a:spcPts val="0"/>
              </a:spcAft>
              <a:buSzPts val="2610"/>
              <a:buChar char="■"/>
              <a:defRPr/>
            </a:lvl6pPr>
            <a:lvl7pPr indent="-394335" lvl="6" marL="3200400" rtl="0" algn="l">
              <a:spcBef>
                <a:spcPts val="600"/>
              </a:spcBef>
              <a:spcAft>
                <a:spcPts val="0"/>
              </a:spcAft>
              <a:buSzPts val="2610"/>
              <a:buChar char="●"/>
              <a:defRPr/>
            </a:lvl7pPr>
            <a:lvl8pPr indent="-394334" lvl="7" marL="3657600" rtl="0" algn="l">
              <a:spcBef>
                <a:spcPts val="600"/>
              </a:spcBef>
              <a:spcAft>
                <a:spcPts val="0"/>
              </a:spcAft>
              <a:buSzPts val="2610"/>
              <a:buChar char="○"/>
              <a:defRPr/>
            </a:lvl8pPr>
            <a:lvl9pPr indent="-394334" lvl="8" marL="4114800" rtl="0" algn="l">
              <a:spcBef>
                <a:spcPts val="600"/>
              </a:spcBef>
              <a:spcAft>
                <a:spcPts val="600"/>
              </a:spcAft>
              <a:buSzPts val="2610"/>
              <a:buChar char="■"/>
              <a:defRPr/>
            </a:lvl9pPr>
          </a:lstStyle>
          <a:p/>
        </p:txBody>
      </p:sp>
      <p:sp>
        <p:nvSpPr>
          <p:cNvPr id="85" name="Google Shape;85;p13"/>
          <p:cNvSpPr txBox="1"/>
          <p:nvPr>
            <p:ph idx="10" type="dt"/>
          </p:nvPr>
        </p:nvSpPr>
        <p:spPr>
          <a:xfrm>
            <a:off x="9732656" y="5883275"/>
            <a:ext cx="11430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86" name="Google Shape;86;p13"/>
          <p:cNvSpPr txBox="1"/>
          <p:nvPr>
            <p:ph idx="11" type="ftr"/>
          </p:nvPr>
        </p:nvSpPr>
        <p:spPr>
          <a:xfrm>
            <a:off x="2572279" y="5883275"/>
            <a:ext cx="7084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87" name="Google Shape;87;p13"/>
          <p:cNvSpPr txBox="1"/>
          <p:nvPr>
            <p:ph idx="12" type="sldNum"/>
          </p:nvPr>
        </p:nvSpPr>
        <p:spPr>
          <a:xfrm>
            <a:off x="10951856" y="5867131"/>
            <a:ext cx="5511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1107036" y="1588427"/>
            <a:ext cx="994316" cy="61102"/>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972600" y="1763267"/>
            <a:ext cx="10251300" cy="2024700"/>
          </a:xfrm>
          <a:prstGeom prst="rect">
            <a:avLst/>
          </a:prstGeom>
        </p:spPr>
        <p:txBody>
          <a:bodyPr anchorCtr="0" anchor="t" bIns="121900" lIns="121900" spcFirstLastPara="1" rIns="121900" wrap="square" tIns="121900">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22" name="Google Shape;22;p3"/>
          <p:cNvSpPr txBox="1"/>
          <p:nvPr>
            <p:ph idx="12" type="sldNum"/>
          </p:nvPr>
        </p:nvSpPr>
        <p:spPr>
          <a:xfrm>
            <a:off x="11381736" y="6333134"/>
            <a:ext cx="731700" cy="524700"/>
          </a:xfrm>
          <a:prstGeom prst="rect">
            <a:avLst/>
          </a:prstGeom>
        </p:spPr>
        <p:txBody>
          <a:bodyPr anchorCtr="0" anchor="ctr" bIns="121900" lIns="121900" spcFirstLastPara="1" rIns="121900" wrap="square" tIns="12190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12192000" cy="650400"/>
          </a:xfrm>
          <a:prstGeom prst="rect">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25" name="Google Shape;25;p4"/>
          <p:cNvGrpSpPr/>
          <p:nvPr/>
        </p:nvGrpSpPr>
        <p:grpSpPr>
          <a:xfrm>
            <a:off x="1107036" y="1588427"/>
            <a:ext cx="994316" cy="61102"/>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972600" y="1758200"/>
            <a:ext cx="10251600" cy="713700"/>
          </a:xfrm>
          <a:prstGeom prst="rect">
            <a:avLst/>
          </a:prstGeom>
        </p:spPr>
        <p:txBody>
          <a:bodyPr anchorCtr="0" anchor="t" bIns="121900" lIns="121900" spcFirstLastPara="1" rIns="121900" wrap="square" tIns="121900">
            <a:noAutofit/>
          </a:bodyPr>
          <a:lstStyle>
            <a:lvl1pPr lvl="0">
              <a:spcBef>
                <a:spcPts val="0"/>
              </a:spcBef>
              <a:spcAft>
                <a:spcPts val="0"/>
              </a:spcAft>
              <a:buClr>
                <a:schemeClr val="dk2"/>
              </a:buClr>
              <a:buSzPts val="3500"/>
              <a:buNone/>
              <a:defRPr sz="3500">
                <a:solidFill>
                  <a:schemeClr val="dk2"/>
                </a:solidFill>
              </a:defRPr>
            </a:lvl1pPr>
            <a:lvl2pPr lvl="1">
              <a:spcBef>
                <a:spcPts val="0"/>
              </a:spcBef>
              <a:spcAft>
                <a:spcPts val="0"/>
              </a:spcAft>
              <a:buClr>
                <a:schemeClr val="dk2"/>
              </a:buClr>
              <a:buSzPts val="3500"/>
              <a:buNone/>
              <a:defRPr sz="3500">
                <a:solidFill>
                  <a:schemeClr val="dk2"/>
                </a:solidFill>
              </a:defRPr>
            </a:lvl2pPr>
            <a:lvl3pPr lvl="2">
              <a:spcBef>
                <a:spcPts val="0"/>
              </a:spcBef>
              <a:spcAft>
                <a:spcPts val="0"/>
              </a:spcAft>
              <a:buClr>
                <a:schemeClr val="dk2"/>
              </a:buClr>
              <a:buSzPts val="3500"/>
              <a:buNone/>
              <a:defRPr sz="3500">
                <a:solidFill>
                  <a:schemeClr val="dk2"/>
                </a:solidFill>
              </a:defRPr>
            </a:lvl3pPr>
            <a:lvl4pPr lvl="3">
              <a:spcBef>
                <a:spcPts val="0"/>
              </a:spcBef>
              <a:spcAft>
                <a:spcPts val="0"/>
              </a:spcAft>
              <a:buClr>
                <a:schemeClr val="dk2"/>
              </a:buClr>
              <a:buSzPts val="3500"/>
              <a:buNone/>
              <a:defRPr sz="3500">
                <a:solidFill>
                  <a:schemeClr val="dk2"/>
                </a:solidFill>
              </a:defRPr>
            </a:lvl4pPr>
            <a:lvl5pPr lvl="4">
              <a:spcBef>
                <a:spcPts val="0"/>
              </a:spcBef>
              <a:spcAft>
                <a:spcPts val="0"/>
              </a:spcAft>
              <a:buClr>
                <a:schemeClr val="dk2"/>
              </a:buClr>
              <a:buSzPts val="3500"/>
              <a:buNone/>
              <a:defRPr sz="3500">
                <a:solidFill>
                  <a:schemeClr val="dk2"/>
                </a:solidFill>
              </a:defRPr>
            </a:lvl5pPr>
            <a:lvl6pPr lvl="5">
              <a:spcBef>
                <a:spcPts val="0"/>
              </a:spcBef>
              <a:spcAft>
                <a:spcPts val="0"/>
              </a:spcAft>
              <a:buClr>
                <a:schemeClr val="dk2"/>
              </a:buClr>
              <a:buSzPts val="3500"/>
              <a:buNone/>
              <a:defRPr sz="3500">
                <a:solidFill>
                  <a:schemeClr val="dk2"/>
                </a:solidFill>
              </a:defRPr>
            </a:lvl6pPr>
            <a:lvl7pPr lvl="6">
              <a:spcBef>
                <a:spcPts val="0"/>
              </a:spcBef>
              <a:spcAft>
                <a:spcPts val="0"/>
              </a:spcAft>
              <a:buClr>
                <a:schemeClr val="dk2"/>
              </a:buClr>
              <a:buSzPts val="3500"/>
              <a:buNone/>
              <a:defRPr sz="3500">
                <a:solidFill>
                  <a:schemeClr val="dk2"/>
                </a:solidFill>
              </a:defRPr>
            </a:lvl7pPr>
            <a:lvl8pPr lvl="7">
              <a:spcBef>
                <a:spcPts val="0"/>
              </a:spcBef>
              <a:spcAft>
                <a:spcPts val="0"/>
              </a:spcAft>
              <a:buClr>
                <a:schemeClr val="dk2"/>
              </a:buClr>
              <a:buSzPts val="3500"/>
              <a:buNone/>
              <a:defRPr sz="3500">
                <a:solidFill>
                  <a:schemeClr val="dk2"/>
                </a:solidFill>
              </a:defRPr>
            </a:lvl8pPr>
            <a:lvl9pPr lvl="8">
              <a:spcBef>
                <a:spcPts val="0"/>
              </a:spcBef>
              <a:spcAft>
                <a:spcPts val="0"/>
              </a:spcAft>
              <a:buClr>
                <a:schemeClr val="dk2"/>
              </a:buClr>
              <a:buSzPts val="3500"/>
              <a:buNone/>
              <a:defRPr sz="3500">
                <a:solidFill>
                  <a:schemeClr val="dk2"/>
                </a:solidFill>
              </a:defRPr>
            </a:lvl9pPr>
          </a:lstStyle>
          <a:p/>
        </p:txBody>
      </p:sp>
      <p:sp>
        <p:nvSpPr>
          <p:cNvPr id="29" name="Google Shape;29;p4"/>
          <p:cNvSpPr txBox="1"/>
          <p:nvPr>
            <p:ph idx="1" type="body"/>
          </p:nvPr>
        </p:nvSpPr>
        <p:spPr>
          <a:xfrm>
            <a:off x="972600" y="2771833"/>
            <a:ext cx="10251600" cy="3014700"/>
          </a:xfrm>
          <a:prstGeom prst="rect">
            <a:avLst/>
          </a:prstGeom>
        </p:spPr>
        <p:txBody>
          <a:bodyPr anchorCtr="0" anchor="t" bIns="121900" lIns="121900" spcFirstLastPara="1" rIns="121900" wrap="square" tIns="121900">
            <a:noAutofit/>
          </a:bodyPr>
          <a:lstStyle>
            <a:lvl1pPr indent="-336550" lvl="0" marL="457200">
              <a:spcBef>
                <a:spcPts val="0"/>
              </a:spcBef>
              <a:spcAft>
                <a:spcPts val="0"/>
              </a:spcAft>
              <a:buSzPts val="1700"/>
              <a:buChar char="●"/>
              <a:defRPr/>
            </a:lvl1pPr>
            <a:lvl2pPr indent="-323850" lvl="1" marL="914400">
              <a:spcBef>
                <a:spcPts val="2100"/>
              </a:spcBef>
              <a:spcAft>
                <a:spcPts val="0"/>
              </a:spcAft>
              <a:buSzPts val="1500"/>
              <a:buChar char="○"/>
              <a:defRPr/>
            </a:lvl2pPr>
            <a:lvl3pPr indent="-323850" lvl="2" marL="1371600">
              <a:spcBef>
                <a:spcPts val="2100"/>
              </a:spcBef>
              <a:spcAft>
                <a:spcPts val="0"/>
              </a:spcAft>
              <a:buSzPts val="1500"/>
              <a:buChar char="■"/>
              <a:defRPr/>
            </a:lvl3pPr>
            <a:lvl4pPr indent="-323850" lvl="3" marL="1828800">
              <a:spcBef>
                <a:spcPts val="2100"/>
              </a:spcBef>
              <a:spcAft>
                <a:spcPts val="0"/>
              </a:spcAft>
              <a:buSzPts val="1500"/>
              <a:buChar char="●"/>
              <a:defRPr/>
            </a:lvl4pPr>
            <a:lvl5pPr indent="-323850" lvl="4" marL="2286000">
              <a:spcBef>
                <a:spcPts val="2100"/>
              </a:spcBef>
              <a:spcAft>
                <a:spcPts val="0"/>
              </a:spcAft>
              <a:buSzPts val="1500"/>
              <a:buChar char="○"/>
              <a:defRPr/>
            </a:lvl5pPr>
            <a:lvl6pPr indent="-323850" lvl="5" marL="2743200">
              <a:spcBef>
                <a:spcPts val="2100"/>
              </a:spcBef>
              <a:spcAft>
                <a:spcPts val="0"/>
              </a:spcAft>
              <a:buSzPts val="1500"/>
              <a:buChar char="■"/>
              <a:defRPr/>
            </a:lvl6pPr>
            <a:lvl7pPr indent="-323850" lvl="6" marL="3200400">
              <a:spcBef>
                <a:spcPts val="2100"/>
              </a:spcBef>
              <a:spcAft>
                <a:spcPts val="0"/>
              </a:spcAft>
              <a:buSzPts val="1500"/>
              <a:buChar char="●"/>
              <a:defRPr/>
            </a:lvl7pPr>
            <a:lvl8pPr indent="-323850" lvl="7" marL="3657600">
              <a:spcBef>
                <a:spcPts val="2100"/>
              </a:spcBef>
              <a:spcAft>
                <a:spcPts val="0"/>
              </a:spcAft>
              <a:buSzPts val="1500"/>
              <a:buChar char="○"/>
              <a:defRPr/>
            </a:lvl8pPr>
            <a:lvl9pPr indent="-323850" lvl="8" marL="4114800">
              <a:spcBef>
                <a:spcPts val="2100"/>
              </a:spcBef>
              <a:spcAft>
                <a:spcPts val="2100"/>
              </a:spcAft>
              <a:buSzPts val="1500"/>
              <a:buChar char="■"/>
              <a:defRPr/>
            </a:lvl9pPr>
          </a:lstStyle>
          <a:p/>
        </p:txBody>
      </p:sp>
      <p:sp>
        <p:nvSpPr>
          <p:cNvPr id="30" name="Google Shape;30;p4"/>
          <p:cNvSpPr txBox="1"/>
          <p:nvPr>
            <p:ph idx="12" type="sldNum"/>
          </p:nvPr>
        </p:nvSpPr>
        <p:spPr>
          <a:xfrm>
            <a:off x="11381736" y="6333134"/>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12192000" cy="650400"/>
          </a:xfrm>
          <a:prstGeom prst="rect">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33" name="Google Shape;33;p5"/>
          <p:cNvGrpSpPr/>
          <p:nvPr/>
        </p:nvGrpSpPr>
        <p:grpSpPr>
          <a:xfrm>
            <a:off x="1107036" y="1588427"/>
            <a:ext cx="994316" cy="61102"/>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972600" y="1758200"/>
            <a:ext cx="10251300" cy="713700"/>
          </a:xfrm>
          <a:prstGeom prst="rect">
            <a:avLst/>
          </a:prstGeom>
        </p:spPr>
        <p:txBody>
          <a:bodyPr anchorCtr="0" anchor="t" bIns="121900" lIns="121900" spcFirstLastPara="1" rIns="121900" wrap="square" tIns="121900">
            <a:noAutofit/>
          </a:bodyPr>
          <a:lstStyle>
            <a:lvl1pPr lvl="0">
              <a:spcBef>
                <a:spcPts val="0"/>
              </a:spcBef>
              <a:spcAft>
                <a:spcPts val="0"/>
              </a:spcAft>
              <a:buClr>
                <a:schemeClr val="dk2"/>
              </a:buClr>
              <a:buSzPts val="3500"/>
              <a:buNone/>
              <a:defRPr sz="3500">
                <a:solidFill>
                  <a:schemeClr val="dk2"/>
                </a:solidFill>
              </a:defRPr>
            </a:lvl1pPr>
            <a:lvl2pPr lvl="1">
              <a:spcBef>
                <a:spcPts val="0"/>
              </a:spcBef>
              <a:spcAft>
                <a:spcPts val="0"/>
              </a:spcAft>
              <a:buClr>
                <a:schemeClr val="dk2"/>
              </a:buClr>
              <a:buSzPts val="3500"/>
              <a:buNone/>
              <a:defRPr sz="3500">
                <a:solidFill>
                  <a:schemeClr val="dk2"/>
                </a:solidFill>
              </a:defRPr>
            </a:lvl2pPr>
            <a:lvl3pPr lvl="2">
              <a:spcBef>
                <a:spcPts val="0"/>
              </a:spcBef>
              <a:spcAft>
                <a:spcPts val="0"/>
              </a:spcAft>
              <a:buClr>
                <a:schemeClr val="dk2"/>
              </a:buClr>
              <a:buSzPts val="3500"/>
              <a:buNone/>
              <a:defRPr sz="3500">
                <a:solidFill>
                  <a:schemeClr val="dk2"/>
                </a:solidFill>
              </a:defRPr>
            </a:lvl3pPr>
            <a:lvl4pPr lvl="3">
              <a:spcBef>
                <a:spcPts val="0"/>
              </a:spcBef>
              <a:spcAft>
                <a:spcPts val="0"/>
              </a:spcAft>
              <a:buClr>
                <a:schemeClr val="dk2"/>
              </a:buClr>
              <a:buSzPts val="3500"/>
              <a:buNone/>
              <a:defRPr sz="3500">
                <a:solidFill>
                  <a:schemeClr val="dk2"/>
                </a:solidFill>
              </a:defRPr>
            </a:lvl4pPr>
            <a:lvl5pPr lvl="4">
              <a:spcBef>
                <a:spcPts val="0"/>
              </a:spcBef>
              <a:spcAft>
                <a:spcPts val="0"/>
              </a:spcAft>
              <a:buClr>
                <a:schemeClr val="dk2"/>
              </a:buClr>
              <a:buSzPts val="3500"/>
              <a:buNone/>
              <a:defRPr sz="3500">
                <a:solidFill>
                  <a:schemeClr val="dk2"/>
                </a:solidFill>
              </a:defRPr>
            </a:lvl5pPr>
            <a:lvl6pPr lvl="5">
              <a:spcBef>
                <a:spcPts val="0"/>
              </a:spcBef>
              <a:spcAft>
                <a:spcPts val="0"/>
              </a:spcAft>
              <a:buClr>
                <a:schemeClr val="dk2"/>
              </a:buClr>
              <a:buSzPts val="3500"/>
              <a:buNone/>
              <a:defRPr sz="3500">
                <a:solidFill>
                  <a:schemeClr val="dk2"/>
                </a:solidFill>
              </a:defRPr>
            </a:lvl6pPr>
            <a:lvl7pPr lvl="6">
              <a:spcBef>
                <a:spcPts val="0"/>
              </a:spcBef>
              <a:spcAft>
                <a:spcPts val="0"/>
              </a:spcAft>
              <a:buClr>
                <a:schemeClr val="dk2"/>
              </a:buClr>
              <a:buSzPts val="3500"/>
              <a:buNone/>
              <a:defRPr sz="3500">
                <a:solidFill>
                  <a:schemeClr val="dk2"/>
                </a:solidFill>
              </a:defRPr>
            </a:lvl7pPr>
            <a:lvl8pPr lvl="7">
              <a:spcBef>
                <a:spcPts val="0"/>
              </a:spcBef>
              <a:spcAft>
                <a:spcPts val="0"/>
              </a:spcAft>
              <a:buClr>
                <a:schemeClr val="dk2"/>
              </a:buClr>
              <a:buSzPts val="3500"/>
              <a:buNone/>
              <a:defRPr sz="3500">
                <a:solidFill>
                  <a:schemeClr val="dk2"/>
                </a:solidFill>
              </a:defRPr>
            </a:lvl8pPr>
            <a:lvl9pPr lvl="8">
              <a:spcBef>
                <a:spcPts val="0"/>
              </a:spcBef>
              <a:spcAft>
                <a:spcPts val="0"/>
              </a:spcAft>
              <a:buClr>
                <a:schemeClr val="dk2"/>
              </a:buClr>
              <a:buSzPts val="3500"/>
              <a:buNone/>
              <a:defRPr sz="3500">
                <a:solidFill>
                  <a:schemeClr val="dk2"/>
                </a:solidFill>
              </a:defRPr>
            </a:lvl9pPr>
          </a:lstStyle>
          <a:p/>
        </p:txBody>
      </p:sp>
      <p:sp>
        <p:nvSpPr>
          <p:cNvPr id="37" name="Google Shape;37;p5"/>
          <p:cNvSpPr txBox="1"/>
          <p:nvPr>
            <p:ph idx="1" type="body"/>
          </p:nvPr>
        </p:nvSpPr>
        <p:spPr>
          <a:xfrm>
            <a:off x="972434" y="2771833"/>
            <a:ext cx="5032500" cy="3014700"/>
          </a:xfrm>
          <a:prstGeom prst="rect">
            <a:avLst/>
          </a:prstGeom>
        </p:spPr>
        <p:txBody>
          <a:bodyPr anchorCtr="0" anchor="t" bIns="121900" lIns="121900" spcFirstLastPara="1" rIns="121900" wrap="square" tIns="121900">
            <a:noAutofit/>
          </a:bodyPr>
          <a:lstStyle>
            <a:lvl1pPr indent="-336550" lvl="0" marL="457200">
              <a:spcBef>
                <a:spcPts val="0"/>
              </a:spcBef>
              <a:spcAft>
                <a:spcPts val="0"/>
              </a:spcAft>
              <a:buSzPts val="1700"/>
              <a:buChar char="●"/>
              <a:defRPr/>
            </a:lvl1pPr>
            <a:lvl2pPr indent="-323850" lvl="1" marL="914400">
              <a:spcBef>
                <a:spcPts val="2100"/>
              </a:spcBef>
              <a:spcAft>
                <a:spcPts val="0"/>
              </a:spcAft>
              <a:buSzPts val="1500"/>
              <a:buChar char="○"/>
              <a:defRPr/>
            </a:lvl2pPr>
            <a:lvl3pPr indent="-323850" lvl="2" marL="1371600">
              <a:spcBef>
                <a:spcPts val="2100"/>
              </a:spcBef>
              <a:spcAft>
                <a:spcPts val="0"/>
              </a:spcAft>
              <a:buSzPts val="1500"/>
              <a:buChar char="■"/>
              <a:defRPr/>
            </a:lvl3pPr>
            <a:lvl4pPr indent="-323850" lvl="3" marL="1828800">
              <a:spcBef>
                <a:spcPts val="2100"/>
              </a:spcBef>
              <a:spcAft>
                <a:spcPts val="0"/>
              </a:spcAft>
              <a:buSzPts val="1500"/>
              <a:buChar char="●"/>
              <a:defRPr/>
            </a:lvl4pPr>
            <a:lvl5pPr indent="-323850" lvl="4" marL="2286000">
              <a:spcBef>
                <a:spcPts val="2100"/>
              </a:spcBef>
              <a:spcAft>
                <a:spcPts val="0"/>
              </a:spcAft>
              <a:buSzPts val="1500"/>
              <a:buChar char="○"/>
              <a:defRPr/>
            </a:lvl5pPr>
            <a:lvl6pPr indent="-323850" lvl="5" marL="2743200">
              <a:spcBef>
                <a:spcPts val="2100"/>
              </a:spcBef>
              <a:spcAft>
                <a:spcPts val="0"/>
              </a:spcAft>
              <a:buSzPts val="1500"/>
              <a:buChar char="■"/>
              <a:defRPr/>
            </a:lvl6pPr>
            <a:lvl7pPr indent="-323850" lvl="6" marL="3200400">
              <a:spcBef>
                <a:spcPts val="2100"/>
              </a:spcBef>
              <a:spcAft>
                <a:spcPts val="0"/>
              </a:spcAft>
              <a:buSzPts val="1500"/>
              <a:buChar char="●"/>
              <a:defRPr/>
            </a:lvl7pPr>
            <a:lvl8pPr indent="-323850" lvl="7" marL="3657600">
              <a:spcBef>
                <a:spcPts val="2100"/>
              </a:spcBef>
              <a:spcAft>
                <a:spcPts val="0"/>
              </a:spcAft>
              <a:buSzPts val="1500"/>
              <a:buChar char="○"/>
              <a:defRPr/>
            </a:lvl8pPr>
            <a:lvl9pPr indent="-323850" lvl="8" marL="4114800">
              <a:spcBef>
                <a:spcPts val="2100"/>
              </a:spcBef>
              <a:spcAft>
                <a:spcPts val="2100"/>
              </a:spcAft>
              <a:buSzPts val="1500"/>
              <a:buChar char="■"/>
              <a:defRPr/>
            </a:lvl9pPr>
          </a:lstStyle>
          <a:p/>
        </p:txBody>
      </p:sp>
      <p:sp>
        <p:nvSpPr>
          <p:cNvPr id="38" name="Google Shape;38;p5"/>
          <p:cNvSpPr txBox="1"/>
          <p:nvPr>
            <p:ph idx="2" type="body"/>
          </p:nvPr>
        </p:nvSpPr>
        <p:spPr>
          <a:xfrm>
            <a:off x="6191471" y="2771833"/>
            <a:ext cx="5032500" cy="3014700"/>
          </a:xfrm>
          <a:prstGeom prst="rect">
            <a:avLst/>
          </a:prstGeom>
        </p:spPr>
        <p:txBody>
          <a:bodyPr anchorCtr="0" anchor="t" bIns="121900" lIns="121900" spcFirstLastPara="1" rIns="121900" wrap="square" tIns="121900">
            <a:noAutofit/>
          </a:bodyPr>
          <a:lstStyle>
            <a:lvl1pPr indent="-336550" lvl="0" marL="457200">
              <a:spcBef>
                <a:spcPts val="0"/>
              </a:spcBef>
              <a:spcAft>
                <a:spcPts val="0"/>
              </a:spcAft>
              <a:buSzPts val="1700"/>
              <a:buChar char="●"/>
              <a:defRPr/>
            </a:lvl1pPr>
            <a:lvl2pPr indent="-323850" lvl="1" marL="914400">
              <a:spcBef>
                <a:spcPts val="2100"/>
              </a:spcBef>
              <a:spcAft>
                <a:spcPts val="0"/>
              </a:spcAft>
              <a:buSzPts val="1500"/>
              <a:buChar char="○"/>
              <a:defRPr/>
            </a:lvl2pPr>
            <a:lvl3pPr indent="-323850" lvl="2" marL="1371600">
              <a:spcBef>
                <a:spcPts val="2100"/>
              </a:spcBef>
              <a:spcAft>
                <a:spcPts val="0"/>
              </a:spcAft>
              <a:buSzPts val="1500"/>
              <a:buChar char="■"/>
              <a:defRPr/>
            </a:lvl3pPr>
            <a:lvl4pPr indent="-323850" lvl="3" marL="1828800">
              <a:spcBef>
                <a:spcPts val="2100"/>
              </a:spcBef>
              <a:spcAft>
                <a:spcPts val="0"/>
              </a:spcAft>
              <a:buSzPts val="1500"/>
              <a:buChar char="●"/>
              <a:defRPr/>
            </a:lvl4pPr>
            <a:lvl5pPr indent="-323850" lvl="4" marL="2286000">
              <a:spcBef>
                <a:spcPts val="2100"/>
              </a:spcBef>
              <a:spcAft>
                <a:spcPts val="0"/>
              </a:spcAft>
              <a:buSzPts val="1500"/>
              <a:buChar char="○"/>
              <a:defRPr/>
            </a:lvl5pPr>
            <a:lvl6pPr indent="-323850" lvl="5" marL="2743200">
              <a:spcBef>
                <a:spcPts val="2100"/>
              </a:spcBef>
              <a:spcAft>
                <a:spcPts val="0"/>
              </a:spcAft>
              <a:buSzPts val="1500"/>
              <a:buChar char="■"/>
              <a:defRPr/>
            </a:lvl6pPr>
            <a:lvl7pPr indent="-323850" lvl="6" marL="3200400">
              <a:spcBef>
                <a:spcPts val="2100"/>
              </a:spcBef>
              <a:spcAft>
                <a:spcPts val="0"/>
              </a:spcAft>
              <a:buSzPts val="1500"/>
              <a:buChar char="●"/>
              <a:defRPr/>
            </a:lvl7pPr>
            <a:lvl8pPr indent="-323850" lvl="7" marL="3657600">
              <a:spcBef>
                <a:spcPts val="2100"/>
              </a:spcBef>
              <a:spcAft>
                <a:spcPts val="0"/>
              </a:spcAft>
              <a:buSzPts val="1500"/>
              <a:buChar char="○"/>
              <a:defRPr/>
            </a:lvl8pPr>
            <a:lvl9pPr indent="-323850" lvl="8" marL="4114800">
              <a:spcBef>
                <a:spcPts val="2100"/>
              </a:spcBef>
              <a:spcAft>
                <a:spcPts val="2100"/>
              </a:spcAft>
              <a:buSzPts val="1500"/>
              <a:buChar char="■"/>
              <a:defRPr/>
            </a:lvl9pPr>
          </a:lstStyle>
          <a:p/>
        </p:txBody>
      </p:sp>
      <p:sp>
        <p:nvSpPr>
          <p:cNvPr id="39" name="Google Shape;39;p5"/>
          <p:cNvSpPr txBox="1"/>
          <p:nvPr>
            <p:ph idx="12" type="sldNum"/>
          </p:nvPr>
        </p:nvSpPr>
        <p:spPr>
          <a:xfrm>
            <a:off x="11381736" y="6333134"/>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12192000" cy="650400"/>
          </a:xfrm>
          <a:prstGeom prst="rect">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42" name="Google Shape;42;p6"/>
          <p:cNvGrpSpPr/>
          <p:nvPr/>
        </p:nvGrpSpPr>
        <p:grpSpPr>
          <a:xfrm>
            <a:off x="1107036" y="1588427"/>
            <a:ext cx="994316" cy="61102"/>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972600" y="1758200"/>
            <a:ext cx="10251300" cy="713700"/>
          </a:xfrm>
          <a:prstGeom prst="rect">
            <a:avLst/>
          </a:prstGeom>
        </p:spPr>
        <p:txBody>
          <a:bodyPr anchorCtr="0" anchor="t" bIns="121900" lIns="121900" spcFirstLastPara="1" rIns="121900" wrap="square" tIns="121900">
            <a:noAutofit/>
          </a:bodyPr>
          <a:lstStyle>
            <a:lvl1pPr lvl="0">
              <a:spcBef>
                <a:spcPts val="0"/>
              </a:spcBef>
              <a:spcAft>
                <a:spcPts val="0"/>
              </a:spcAft>
              <a:buClr>
                <a:schemeClr val="dk2"/>
              </a:buClr>
              <a:buSzPts val="3500"/>
              <a:buNone/>
              <a:defRPr sz="3500">
                <a:solidFill>
                  <a:schemeClr val="dk2"/>
                </a:solidFill>
              </a:defRPr>
            </a:lvl1pPr>
            <a:lvl2pPr lvl="1">
              <a:spcBef>
                <a:spcPts val="0"/>
              </a:spcBef>
              <a:spcAft>
                <a:spcPts val="0"/>
              </a:spcAft>
              <a:buClr>
                <a:schemeClr val="dk2"/>
              </a:buClr>
              <a:buSzPts val="3500"/>
              <a:buNone/>
              <a:defRPr sz="3500">
                <a:solidFill>
                  <a:schemeClr val="dk2"/>
                </a:solidFill>
              </a:defRPr>
            </a:lvl2pPr>
            <a:lvl3pPr lvl="2">
              <a:spcBef>
                <a:spcPts val="0"/>
              </a:spcBef>
              <a:spcAft>
                <a:spcPts val="0"/>
              </a:spcAft>
              <a:buClr>
                <a:schemeClr val="dk2"/>
              </a:buClr>
              <a:buSzPts val="3500"/>
              <a:buNone/>
              <a:defRPr sz="3500">
                <a:solidFill>
                  <a:schemeClr val="dk2"/>
                </a:solidFill>
              </a:defRPr>
            </a:lvl3pPr>
            <a:lvl4pPr lvl="3">
              <a:spcBef>
                <a:spcPts val="0"/>
              </a:spcBef>
              <a:spcAft>
                <a:spcPts val="0"/>
              </a:spcAft>
              <a:buClr>
                <a:schemeClr val="dk2"/>
              </a:buClr>
              <a:buSzPts val="3500"/>
              <a:buNone/>
              <a:defRPr sz="3500">
                <a:solidFill>
                  <a:schemeClr val="dk2"/>
                </a:solidFill>
              </a:defRPr>
            </a:lvl4pPr>
            <a:lvl5pPr lvl="4">
              <a:spcBef>
                <a:spcPts val="0"/>
              </a:spcBef>
              <a:spcAft>
                <a:spcPts val="0"/>
              </a:spcAft>
              <a:buClr>
                <a:schemeClr val="dk2"/>
              </a:buClr>
              <a:buSzPts val="3500"/>
              <a:buNone/>
              <a:defRPr sz="3500">
                <a:solidFill>
                  <a:schemeClr val="dk2"/>
                </a:solidFill>
              </a:defRPr>
            </a:lvl5pPr>
            <a:lvl6pPr lvl="5">
              <a:spcBef>
                <a:spcPts val="0"/>
              </a:spcBef>
              <a:spcAft>
                <a:spcPts val="0"/>
              </a:spcAft>
              <a:buClr>
                <a:schemeClr val="dk2"/>
              </a:buClr>
              <a:buSzPts val="3500"/>
              <a:buNone/>
              <a:defRPr sz="3500">
                <a:solidFill>
                  <a:schemeClr val="dk2"/>
                </a:solidFill>
              </a:defRPr>
            </a:lvl6pPr>
            <a:lvl7pPr lvl="6">
              <a:spcBef>
                <a:spcPts val="0"/>
              </a:spcBef>
              <a:spcAft>
                <a:spcPts val="0"/>
              </a:spcAft>
              <a:buClr>
                <a:schemeClr val="dk2"/>
              </a:buClr>
              <a:buSzPts val="3500"/>
              <a:buNone/>
              <a:defRPr sz="3500">
                <a:solidFill>
                  <a:schemeClr val="dk2"/>
                </a:solidFill>
              </a:defRPr>
            </a:lvl7pPr>
            <a:lvl8pPr lvl="7">
              <a:spcBef>
                <a:spcPts val="0"/>
              </a:spcBef>
              <a:spcAft>
                <a:spcPts val="0"/>
              </a:spcAft>
              <a:buClr>
                <a:schemeClr val="dk2"/>
              </a:buClr>
              <a:buSzPts val="3500"/>
              <a:buNone/>
              <a:defRPr sz="3500">
                <a:solidFill>
                  <a:schemeClr val="dk2"/>
                </a:solidFill>
              </a:defRPr>
            </a:lvl8pPr>
            <a:lvl9pPr lvl="8">
              <a:spcBef>
                <a:spcPts val="0"/>
              </a:spcBef>
              <a:spcAft>
                <a:spcPts val="0"/>
              </a:spcAft>
              <a:buClr>
                <a:schemeClr val="dk2"/>
              </a:buClr>
              <a:buSzPts val="3500"/>
              <a:buNone/>
              <a:defRPr sz="3500">
                <a:solidFill>
                  <a:schemeClr val="dk2"/>
                </a:solidFill>
              </a:defRPr>
            </a:lvl9pPr>
          </a:lstStyle>
          <a:p/>
        </p:txBody>
      </p:sp>
      <p:sp>
        <p:nvSpPr>
          <p:cNvPr id="46" name="Google Shape;46;p6"/>
          <p:cNvSpPr txBox="1"/>
          <p:nvPr>
            <p:ph idx="12" type="sldNum"/>
          </p:nvPr>
        </p:nvSpPr>
        <p:spPr>
          <a:xfrm>
            <a:off x="11381736" y="6333134"/>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12192000" cy="650400"/>
          </a:xfrm>
          <a:prstGeom prst="rect">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49" name="Google Shape;49;p7"/>
          <p:cNvGrpSpPr/>
          <p:nvPr/>
        </p:nvGrpSpPr>
        <p:grpSpPr>
          <a:xfrm>
            <a:off x="1107036" y="1588427"/>
            <a:ext cx="994316" cy="61102"/>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973333" y="1758200"/>
            <a:ext cx="4401300" cy="1842000"/>
          </a:xfrm>
          <a:prstGeom prst="rect">
            <a:avLst/>
          </a:prstGeom>
        </p:spPr>
        <p:txBody>
          <a:bodyPr anchorCtr="0" anchor="t" bIns="121900" lIns="121900" spcFirstLastPara="1" rIns="121900" wrap="square" tIns="121900">
            <a:noAutofit/>
          </a:bodyPr>
          <a:lstStyle>
            <a:lvl1pPr lvl="0">
              <a:spcBef>
                <a:spcPts val="0"/>
              </a:spcBef>
              <a:spcAft>
                <a:spcPts val="0"/>
              </a:spcAft>
              <a:buClr>
                <a:schemeClr val="dk2"/>
              </a:buClr>
              <a:buSzPts val="3500"/>
              <a:buNone/>
              <a:defRPr sz="3500">
                <a:solidFill>
                  <a:schemeClr val="dk2"/>
                </a:solidFill>
              </a:defRPr>
            </a:lvl1pPr>
            <a:lvl2pPr lvl="1">
              <a:spcBef>
                <a:spcPts val="0"/>
              </a:spcBef>
              <a:spcAft>
                <a:spcPts val="0"/>
              </a:spcAft>
              <a:buClr>
                <a:schemeClr val="dk2"/>
              </a:buClr>
              <a:buSzPts val="3500"/>
              <a:buNone/>
              <a:defRPr sz="3500">
                <a:solidFill>
                  <a:schemeClr val="dk2"/>
                </a:solidFill>
              </a:defRPr>
            </a:lvl2pPr>
            <a:lvl3pPr lvl="2">
              <a:spcBef>
                <a:spcPts val="0"/>
              </a:spcBef>
              <a:spcAft>
                <a:spcPts val="0"/>
              </a:spcAft>
              <a:buClr>
                <a:schemeClr val="dk2"/>
              </a:buClr>
              <a:buSzPts val="3500"/>
              <a:buNone/>
              <a:defRPr sz="3500">
                <a:solidFill>
                  <a:schemeClr val="dk2"/>
                </a:solidFill>
              </a:defRPr>
            </a:lvl3pPr>
            <a:lvl4pPr lvl="3">
              <a:spcBef>
                <a:spcPts val="0"/>
              </a:spcBef>
              <a:spcAft>
                <a:spcPts val="0"/>
              </a:spcAft>
              <a:buClr>
                <a:schemeClr val="dk2"/>
              </a:buClr>
              <a:buSzPts val="3500"/>
              <a:buNone/>
              <a:defRPr sz="3500">
                <a:solidFill>
                  <a:schemeClr val="dk2"/>
                </a:solidFill>
              </a:defRPr>
            </a:lvl4pPr>
            <a:lvl5pPr lvl="4">
              <a:spcBef>
                <a:spcPts val="0"/>
              </a:spcBef>
              <a:spcAft>
                <a:spcPts val="0"/>
              </a:spcAft>
              <a:buClr>
                <a:schemeClr val="dk2"/>
              </a:buClr>
              <a:buSzPts val="3500"/>
              <a:buNone/>
              <a:defRPr sz="3500">
                <a:solidFill>
                  <a:schemeClr val="dk2"/>
                </a:solidFill>
              </a:defRPr>
            </a:lvl5pPr>
            <a:lvl6pPr lvl="5">
              <a:spcBef>
                <a:spcPts val="0"/>
              </a:spcBef>
              <a:spcAft>
                <a:spcPts val="0"/>
              </a:spcAft>
              <a:buClr>
                <a:schemeClr val="dk2"/>
              </a:buClr>
              <a:buSzPts val="3500"/>
              <a:buNone/>
              <a:defRPr sz="3500">
                <a:solidFill>
                  <a:schemeClr val="dk2"/>
                </a:solidFill>
              </a:defRPr>
            </a:lvl6pPr>
            <a:lvl7pPr lvl="6">
              <a:spcBef>
                <a:spcPts val="0"/>
              </a:spcBef>
              <a:spcAft>
                <a:spcPts val="0"/>
              </a:spcAft>
              <a:buClr>
                <a:schemeClr val="dk2"/>
              </a:buClr>
              <a:buSzPts val="3500"/>
              <a:buNone/>
              <a:defRPr sz="3500">
                <a:solidFill>
                  <a:schemeClr val="dk2"/>
                </a:solidFill>
              </a:defRPr>
            </a:lvl7pPr>
            <a:lvl8pPr lvl="7">
              <a:spcBef>
                <a:spcPts val="0"/>
              </a:spcBef>
              <a:spcAft>
                <a:spcPts val="0"/>
              </a:spcAft>
              <a:buClr>
                <a:schemeClr val="dk2"/>
              </a:buClr>
              <a:buSzPts val="3500"/>
              <a:buNone/>
              <a:defRPr sz="3500">
                <a:solidFill>
                  <a:schemeClr val="dk2"/>
                </a:solidFill>
              </a:defRPr>
            </a:lvl8pPr>
            <a:lvl9pPr lvl="8">
              <a:spcBef>
                <a:spcPts val="0"/>
              </a:spcBef>
              <a:spcAft>
                <a:spcPts val="0"/>
              </a:spcAft>
              <a:buClr>
                <a:schemeClr val="dk2"/>
              </a:buClr>
              <a:buSzPts val="3500"/>
              <a:buNone/>
              <a:defRPr sz="3500">
                <a:solidFill>
                  <a:schemeClr val="dk2"/>
                </a:solidFill>
              </a:defRPr>
            </a:lvl9pPr>
          </a:lstStyle>
          <a:p/>
        </p:txBody>
      </p:sp>
      <p:sp>
        <p:nvSpPr>
          <p:cNvPr id="53" name="Google Shape;53;p7"/>
          <p:cNvSpPr txBox="1"/>
          <p:nvPr>
            <p:ph idx="1" type="body"/>
          </p:nvPr>
        </p:nvSpPr>
        <p:spPr>
          <a:xfrm>
            <a:off x="961633" y="3708967"/>
            <a:ext cx="4401300" cy="2130000"/>
          </a:xfrm>
          <a:prstGeom prst="rect">
            <a:avLst/>
          </a:prstGeom>
        </p:spPr>
        <p:txBody>
          <a:bodyPr anchorCtr="0" anchor="t" bIns="121900" lIns="121900" spcFirstLastPara="1" rIns="121900" wrap="square" tIns="121900">
            <a:noAutofit/>
          </a:bodyPr>
          <a:lstStyle>
            <a:lvl1pPr indent="-336550" lvl="0" marL="457200">
              <a:spcBef>
                <a:spcPts val="0"/>
              </a:spcBef>
              <a:spcAft>
                <a:spcPts val="0"/>
              </a:spcAft>
              <a:buSzPts val="1700"/>
              <a:buChar char="●"/>
              <a:defRPr/>
            </a:lvl1pPr>
            <a:lvl2pPr indent="-323850" lvl="1" marL="914400">
              <a:spcBef>
                <a:spcPts val="2100"/>
              </a:spcBef>
              <a:spcAft>
                <a:spcPts val="0"/>
              </a:spcAft>
              <a:buSzPts val="1500"/>
              <a:buChar char="○"/>
              <a:defRPr/>
            </a:lvl2pPr>
            <a:lvl3pPr indent="-323850" lvl="2" marL="1371600">
              <a:spcBef>
                <a:spcPts val="2100"/>
              </a:spcBef>
              <a:spcAft>
                <a:spcPts val="0"/>
              </a:spcAft>
              <a:buSzPts val="1500"/>
              <a:buChar char="■"/>
              <a:defRPr/>
            </a:lvl3pPr>
            <a:lvl4pPr indent="-323850" lvl="3" marL="1828800">
              <a:spcBef>
                <a:spcPts val="2100"/>
              </a:spcBef>
              <a:spcAft>
                <a:spcPts val="0"/>
              </a:spcAft>
              <a:buSzPts val="1500"/>
              <a:buChar char="●"/>
              <a:defRPr/>
            </a:lvl4pPr>
            <a:lvl5pPr indent="-323850" lvl="4" marL="2286000">
              <a:spcBef>
                <a:spcPts val="2100"/>
              </a:spcBef>
              <a:spcAft>
                <a:spcPts val="0"/>
              </a:spcAft>
              <a:buSzPts val="1500"/>
              <a:buChar char="○"/>
              <a:defRPr/>
            </a:lvl5pPr>
            <a:lvl6pPr indent="-323850" lvl="5" marL="2743200">
              <a:spcBef>
                <a:spcPts val="2100"/>
              </a:spcBef>
              <a:spcAft>
                <a:spcPts val="0"/>
              </a:spcAft>
              <a:buSzPts val="1500"/>
              <a:buChar char="■"/>
              <a:defRPr/>
            </a:lvl6pPr>
            <a:lvl7pPr indent="-323850" lvl="6" marL="3200400">
              <a:spcBef>
                <a:spcPts val="2100"/>
              </a:spcBef>
              <a:spcAft>
                <a:spcPts val="0"/>
              </a:spcAft>
              <a:buSzPts val="1500"/>
              <a:buChar char="●"/>
              <a:defRPr/>
            </a:lvl7pPr>
            <a:lvl8pPr indent="-323850" lvl="7" marL="3657600">
              <a:spcBef>
                <a:spcPts val="2100"/>
              </a:spcBef>
              <a:spcAft>
                <a:spcPts val="0"/>
              </a:spcAft>
              <a:buSzPts val="1500"/>
              <a:buChar char="○"/>
              <a:defRPr/>
            </a:lvl8pPr>
            <a:lvl9pPr indent="-323850" lvl="8" marL="4114800">
              <a:spcBef>
                <a:spcPts val="2100"/>
              </a:spcBef>
              <a:spcAft>
                <a:spcPts val="2100"/>
              </a:spcAft>
              <a:buSzPts val="1500"/>
              <a:buChar char="■"/>
              <a:defRPr/>
            </a:lvl9pPr>
          </a:lstStyle>
          <a:p/>
        </p:txBody>
      </p:sp>
      <p:sp>
        <p:nvSpPr>
          <p:cNvPr id="54" name="Google Shape;54;p7"/>
          <p:cNvSpPr txBox="1"/>
          <p:nvPr>
            <p:ph idx="12" type="sldNum"/>
          </p:nvPr>
        </p:nvSpPr>
        <p:spPr>
          <a:xfrm>
            <a:off x="11381736" y="6333134"/>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1107036" y="5558926"/>
            <a:ext cx="994316" cy="61102"/>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972600" y="1152400"/>
            <a:ext cx="9361500" cy="3980100"/>
          </a:xfrm>
          <a:prstGeom prst="rect">
            <a:avLst/>
          </a:prstGeom>
        </p:spPr>
        <p:txBody>
          <a:bodyPr anchorCtr="0" anchor="ctr" bIns="121900" lIns="121900" spcFirstLastPara="1" rIns="121900" wrap="square" tIns="121900">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60" name="Google Shape;60;p8"/>
          <p:cNvSpPr txBox="1"/>
          <p:nvPr>
            <p:ph idx="12" type="sldNum"/>
          </p:nvPr>
        </p:nvSpPr>
        <p:spPr>
          <a:xfrm>
            <a:off x="11381736" y="6333134"/>
            <a:ext cx="731700" cy="524700"/>
          </a:xfrm>
          <a:prstGeom prst="rect">
            <a:avLst/>
          </a:prstGeom>
        </p:spPr>
        <p:txBody>
          <a:bodyPr anchorCtr="0" anchor="ctr" bIns="121900" lIns="121900" spcFirstLastPara="1" rIns="121900" wrap="square" tIns="12190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6096000" cy="6858000"/>
          </a:xfrm>
          <a:prstGeom prst="rect">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63" name="Google Shape;63;p9"/>
          <p:cNvGrpSpPr/>
          <p:nvPr/>
        </p:nvGrpSpPr>
        <p:grpSpPr>
          <a:xfrm>
            <a:off x="1107036" y="1588427"/>
            <a:ext cx="994316" cy="61102"/>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973333" y="1758200"/>
            <a:ext cx="4401300" cy="2249700"/>
          </a:xfrm>
          <a:prstGeom prst="rect">
            <a:avLst/>
          </a:prstGeom>
        </p:spPr>
        <p:txBody>
          <a:bodyPr anchorCtr="0" anchor="t" bIns="121900" lIns="121900" spcFirstLastPara="1" rIns="121900" wrap="square" tIns="121900">
            <a:noAutofit/>
          </a:bodyPr>
          <a:lstStyle>
            <a:lvl1pPr lvl="0">
              <a:spcBef>
                <a:spcPts val="0"/>
              </a:spcBef>
              <a:spcAft>
                <a:spcPts val="0"/>
              </a:spcAft>
              <a:buClr>
                <a:schemeClr val="dk2"/>
              </a:buClr>
              <a:buSzPts val="3500"/>
              <a:buNone/>
              <a:defRPr sz="3500">
                <a:solidFill>
                  <a:schemeClr val="dk2"/>
                </a:solidFill>
              </a:defRPr>
            </a:lvl1pPr>
            <a:lvl2pPr lvl="1">
              <a:spcBef>
                <a:spcPts val="0"/>
              </a:spcBef>
              <a:spcAft>
                <a:spcPts val="0"/>
              </a:spcAft>
              <a:buClr>
                <a:schemeClr val="dk2"/>
              </a:buClr>
              <a:buSzPts val="3500"/>
              <a:buNone/>
              <a:defRPr sz="3500">
                <a:solidFill>
                  <a:schemeClr val="dk2"/>
                </a:solidFill>
              </a:defRPr>
            </a:lvl2pPr>
            <a:lvl3pPr lvl="2">
              <a:spcBef>
                <a:spcPts val="0"/>
              </a:spcBef>
              <a:spcAft>
                <a:spcPts val="0"/>
              </a:spcAft>
              <a:buClr>
                <a:schemeClr val="dk2"/>
              </a:buClr>
              <a:buSzPts val="3500"/>
              <a:buNone/>
              <a:defRPr sz="3500">
                <a:solidFill>
                  <a:schemeClr val="dk2"/>
                </a:solidFill>
              </a:defRPr>
            </a:lvl3pPr>
            <a:lvl4pPr lvl="3">
              <a:spcBef>
                <a:spcPts val="0"/>
              </a:spcBef>
              <a:spcAft>
                <a:spcPts val="0"/>
              </a:spcAft>
              <a:buClr>
                <a:schemeClr val="dk2"/>
              </a:buClr>
              <a:buSzPts val="3500"/>
              <a:buNone/>
              <a:defRPr sz="3500">
                <a:solidFill>
                  <a:schemeClr val="dk2"/>
                </a:solidFill>
              </a:defRPr>
            </a:lvl4pPr>
            <a:lvl5pPr lvl="4">
              <a:spcBef>
                <a:spcPts val="0"/>
              </a:spcBef>
              <a:spcAft>
                <a:spcPts val="0"/>
              </a:spcAft>
              <a:buClr>
                <a:schemeClr val="dk2"/>
              </a:buClr>
              <a:buSzPts val="3500"/>
              <a:buNone/>
              <a:defRPr sz="3500">
                <a:solidFill>
                  <a:schemeClr val="dk2"/>
                </a:solidFill>
              </a:defRPr>
            </a:lvl5pPr>
            <a:lvl6pPr lvl="5">
              <a:spcBef>
                <a:spcPts val="0"/>
              </a:spcBef>
              <a:spcAft>
                <a:spcPts val="0"/>
              </a:spcAft>
              <a:buClr>
                <a:schemeClr val="dk2"/>
              </a:buClr>
              <a:buSzPts val="3500"/>
              <a:buNone/>
              <a:defRPr sz="3500">
                <a:solidFill>
                  <a:schemeClr val="dk2"/>
                </a:solidFill>
              </a:defRPr>
            </a:lvl6pPr>
            <a:lvl7pPr lvl="6">
              <a:spcBef>
                <a:spcPts val="0"/>
              </a:spcBef>
              <a:spcAft>
                <a:spcPts val="0"/>
              </a:spcAft>
              <a:buClr>
                <a:schemeClr val="dk2"/>
              </a:buClr>
              <a:buSzPts val="3500"/>
              <a:buNone/>
              <a:defRPr sz="3500">
                <a:solidFill>
                  <a:schemeClr val="dk2"/>
                </a:solidFill>
              </a:defRPr>
            </a:lvl7pPr>
            <a:lvl8pPr lvl="7">
              <a:spcBef>
                <a:spcPts val="0"/>
              </a:spcBef>
              <a:spcAft>
                <a:spcPts val="0"/>
              </a:spcAft>
              <a:buClr>
                <a:schemeClr val="dk2"/>
              </a:buClr>
              <a:buSzPts val="3500"/>
              <a:buNone/>
              <a:defRPr sz="3500">
                <a:solidFill>
                  <a:schemeClr val="dk2"/>
                </a:solidFill>
              </a:defRPr>
            </a:lvl8pPr>
            <a:lvl9pPr lvl="8">
              <a:spcBef>
                <a:spcPts val="0"/>
              </a:spcBef>
              <a:spcAft>
                <a:spcPts val="0"/>
              </a:spcAft>
              <a:buClr>
                <a:schemeClr val="dk2"/>
              </a:buClr>
              <a:buSzPts val="3500"/>
              <a:buNone/>
              <a:defRPr sz="3500">
                <a:solidFill>
                  <a:schemeClr val="dk2"/>
                </a:solidFill>
              </a:defRPr>
            </a:lvl9pPr>
          </a:lstStyle>
          <a:p/>
        </p:txBody>
      </p:sp>
      <p:sp>
        <p:nvSpPr>
          <p:cNvPr id="67" name="Google Shape;67;p9"/>
          <p:cNvSpPr txBox="1"/>
          <p:nvPr>
            <p:ph idx="1" type="subTitle"/>
          </p:nvPr>
        </p:nvSpPr>
        <p:spPr>
          <a:xfrm>
            <a:off x="966600" y="4215367"/>
            <a:ext cx="4401300" cy="1011900"/>
          </a:xfrm>
          <a:prstGeom prst="rect">
            <a:avLst/>
          </a:prstGeom>
        </p:spPr>
        <p:txBody>
          <a:bodyPr anchorCtr="0" anchor="t" bIns="121900" lIns="121900" spcFirstLastPara="1" rIns="121900" wrap="square" tIns="121900">
            <a:noAutofit/>
          </a:bodyPr>
          <a:lstStyle>
            <a:lvl1pPr lvl="0">
              <a:lnSpc>
                <a:spcPct val="100000"/>
              </a:lnSpc>
              <a:spcBef>
                <a:spcPts val="0"/>
              </a:spcBef>
              <a:spcAft>
                <a:spcPts val="0"/>
              </a:spcAft>
              <a:buSzPts val="2100"/>
              <a:buNone/>
              <a:defRPr sz="2100"/>
            </a:lvl1pPr>
            <a:lvl2pPr lvl="1">
              <a:lnSpc>
                <a:spcPct val="100000"/>
              </a:lnSpc>
              <a:spcBef>
                <a:spcPts val="0"/>
              </a:spcBef>
              <a:spcAft>
                <a:spcPts val="0"/>
              </a:spcAft>
              <a:buSzPts val="2100"/>
              <a:buNone/>
              <a:defRPr sz="2100"/>
            </a:lvl2pPr>
            <a:lvl3pPr lvl="2">
              <a:lnSpc>
                <a:spcPct val="100000"/>
              </a:lnSpc>
              <a:spcBef>
                <a:spcPts val="0"/>
              </a:spcBef>
              <a:spcAft>
                <a:spcPts val="0"/>
              </a:spcAft>
              <a:buSzPts val="2100"/>
              <a:buNone/>
              <a:defRPr sz="2100"/>
            </a:lvl3pPr>
            <a:lvl4pPr lvl="3">
              <a:lnSpc>
                <a:spcPct val="100000"/>
              </a:lnSpc>
              <a:spcBef>
                <a:spcPts val="0"/>
              </a:spcBef>
              <a:spcAft>
                <a:spcPts val="0"/>
              </a:spcAft>
              <a:buSzPts val="2100"/>
              <a:buNone/>
              <a:defRPr sz="2100"/>
            </a:lvl4pPr>
            <a:lvl5pPr lvl="4">
              <a:lnSpc>
                <a:spcPct val="100000"/>
              </a:lnSpc>
              <a:spcBef>
                <a:spcPts val="0"/>
              </a:spcBef>
              <a:spcAft>
                <a:spcPts val="0"/>
              </a:spcAft>
              <a:buSzPts val="2100"/>
              <a:buNone/>
              <a:defRPr sz="2100"/>
            </a:lvl5pPr>
            <a:lvl6pPr lvl="5">
              <a:lnSpc>
                <a:spcPct val="100000"/>
              </a:lnSpc>
              <a:spcBef>
                <a:spcPts val="0"/>
              </a:spcBef>
              <a:spcAft>
                <a:spcPts val="0"/>
              </a:spcAft>
              <a:buSzPts val="2100"/>
              <a:buNone/>
              <a:defRPr sz="2100"/>
            </a:lvl6pPr>
            <a:lvl7pPr lvl="6">
              <a:lnSpc>
                <a:spcPct val="100000"/>
              </a:lnSpc>
              <a:spcBef>
                <a:spcPts val="0"/>
              </a:spcBef>
              <a:spcAft>
                <a:spcPts val="0"/>
              </a:spcAft>
              <a:buSzPts val="2100"/>
              <a:buNone/>
              <a:defRPr sz="2100"/>
            </a:lvl7pPr>
            <a:lvl8pPr lvl="7">
              <a:lnSpc>
                <a:spcPct val="100000"/>
              </a:lnSpc>
              <a:spcBef>
                <a:spcPts val="0"/>
              </a:spcBef>
              <a:spcAft>
                <a:spcPts val="0"/>
              </a:spcAft>
              <a:buSzPts val="2100"/>
              <a:buNone/>
              <a:defRPr sz="2100"/>
            </a:lvl8pPr>
            <a:lvl9pPr lvl="8">
              <a:lnSpc>
                <a:spcPct val="100000"/>
              </a:lnSpc>
              <a:spcBef>
                <a:spcPts val="0"/>
              </a:spcBef>
              <a:spcAft>
                <a:spcPts val="0"/>
              </a:spcAft>
              <a:buSzPts val="2100"/>
              <a:buNone/>
              <a:defRPr sz="2100"/>
            </a:lvl9pPr>
          </a:lstStyle>
          <a:p/>
        </p:txBody>
      </p:sp>
      <p:sp>
        <p:nvSpPr>
          <p:cNvPr id="68" name="Google Shape;68;p9"/>
          <p:cNvSpPr txBox="1"/>
          <p:nvPr>
            <p:ph idx="2" type="body"/>
          </p:nvPr>
        </p:nvSpPr>
        <p:spPr>
          <a:xfrm>
            <a:off x="6898967" y="1803500"/>
            <a:ext cx="4499100" cy="4034100"/>
          </a:xfrm>
          <a:prstGeom prst="rect">
            <a:avLst/>
          </a:prstGeom>
        </p:spPr>
        <p:txBody>
          <a:bodyPr anchorCtr="0" anchor="t" bIns="121900" lIns="121900" spcFirstLastPara="1" rIns="121900" wrap="square" tIns="121900">
            <a:noAutofit/>
          </a:bodyPr>
          <a:lstStyle>
            <a:lvl1pPr indent="-336550" lvl="0" marL="457200">
              <a:spcBef>
                <a:spcPts val="0"/>
              </a:spcBef>
              <a:spcAft>
                <a:spcPts val="0"/>
              </a:spcAft>
              <a:buSzPts val="1700"/>
              <a:buChar char="●"/>
              <a:defRPr/>
            </a:lvl1pPr>
            <a:lvl2pPr indent="-323850" lvl="1" marL="914400">
              <a:spcBef>
                <a:spcPts val="2100"/>
              </a:spcBef>
              <a:spcAft>
                <a:spcPts val="0"/>
              </a:spcAft>
              <a:buSzPts val="1500"/>
              <a:buChar char="○"/>
              <a:defRPr/>
            </a:lvl2pPr>
            <a:lvl3pPr indent="-323850" lvl="2" marL="1371600">
              <a:spcBef>
                <a:spcPts val="2100"/>
              </a:spcBef>
              <a:spcAft>
                <a:spcPts val="0"/>
              </a:spcAft>
              <a:buSzPts val="1500"/>
              <a:buChar char="■"/>
              <a:defRPr/>
            </a:lvl3pPr>
            <a:lvl4pPr indent="-323850" lvl="3" marL="1828800">
              <a:spcBef>
                <a:spcPts val="2100"/>
              </a:spcBef>
              <a:spcAft>
                <a:spcPts val="0"/>
              </a:spcAft>
              <a:buSzPts val="1500"/>
              <a:buChar char="●"/>
              <a:defRPr/>
            </a:lvl4pPr>
            <a:lvl5pPr indent="-323850" lvl="4" marL="2286000">
              <a:spcBef>
                <a:spcPts val="2100"/>
              </a:spcBef>
              <a:spcAft>
                <a:spcPts val="0"/>
              </a:spcAft>
              <a:buSzPts val="1500"/>
              <a:buChar char="○"/>
              <a:defRPr/>
            </a:lvl5pPr>
            <a:lvl6pPr indent="-323850" lvl="5" marL="2743200">
              <a:spcBef>
                <a:spcPts val="2100"/>
              </a:spcBef>
              <a:spcAft>
                <a:spcPts val="0"/>
              </a:spcAft>
              <a:buSzPts val="1500"/>
              <a:buChar char="■"/>
              <a:defRPr/>
            </a:lvl6pPr>
            <a:lvl7pPr indent="-323850" lvl="6" marL="3200400">
              <a:spcBef>
                <a:spcPts val="2100"/>
              </a:spcBef>
              <a:spcAft>
                <a:spcPts val="0"/>
              </a:spcAft>
              <a:buSzPts val="1500"/>
              <a:buChar char="●"/>
              <a:defRPr/>
            </a:lvl7pPr>
            <a:lvl8pPr indent="-323850" lvl="7" marL="3657600">
              <a:spcBef>
                <a:spcPts val="2100"/>
              </a:spcBef>
              <a:spcAft>
                <a:spcPts val="0"/>
              </a:spcAft>
              <a:buSzPts val="1500"/>
              <a:buChar char="○"/>
              <a:defRPr/>
            </a:lvl8pPr>
            <a:lvl9pPr indent="-323850" lvl="8" marL="4114800">
              <a:spcBef>
                <a:spcPts val="2100"/>
              </a:spcBef>
              <a:spcAft>
                <a:spcPts val="2100"/>
              </a:spcAft>
              <a:buSzPts val="1500"/>
              <a:buChar char="■"/>
              <a:defRPr/>
            </a:lvl9pPr>
          </a:lstStyle>
          <a:p/>
        </p:txBody>
      </p:sp>
      <p:sp>
        <p:nvSpPr>
          <p:cNvPr id="69" name="Google Shape;69;p9"/>
          <p:cNvSpPr txBox="1"/>
          <p:nvPr>
            <p:ph idx="12" type="sldNum"/>
          </p:nvPr>
        </p:nvSpPr>
        <p:spPr>
          <a:xfrm>
            <a:off x="11381736" y="6333134"/>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966600" y="5830068"/>
            <a:ext cx="10263300" cy="614100"/>
          </a:xfrm>
          <a:prstGeom prst="rect">
            <a:avLst/>
          </a:prstGeom>
        </p:spPr>
        <p:txBody>
          <a:bodyPr anchorCtr="0" anchor="ctr" bIns="121900" lIns="121900" spcFirstLastPara="1" rIns="121900" wrap="square" tIns="121900">
            <a:noAutofit/>
          </a:bodyPr>
          <a:lstStyle>
            <a:lvl1pPr indent="-228600" lvl="0" marL="457200">
              <a:lnSpc>
                <a:spcPct val="100000"/>
              </a:lnSpc>
              <a:spcBef>
                <a:spcPts val="0"/>
              </a:spcBef>
              <a:spcAft>
                <a:spcPts val="0"/>
              </a:spcAft>
              <a:buSzPts val="1700"/>
              <a:buNone/>
              <a:defRPr/>
            </a:lvl1pPr>
          </a:lstStyle>
          <a:p/>
        </p:txBody>
      </p:sp>
      <p:sp>
        <p:nvSpPr>
          <p:cNvPr id="72" name="Google Shape;72;p10"/>
          <p:cNvSpPr txBox="1"/>
          <p:nvPr>
            <p:ph idx="12" type="sldNum"/>
          </p:nvPr>
        </p:nvSpPr>
        <p:spPr>
          <a:xfrm>
            <a:off x="11381736" y="6333134"/>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Autofit/>
          </a:bodyPr>
          <a:lstStyle>
            <a:lvl1pPr lvl="0">
              <a:spcBef>
                <a:spcPts val="0"/>
              </a:spcBef>
              <a:spcAft>
                <a:spcPts val="0"/>
              </a:spcAft>
              <a:buSzPts val="3700"/>
              <a:buFont typeface="Raleway"/>
              <a:buNone/>
              <a:defRPr b="1" sz="3700">
                <a:latin typeface="Raleway"/>
                <a:ea typeface="Raleway"/>
                <a:cs typeface="Raleway"/>
                <a:sym typeface="Raleway"/>
              </a:defRPr>
            </a:lvl1pPr>
            <a:lvl2pPr lvl="1">
              <a:spcBef>
                <a:spcPts val="0"/>
              </a:spcBef>
              <a:spcAft>
                <a:spcPts val="0"/>
              </a:spcAft>
              <a:buSzPts val="3700"/>
              <a:buFont typeface="Raleway"/>
              <a:buNone/>
              <a:defRPr b="1" sz="3700">
                <a:latin typeface="Raleway"/>
                <a:ea typeface="Raleway"/>
                <a:cs typeface="Raleway"/>
                <a:sym typeface="Raleway"/>
              </a:defRPr>
            </a:lvl2pPr>
            <a:lvl3pPr lvl="2">
              <a:spcBef>
                <a:spcPts val="0"/>
              </a:spcBef>
              <a:spcAft>
                <a:spcPts val="0"/>
              </a:spcAft>
              <a:buSzPts val="3700"/>
              <a:buFont typeface="Raleway"/>
              <a:buNone/>
              <a:defRPr b="1" sz="3700">
                <a:latin typeface="Raleway"/>
                <a:ea typeface="Raleway"/>
                <a:cs typeface="Raleway"/>
                <a:sym typeface="Raleway"/>
              </a:defRPr>
            </a:lvl3pPr>
            <a:lvl4pPr lvl="3">
              <a:spcBef>
                <a:spcPts val="0"/>
              </a:spcBef>
              <a:spcAft>
                <a:spcPts val="0"/>
              </a:spcAft>
              <a:buSzPts val="3700"/>
              <a:buFont typeface="Raleway"/>
              <a:buNone/>
              <a:defRPr b="1" sz="3700">
                <a:latin typeface="Raleway"/>
                <a:ea typeface="Raleway"/>
                <a:cs typeface="Raleway"/>
                <a:sym typeface="Raleway"/>
              </a:defRPr>
            </a:lvl4pPr>
            <a:lvl5pPr lvl="4">
              <a:spcBef>
                <a:spcPts val="0"/>
              </a:spcBef>
              <a:spcAft>
                <a:spcPts val="0"/>
              </a:spcAft>
              <a:buSzPts val="3700"/>
              <a:buFont typeface="Raleway"/>
              <a:buNone/>
              <a:defRPr b="1" sz="3700">
                <a:latin typeface="Raleway"/>
                <a:ea typeface="Raleway"/>
                <a:cs typeface="Raleway"/>
                <a:sym typeface="Raleway"/>
              </a:defRPr>
            </a:lvl5pPr>
            <a:lvl6pPr lvl="5">
              <a:spcBef>
                <a:spcPts val="0"/>
              </a:spcBef>
              <a:spcAft>
                <a:spcPts val="0"/>
              </a:spcAft>
              <a:buSzPts val="3700"/>
              <a:buFont typeface="Raleway"/>
              <a:buNone/>
              <a:defRPr b="1" sz="3700">
                <a:latin typeface="Raleway"/>
                <a:ea typeface="Raleway"/>
                <a:cs typeface="Raleway"/>
                <a:sym typeface="Raleway"/>
              </a:defRPr>
            </a:lvl6pPr>
            <a:lvl7pPr lvl="6">
              <a:spcBef>
                <a:spcPts val="0"/>
              </a:spcBef>
              <a:spcAft>
                <a:spcPts val="0"/>
              </a:spcAft>
              <a:buSzPts val="3700"/>
              <a:buFont typeface="Raleway"/>
              <a:buNone/>
              <a:defRPr b="1" sz="3700">
                <a:latin typeface="Raleway"/>
                <a:ea typeface="Raleway"/>
                <a:cs typeface="Raleway"/>
                <a:sym typeface="Raleway"/>
              </a:defRPr>
            </a:lvl7pPr>
            <a:lvl8pPr lvl="7">
              <a:spcBef>
                <a:spcPts val="0"/>
              </a:spcBef>
              <a:spcAft>
                <a:spcPts val="0"/>
              </a:spcAft>
              <a:buSzPts val="3700"/>
              <a:buFont typeface="Raleway"/>
              <a:buNone/>
              <a:defRPr b="1" sz="3700">
                <a:latin typeface="Raleway"/>
                <a:ea typeface="Raleway"/>
                <a:cs typeface="Raleway"/>
                <a:sym typeface="Raleway"/>
              </a:defRPr>
            </a:lvl8pPr>
            <a:lvl9pPr lvl="8">
              <a:spcBef>
                <a:spcPts val="0"/>
              </a:spcBef>
              <a:spcAft>
                <a:spcPts val="0"/>
              </a:spcAft>
              <a:buSzPts val="3700"/>
              <a:buFont typeface="Raleway"/>
              <a:buNone/>
              <a:defRPr b="1" sz="3700">
                <a:latin typeface="Raleway"/>
                <a:ea typeface="Raleway"/>
                <a:cs typeface="Raleway"/>
                <a:sym typeface="Raleway"/>
              </a:defRPr>
            </a:lvl9pPr>
          </a:lstStyle>
          <a:p/>
        </p:txBody>
      </p:sp>
      <p:sp>
        <p:nvSpPr>
          <p:cNvPr id="7" name="Google Shape;7;p1"/>
          <p:cNvSpPr txBox="1"/>
          <p:nvPr>
            <p:ph idx="1" type="body"/>
          </p:nvPr>
        </p:nvSpPr>
        <p:spPr>
          <a:xfrm>
            <a:off x="415600" y="1536633"/>
            <a:ext cx="11360700" cy="4555200"/>
          </a:xfrm>
          <a:prstGeom prst="rect">
            <a:avLst/>
          </a:prstGeom>
          <a:noFill/>
          <a:ln>
            <a:noFill/>
          </a:ln>
        </p:spPr>
        <p:txBody>
          <a:bodyPr anchorCtr="0" anchor="t" bIns="121900" lIns="121900" spcFirstLastPara="1" rIns="121900" wrap="square" tIns="121900">
            <a:noAutofit/>
          </a:bodyPr>
          <a:lstStyle>
            <a:lvl1pPr indent="-336550" lvl="0" marL="457200">
              <a:lnSpc>
                <a:spcPct val="115000"/>
              </a:lnSpc>
              <a:spcBef>
                <a:spcPts val="0"/>
              </a:spcBef>
              <a:spcAft>
                <a:spcPts val="0"/>
              </a:spcAft>
              <a:buClr>
                <a:schemeClr val="accent1"/>
              </a:buClr>
              <a:buSzPts val="1700"/>
              <a:buFont typeface="Lato"/>
              <a:buChar char="●"/>
              <a:defRPr sz="1700">
                <a:solidFill>
                  <a:schemeClr val="accent1"/>
                </a:solidFill>
                <a:latin typeface="Lato"/>
                <a:ea typeface="Lato"/>
                <a:cs typeface="Lato"/>
                <a:sym typeface="Lato"/>
              </a:defRPr>
            </a:lvl1pPr>
            <a:lvl2pPr indent="-323850" lvl="1" marL="914400">
              <a:lnSpc>
                <a:spcPct val="115000"/>
              </a:lnSpc>
              <a:spcBef>
                <a:spcPts val="2100"/>
              </a:spcBef>
              <a:spcAft>
                <a:spcPts val="0"/>
              </a:spcAft>
              <a:buClr>
                <a:schemeClr val="accent1"/>
              </a:buClr>
              <a:buSzPts val="1500"/>
              <a:buFont typeface="Lato"/>
              <a:buChar char="○"/>
              <a:defRPr sz="1500">
                <a:solidFill>
                  <a:schemeClr val="accent1"/>
                </a:solidFill>
                <a:latin typeface="Lato"/>
                <a:ea typeface="Lato"/>
                <a:cs typeface="Lato"/>
                <a:sym typeface="Lato"/>
              </a:defRPr>
            </a:lvl2pPr>
            <a:lvl3pPr indent="-323850" lvl="2" marL="1371600">
              <a:lnSpc>
                <a:spcPct val="115000"/>
              </a:lnSpc>
              <a:spcBef>
                <a:spcPts val="2100"/>
              </a:spcBef>
              <a:spcAft>
                <a:spcPts val="0"/>
              </a:spcAft>
              <a:buClr>
                <a:schemeClr val="accent1"/>
              </a:buClr>
              <a:buSzPts val="1500"/>
              <a:buFont typeface="Lato"/>
              <a:buChar char="■"/>
              <a:defRPr sz="1500">
                <a:solidFill>
                  <a:schemeClr val="accent1"/>
                </a:solidFill>
                <a:latin typeface="Lato"/>
                <a:ea typeface="Lato"/>
                <a:cs typeface="Lato"/>
                <a:sym typeface="Lato"/>
              </a:defRPr>
            </a:lvl3pPr>
            <a:lvl4pPr indent="-323850" lvl="3" marL="1828800">
              <a:lnSpc>
                <a:spcPct val="115000"/>
              </a:lnSpc>
              <a:spcBef>
                <a:spcPts val="2100"/>
              </a:spcBef>
              <a:spcAft>
                <a:spcPts val="0"/>
              </a:spcAft>
              <a:buClr>
                <a:schemeClr val="accent1"/>
              </a:buClr>
              <a:buSzPts val="1500"/>
              <a:buFont typeface="Lato"/>
              <a:buChar char="●"/>
              <a:defRPr sz="1500">
                <a:solidFill>
                  <a:schemeClr val="accent1"/>
                </a:solidFill>
                <a:latin typeface="Lato"/>
                <a:ea typeface="Lato"/>
                <a:cs typeface="Lato"/>
                <a:sym typeface="Lato"/>
              </a:defRPr>
            </a:lvl4pPr>
            <a:lvl5pPr indent="-323850" lvl="4" marL="2286000">
              <a:lnSpc>
                <a:spcPct val="115000"/>
              </a:lnSpc>
              <a:spcBef>
                <a:spcPts val="2100"/>
              </a:spcBef>
              <a:spcAft>
                <a:spcPts val="0"/>
              </a:spcAft>
              <a:buClr>
                <a:schemeClr val="accent1"/>
              </a:buClr>
              <a:buSzPts val="1500"/>
              <a:buFont typeface="Lato"/>
              <a:buChar char="○"/>
              <a:defRPr sz="1500">
                <a:solidFill>
                  <a:schemeClr val="accent1"/>
                </a:solidFill>
                <a:latin typeface="Lato"/>
                <a:ea typeface="Lato"/>
                <a:cs typeface="Lato"/>
                <a:sym typeface="Lato"/>
              </a:defRPr>
            </a:lvl5pPr>
            <a:lvl6pPr indent="-323850" lvl="5" marL="2743200">
              <a:lnSpc>
                <a:spcPct val="115000"/>
              </a:lnSpc>
              <a:spcBef>
                <a:spcPts val="2100"/>
              </a:spcBef>
              <a:spcAft>
                <a:spcPts val="0"/>
              </a:spcAft>
              <a:buClr>
                <a:schemeClr val="accent1"/>
              </a:buClr>
              <a:buSzPts val="1500"/>
              <a:buFont typeface="Lato"/>
              <a:buChar char="■"/>
              <a:defRPr sz="1500">
                <a:solidFill>
                  <a:schemeClr val="accent1"/>
                </a:solidFill>
                <a:latin typeface="Lato"/>
                <a:ea typeface="Lato"/>
                <a:cs typeface="Lato"/>
                <a:sym typeface="Lato"/>
              </a:defRPr>
            </a:lvl6pPr>
            <a:lvl7pPr indent="-323850" lvl="6" marL="3200400">
              <a:lnSpc>
                <a:spcPct val="115000"/>
              </a:lnSpc>
              <a:spcBef>
                <a:spcPts val="2100"/>
              </a:spcBef>
              <a:spcAft>
                <a:spcPts val="0"/>
              </a:spcAft>
              <a:buClr>
                <a:schemeClr val="accent1"/>
              </a:buClr>
              <a:buSzPts val="1500"/>
              <a:buFont typeface="Lato"/>
              <a:buChar char="●"/>
              <a:defRPr sz="1500">
                <a:solidFill>
                  <a:schemeClr val="accent1"/>
                </a:solidFill>
                <a:latin typeface="Lato"/>
                <a:ea typeface="Lato"/>
                <a:cs typeface="Lato"/>
                <a:sym typeface="Lato"/>
              </a:defRPr>
            </a:lvl7pPr>
            <a:lvl8pPr indent="-323850" lvl="7" marL="3657600">
              <a:lnSpc>
                <a:spcPct val="115000"/>
              </a:lnSpc>
              <a:spcBef>
                <a:spcPts val="2100"/>
              </a:spcBef>
              <a:spcAft>
                <a:spcPts val="0"/>
              </a:spcAft>
              <a:buClr>
                <a:schemeClr val="accent1"/>
              </a:buClr>
              <a:buSzPts val="1500"/>
              <a:buFont typeface="Lato"/>
              <a:buChar char="○"/>
              <a:defRPr sz="1500">
                <a:solidFill>
                  <a:schemeClr val="accent1"/>
                </a:solidFill>
                <a:latin typeface="Lato"/>
                <a:ea typeface="Lato"/>
                <a:cs typeface="Lato"/>
                <a:sym typeface="Lato"/>
              </a:defRPr>
            </a:lvl8pPr>
            <a:lvl9pPr indent="-323850" lvl="8" marL="4114800">
              <a:lnSpc>
                <a:spcPct val="115000"/>
              </a:lnSpc>
              <a:spcBef>
                <a:spcPts val="2100"/>
              </a:spcBef>
              <a:spcAft>
                <a:spcPts val="2100"/>
              </a:spcAft>
              <a:buClr>
                <a:schemeClr val="accent1"/>
              </a:buClr>
              <a:buSzPts val="1500"/>
              <a:buFont typeface="Lato"/>
              <a:buChar char="■"/>
              <a:defRPr sz="1500">
                <a:solidFill>
                  <a:schemeClr val="accent1"/>
                </a:solidFill>
                <a:latin typeface="Lato"/>
                <a:ea typeface="Lato"/>
                <a:cs typeface="Lato"/>
                <a:sym typeface="Lato"/>
              </a:defRPr>
            </a:lvl9pPr>
          </a:lstStyle>
          <a:p/>
        </p:txBody>
      </p:sp>
      <p:sp>
        <p:nvSpPr>
          <p:cNvPr id="8" name="Google Shape;8;p1"/>
          <p:cNvSpPr txBox="1"/>
          <p:nvPr>
            <p:ph idx="12" type="sldNum"/>
          </p:nvPr>
        </p:nvSpPr>
        <p:spPr>
          <a:xfrm>
            <a:off x="11381736" y="6333134"/>
            <a:ext cx="731700" cy="524700"/>
          </a:xfrm>
          <a:prstGeom prst="rect">
            <a:avLst/>
          </a:prstGeom>
          <a:noFill/>
          <a:ln>
            <a:noFill/>
          </a:ln>
        </p:spPr>
        <p:txBody>
          <a:bodyPr anchorCtr="0" anchor="ctr" bIns="121900" lIns="121900" spcFirstLastPara="1" rIns="121900" wrap="square" tIns="121900">
            <a:noAutofit/>
          </a:bodyPr>
          <a:lstStyle>
            <a:lvl1pPr lvl="0" algn="r">
              <a:buNone/>
              <a:defRPr sz="1300">
                <a:solidFill>
                  <a:schemeClr val="accent1"/>
                </a:solidFill>
                <a:latin typeface="Lato"/>
                <a:ea typeface="Lato"/>
                <a:cs typeface="Lato"/>
                <a:sym typeface="Lato"/>
              </a:defRPr>
            </a:lvl1pPr>
            <a:lvl2pPr lvl="1" algn="r">
              <a:buNone/>
              <a:defRPr sz="1300">
                <a:solidFill>
                  <a:schemeClr val="accent1"/>
                </a:solidFill>
                <a:latin typeface="Lato"/>
                <a:ea typeface="Lato"/>
                <a:cs typeface="Lato"/>
                <a:sym typeface="Lato"/>
              </a:defRPr>
            </a:lvl2pPr>
            <a:lvl3pPr lvl="2" algn="r">
              <a:buNone/>
              <a:defRPr sz="1300">
                <a:solidFill>
                  <a:schemeClr val="accent1"/>
                </a:solidFill>
                <a:latin typeface="Lato"/>
                <a:ea typeface="Lato"/>
                <a:cs typeface="Lato"/>
                <a:sym typeface="Lato"/>
              </a:defRPr>
            </a:lvl3pPr>
            <a:lvl4pPr lvl="3" algn="r">
              <a:buNone/>
              <a:defRPr sz="1300">
                <a:solidFill>
                  <a:schemeClr val="accent1"/>
                </a:solidFill>
                <a:latin typeface="Lato"/>
                <a:ea typeface="Lato"/>
                <a:cs typeface="Lato"/>
                <a:sym typeface="Lato"/>
              </a:defRPr>
            </a:lvl4pPr>
            <a:lvl5pPr lvl="4" algn="r">
              <a:buNone/>
              <a:defRPr sz="1300">
                <a:solidFill>
                  <a:schemeClr val="accent1"/>
                </a:solidFill>
                <a:latin typeface="Lato"/>
                <a:ea typeface="Lato"/>
                <a:cs typeface="Lato"/>
                <a:sym typeface="Lato"/>
              </a:defRPr>
            </a:lvl5pPr>
            <a:lvl6pPr lvl="5" algn="r">
              <a:buNone/>
              <a:defRPr sz="1300">
                <a:solidFill>
                  <a:schemeClr val="accent1"/>
                </a:solidFill>
                <a:latin typeface="Lato"/>
                <a:ea typeface="Lato"/>
                <a:cs typeface="Lato"/>
                <a:sym typeface="Lato"/>
              </a:defRPr>
            </a:lvl6pPr>
            <a:lvl7pPr lvl="6" algn="r">
              <a:buNone/>
              <a:defRPr sz="1300">
                <a:solidFill>
                  <a:schemeClr val="accent1"/>
                </a:solidFill>
                <a:latin typeface="Lato"/>
                <a:ea typeface="Lato"/>
                <a:cs typeface="Lato"/>
                <a:sym typeface="Lato"/>
              </a:defRPr>
            </a:lvl7pPr>
            <a:lvl8pPr lvl="7" algn="r">
              <a:buNone/>
              <a:defRPr sz="1300">
                <a:solidFill>
                  <a:schemeClr val="accent1"/>
                </a:solidFill>
                <a:latin typeface="Lato"/>
                <a:ea typeface="Lato"/>
                <a:cs typeface="Lato"/>
                <a:sym typeface="Lato"/>
              </a:defRPr>
            </a:lvl8pPr>
            <a:lvl9pPr lvl="8" algn="r">
              <a:buNone/>
              <a:defRPr sz="13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image" Target="../media/image7.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image" Target="../media/image2.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 Id="rId3" Type="http://schemas.openxmlformats.org/officeDocument/2006/relationships/image" Target="../media/image5.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 Id="rId3" Type="http://schemas.openxmlformats.org/officeDocument/2006/relationships/image" Target="../media/image4.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 Id="rId3" Type="http://schemas.openxmlformats.org/officeDocument/2006/relationships/image" Target="../media/image9.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6.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8.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1" name="Shape 91"/>
        <p:cNvGrpSpPr/>
        <p:nvPr/>
      </p:nvGrpSpPr>
      <p:grpSpPr>
        <a:xfrm>
          <a:off x="0" y="0"/>
          <a:ext cx="0" cy="0"/>
          <a:chOff x="0" y="0"/>
          <a:chExt cx="0" cy="0"/>
        </a:xfrm>
      </p:grpSpPr>
      <p:pic>
        <p:nvPicPr>
          <p:cNvPr id="92" name="Google Shape;92;p14"/>
          <p:cNvPicPr preferRelativeResize="0"/>
          <p:nvPr/>
        </p:nvPicPr>
        <p:blipFill rotWithShape="1">
          <a:blip r:embed="rId3">
            <a:alphaModFix amt="90000"/>
          </a:blip>
          <a:srcRect b="6867" l="0" r="0" t="18132"/>
          <a:stretch/>
        </p:blipFill>
        <p:spPr>
          <a:xfrm>
            <a:off x="-3029" y="26504"/>
            <a:ext cx="12191981" cy="6898093"/>
          </a:xfrm>
          <a:prstGeom prst="rect">
            <a:avLst/>
          </a:prstGeom>
          <a:noFill/>
          <a:ln>
            <a:noFill/>
          </a:ln>
        </p:spPr>
      </p:pic>
      <p:sp>
        <p:nvSpPr>
          <p:cNvPr id="93" name="Google Shape;93;p14"/>
          <p:cNvSpPr txBox="1"/>
          <p:nvPr>
            <p:ph type="ctrTitle"/>
          </p:nvPr>
        </p:nvSpPr>
        <p:spPr>
          <a:xfrm>
            <a:off x="304800" y="382975"/>
            <a:ext cx="11410200" cy="28395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Clr>
                <a:schemeClr val="dk2"/>
              </a:buClr>
              <a:buSzPts val="4680"/>
              <a:buFont typeface="Algerian"/>
              <a:buNone/>
            </a:pPr>
            <a:r>
              <a:rPr lang="en-US" sz="2980">
                <a:solidFill>
                  <a:schemeClr val="dk2"/>
                </a:solidFill>
                <a:highlight>
                  <a:srgbClr val="C0C0C0"/>
                </a:highlight>
                <a:latin typeface="Algerian"/>
                <a:ea typeface="Algerian"/>
                <a:cs typeface="Algerian"/>
                <a:sym typeface="Algerian"/>
              </a:rPr>
              <a:t>Information System Design</a:t>
            </a:r>
            <a:r>
              <a:rPr lang="en-US" sz="2980">
                <a:highlight>
                  <a:srgbClr val="C0C0C0"/>
                </a:highlight>
                <a:latin typeface="Algerian"/>
                <a:ea typeface="Algerian"/>
                <a:cs typeface="Algerian"/>
                <a:sym typeface="Algerian"/>
              </a:rPr>
              <a:t> </a:t>
            </a:r>
            <a:r>
              <a:rPr lang="en-US" sz="2980">
                <a:solidFill>
                  <a:schemeClr val="dk2"/>
                </a:solidFill>
                <a:highlight>
                  <a:srgbClr val="C0C0C0"/>
                </a:highlight>
                <a:latin typeface="Algerian"/>
                <a:ea typeface="Algerian"/>
                <a:cs typeface="Algerian"/>
                <a:sym typeface="Algerian"/>
              </a:rPr>
              <a:t>&amp; Software Engineering Lab</a:t>
            </a:r>
            <a:br>
              <a:rPr lang="en-US" sz="4680">
                <a:solidFill>
                  <a:srgbClr val="FBF9F6"/>
                </a:solidFill>
                <a:latin typeface="Algerian"/>
                <a:ea typeface="Algerian"/>
                <a:cs typeface="Algerian"/>
                <a:sym typeface="Algerian"/>
              </a:rPr>
            </a:br>
            <a:r>
              <a:rPr lang="en-US" sz="2880">
                <a:solidFill>
                  <a:schemeClr val="dk2"/>
                </a:solidFill>
                <a:latin typeface="Algerian"/>
                <a:ea typeface="Algerian"/>
                <a:cs typeface="Algerian"/>
                <a:sym typeface="Algerian"/>
              </a:rPr>
              <a:t>Cse 3036</a:t>
            </a:r>
            <a:br>
              <a:rPr lang="en-US" sz="2880">
                <a:solidFill>
                  <a:schemeClr val="dk2"/>
                </a:solidFill>
                <a:latin typeface="Algerian"/>
                <a:ea typeface="Algerian"/>
                <a:cs typeface="Algerian"/>
                <a:sym typeface="Algerian"/>
              </a:rPr>
            </a:br>
            <a:r>
              <a:rPr lang="en-US" sz="2880">
                <a:solidFill>
                  <a:schemeClr val="dk2"/>
                </a:solidFill>
                <a:latin typeface="Algerian"/>
                <a:ea typeface="Algerian"/>
                <a:cs typeface="Algerian"/>
                <a:sym typeface="Algerian"/>
              </a:rPr>
              <a:t>Section 12</a:t>
            </a:r>
            <a:endParaRPr sz="2880">
              <a:solidFill>
                <a:schemeClr val="dk2"/>
              </a:solidFill>
              <a:latin typeface="Algerian"/>
              <a:ea typeface="Algerian"/>
              <a:cs typeface="Algerian"/>
              <a:sym typeface="Algerian"/>
            </a:endParaRPr>
          </a:p>
          <a:p>
            <a:pPr indent="0" lvl="0" marL="0" rtl="0" algn="ctr">
              <a:spcBef>
                <a:spcPts val="0"/>
              </a:spcBef>
              <a:spcAft>
                <a:spcPts val="0"/>
              </a:spcAft>
              <a:buClr>
                <a:schemeClr val="dk2"/>
              </a:buClr>
              <a:buSzPts val="4680"/>
              <a:buFont typeface="Algerian"/>
              <a:buNone/>
            </a:pPr>
            <a:r>
              <a:t/>
            </a:r>
            <a:endParaRPr sz="2880">
              <a:latin typeface="Algerian"/>
              <a:ea typeface="Algerian"/>
              <a:cs typeface="Algerian"/>
              <a:sym typeface="Algerian"/>
            </a:endParaRPr>
          </a:p>
          <a:p>
            <a:pPr indent="0" lvl="0" marL="0" rtl="0" algn="ctr">
              <a:spcBef>
                <a:spcPts val="0"/>
              </a:spcBef>
              <a:spcAft>
                <a:spcPts val="0"/>
              </a:spcAft>
              <a:buClr>
                <a:schemeClr val="dk2"/>
              </a:buClr>
              <a:buSzPts val="4680"/>
              <a:buFont typeface="Algerian"/>
              <a:buNone/>
            </a:pPr>
            <a:r>
              <a:rPr lang="en-US" sz="4080">
                <a:latin typeface="Algerian"/>
                <a:ea typeface="Algerian"/>
                <a:cs typeface="Algerian"/>
                <a:sym typeface="Algerian"/>
              </a:rPr>
              <a:t>Railway Management System</a:t>
            </a:r>
            <a:endParaRPr sz="4080">
              <a:latin typeface="Algerian"/>
              <a:ea typeface="Algerian"/>
              <a:cs typeface="Algerian"/>
              <a:sym typeface="Algerian"/>
            </a:endParaRPr>
          </a:p>
        </p:txBody>
      </p:sp>
      <p:sp>
        <p:nvSpPr>
          <p:cNvPr id="94" name="Google Shape;94;p14"/>
          <p:cNvSpPr txBox="1"/>
          <p:nvPr>
            <p:ph idx="1" type="subTitle"/>
          </p:nvPr>
        </p:nvSpPr>
        <p:spPr>
          <a:xfrm>
            <a:off x="132522" y="3624470"/>
            <a:ext cx="5393635" cy="2922103"/>
          </a:xfrm>
          <a:prstGeom prst="rect">
            <a:avLst/>
          </a:prstGeom>
          <a:noFill/>
          <a:ln>
            <a:noFill/>
          </a:ln>
        </p:spPr>
        <p:txBody>
          <a:bodyPr anchorCtr="0" anchor="t" bIns="45700" lIns="91425" spcFirstLastPara="1" rIns="91425" wrap="square" tIns="45700">
            <a:noAutofit/>
          </a:bodyPr>
          <a:lstStyle/>
          <a:p>
            <a:pPr indent="0" lvl="0" marL="0" rtl="0" algn="ctr">
              <a:lnSpc>
                <a:spcPct val="80000"/>
              </a:lnSpc>
              <a:spcBef>
                <a:spcPts val="0"/>
              </a:spcBef>
              <a:spcAft>
                <a:spcPts val="0"/>
              </a:spcAft>
              <a:buSzPts val="4669"/>
              <a:buNone/>
            </a:pPr>
            <a:r>
              <a:rPr lang="en-US" sz="3220">
                <a:solidFill>
                  <a:schemeClr val="dk2"/>
                </a:solidFill>
                <a:latin typeface="Algerian"/>
                <a:ea typeface="Algerian"/>
                <a:cs typeface="Algerian"/>
                <a:sym typeface="Algerian"/>
              </a:rPr>
              <a:t>Submitted By:</a:t>
            </a:r>
            <a:endParaRPr/>
          </a:p>
          <a:p>
            <a:pPr indent="0" lvl="0" marL="0" rtl="0" algn="ctr">
              <a:lnSpc>
                <a:spcPct val="80000"/>
              </a:lnSpc>
              <a:spcBef>
                <a:spcPts val="1244"/>
              </a:spcBef>
              <a:spcAft>
                <a:spcPts val="0"/>
              </a:spcAft>
              <a:buSzPts val="4669"/>
              <a:buNone/>
            </a:pPr>
            <a:r>
              <a:rPr lang="en-US" sz="3220">
                <a:solidFill>
                  <a:schemeClr val="dk2"/>
                </a:solidFill>
                <a:latin typeface="Algerian"/>
                <a:ea typeface="Algerian"/>
                <a:cs typeface="Algerian"/>
                <a:sym typeface="Algerian"/>
              </a:rPr>
              <a:t>Group Name: Overwatch</a:t>
            </a:r>
            <a:endParaRPr/>
          </a:p>
          <a:p>
            <a:pPr indent="0" lvl="0" marL="0" rtl="0" algn="ctr">
              <a:lnSpc>
                <a:spcPct val="80000"/>
              </a:lnSpc>
              <a:spcBef>
                <a:spcPts val="964"/>
              </a:spcBef>
              <a:spcAft>
                <a:spcPts val="0"/>
              </a:spcAft>
              <a:buSzPts val="2639"/>
              <a:buNone/>
            </a:pPr>
            <a:r>
              <a:t/>
            </a:r>
            <a:endParaRPr/>
          </a:p>
          <a:p>
            <a:pPr indent="0" lvl="0" marL="0" rtl="0" algn="l">
              <a:lnSpc>
                <a:spcPct val="80000"/>
              </a:lnSpc>
              <a:spcBef>
                <a:spcPts val="964"/>
              </a:spcBef>
              <a:spcAft>
                <a:spcPts val="0"/>
              </a:spcAft>
              <a:buSzPts val="2639"/>
              <a:buNone/>
            </a:pPr>
            <a:r>
              <a:rPr b="1" lang="en-US" sz="1820">
                <a:solidFill>
                  <a:schemeClr val="dk2"/>
                </a:solidFill>
                <a:latin typeface="Arial"/>
                <a:ea typeface="Arial"/>
                <a:cs typeface="Arial"/>
                <a:sym typeface="Arial"/>
              </a:rPr>
              <a:t>   	  </a:t>
            </a:r>
            <a:r>
              <a:rPr b="1" lang="en-US" sz="1820">
                <a:solidFill>
                  <a:schemeClr val="dk2"/>
                </a:solidFill>
                <a:latin typeface="Arial"/>
                <a:ea typeface="Arial"/>
                <a:cs typeface="Arial"/>
                <a:sym typeface="Arial"/>
              </a:rPr>
              <a:t>Arpon Goswami	  2015200000072</a:t>
            </a:r>
            <a:endParaRPr/>
          </a:p>
          <a:p>
            <a:pPr indent="457200" lvl="0" marL="0" rtl="0" algn="l">
              <a:lnSpc>
                <a:spcPct val="80000"/>
              </a:lnSpc>
              <a:spcBef>
                <a:spcPts val="964"/>
              </a:spcBef>
              <a:spcAft>
                <a:spcPts val="0"/>
              </a:spcAft>
              <a:buSzPts val="2639"/>
              <a:buNone/>
            </a:pPr>
            <a:r>
              <a:rPr lang="en-US"/>
              <a:t>  </a:t>
            </a:r>
            <a:r>
              <a:rPr b="1" lang="en-US" sz="1820">
                <a:solidFill>
                  <a:schemeClr val="dk2"/>
                </a:solidFill>
                <a:latin typeface="Arial"/>
                <a:ea typeface="Arial"/>
                <a:cs typeface="Arial"/>
                <a:sym typeface="Arial"/>
              </a:rPr>
              <a:t>Faria Lara			  2015000000204</a:t>
            </a:r>
            <a:endParaRPr b="1" sz="1820">
              <a:solidFill>
                <a:schemeClr val="dk2"/>
              </a:solidFill>
              <a:latin typeface="Arial"/>
              <a:ea typeface="Arial"/>
              <a:cs typeface="Arial"/>
              <a:sym typeface="Arial"/>
            </a:endParaRPr>
          </a:p>
          <a:p>
            <a:pPr indent="0" lvl="0" marL="0" rtl="0" algn="l">
              <a:lnSpc>
                <a:spcPct val="80000"/>
              </a:lnSpc>
              <a:spcBef>
                <a:spcPts val="964"/>
              </a:spcBef>
              <a:spcAft>
                <a:spcPts val="0"/>
              </a:spcAft>
              <a:buSzPts val="2639"/>
              <a:buNone/>
            </a:pPr>
            <a:r>
              <a:rPr b="1" lang="en-US" sz="1820">
                <a:solidFill>
                  <a:schemeClr val="dk2"/>
                </a:solidFill>
                <a:latin typeface="Arial"/>
                <a:ea typeface="Arial"/>
                <a:cs typeface="Arial"/>
                <a:sym typeface="Arial"/>
              </a:rPr>
              <a:t>         </a:t>
            </a:r>
            <a:r>
              <a:rPr b="1" lang="en-US" sz="1820">
                <a:solidFill>
                  <a:schemeClr val="dk2"/>
                </a:solidFill>
                <a:latin typeface="Arial"/>
                <a:ea typeface="Arial"/>
                <a:cs typeface="Arial"/>
                <a:sym typeface="Arial"/>
              </a:rPr>
              <a:t>Md. Redwan Asif       2015200000081</a:t>
            </a:r>
            <a:endParaRPr/>
          </a:p>
          <a:p>
            <a:pPr indent="0" lvl="0" marL="0" rtl="0" algn="ctr">
              <a:lnSpc>
                <a:spcPct val="80000"/>
              </a:lnSpc>
              <a:spcBef>
                <a:spcPts val="964"/>
              </a:spcBef>
              <a:spcAft>
                <a:spcPts val="0"/>
              </a:spcAft>
              <a:buSzPts val="2639"/>
              <a:buNone/>
            </a:pPr>
            <a:r>
              <a:rPr b="1" lang="en-US" sz="1820">
                <a:solidFill>
                  <a:schemeClr val="dk2"/>
                </a:solidFill>
                <a:latin typeface="Arial"/>
                <a:ea typeface="Arial"/>
                <a:cs typeface="Arial"/>
                <a:sym typeface="Arial"/>
              </a:rPr>
              <a:t>                                  (Section: 11)</a:t>
            </a:r>
            <a:endParaRPr b="1" sz="1820">
              <a:solidFill>
                <a:schemeClr val="dk2"/>
              </a:solidFill>
              <a:latin typeface="Arial"/>
              <a:ea typeface="Arial"/>
              <a:cs typeface="Arial"/>
              <a:sym typeface="Arial"/>
            </a:endParaRPr>
          </a:p>
          <a:p>
            <a:pPr indent="0" lvl="0" marL="0" rtl="0" algn="ctr">
              <a:lnSpc>
                <a:spcPct val="80000"/>
              </a:lnSpc>
              <a:spcBef>
                <a:spcPts val="964"/>
              </a:spcBef>
              <a:spcAft>
                <a:spcPts val="0"/>
              </a:spcAft>
              <a:buSzPts val="2639"/>
              <a:buNone/>
            </a:pPr>
            <a:r>
              <a:rPr b="1" lang="en-US" sz="1820">
                <a:solidFill>
                  <a:schemeClr val="dk2"/>
                </a:solidFill>
                <a:latin typeface="Arial"/>
                <a:ea typeface="Arial"/>
                <a:cs typeface="Arial"/>
                <a:sym typeface="Arial"/>
              </a:rPr>
              <a:t>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3"/>
          <p:cNvSpPr txBox="1"/>
          <p:nvPr>
            <p:ph type="title"/>
          </p:nvPr>
        </p:nvSpPr>
        <p:spPr>
          <a:xfrm>
            <a:off x="1484300" y="2230925"/>
            <a:ext cx="10018800" cy="20160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US" sz="5100">
                <a:latin typeface="Algerian"/>
                <a:ea typeface="Algerian"/>
                <a:cs typeface="Algerian"/>
                <a:sym typeface="Algerian"/>
              </a:rPr>
              <a:t>Data Flow Diagram...</a:t>
            </a:r>
            <a:endParaRPr sz="5100">
              <a:latin typeface="Algerian"/>
              <a:ea typeface="Algerian"/>
              <a:cs typeface="Algerian"/>
              <a:sym typeface="Algeri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pic>
        <p:nvPicPr>
          <p:cNvPr id="147" name="Google Shape;147;p24"/>
          <p:cNvPicPr preferRelativeResize="0"/>
          <p:nvPr/>
        </p:nvPicPr>
        <p:blipFill>
          <a:blip r:embed="rId3">
            <a:alphaModFix/>
          </a:blip>
          <a:stretch>
            <a:fillRect/>
          </a:stretch>
        </p:blipFill>
        <p:spPr>
          <a:xfrm>
            <a:off x="688163" y="0"/>
            <a:ext cx="10815676" cy="6858002"/>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pic>
        <p:nvPicPr>
          <p:cNvPr id="152" name="Google Shape;152;p25"/>
          <p:cNvPicPr preferRelativeResize="0"/>
          <p:nvPr/>
        </p:nvPicPr>
        <p:blipFill>
          <a:blip r:embed="rId3">
            <a:alphaModFix/>
          </a:blip>
          <a:stretch>
            <a:fillRect/>
          </a:stretch>
        </p:blipFill>
        <p:spPr>
          <a:xfrm>
            <a:off x="0" y="0"/>
            <a:ext cx="12192001" cy="6857997"/>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6"/>
          <p:cNvSpPr txBox="1"/>
          <p:nvPr/>
        </p:nvSpPr>
        <p:spPr>
          <a:xfrm>
            <a:off x="698450" y="3103050"/>
            <a:ext cx="3608400" cy="65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2000" u="sng">
                <a:latin typeface="Algerian"/>
                <a:ea typeface="Algerian"/>
                <a:cs typeface="Algerian"/>
                <a:sym typeface="Algerian"/>
              </a:rPr>
              <a:t>Authenticate</a:t>
            </a:r>
            <a:r>
              <a:rPr b="1" lang="en-US" sz="2000">
                <a:latin typeface="Algerian"/>
                <a:ea typeface="Algerian"/>
                <a:cs typeface="Algerian"/>
                <a:sym typeface="Algerian"/>
              </a:rPr>
              <a:t>...</a:t>
            </a:r>
            <a:endParaRPr b="1" sz="2000">
              <a:latin typeface="Algerian"/>
              <a:ea typeface="Algerian"/>
              <a:cs typeface="Algerian"/>
              <a:sym typeface="Algerian"/>
            </a:endParaRPr>
          </a:p>
        </p:txBody>
      </p:sp>
      <p:pic>
        <p:nvPicPr>
          <p:cNvPr id="158" name="Google Shape;158;p26"/>
          <p:cNvPicPr preferRelativeResize="0"/>
          <p:nvPr/>
        </p:nvPicPr>
        <p:blipFill>
          <a:blip r:embed="rId3">
            <a:alphaModFix/>
          </a:blip>
          <a:stretch>
            <a:fillRect/>
          </a:stretch>
        </p:blipFill>
        <p:spPr>
          <a:xfrm>
            <a:off x="4459250" y="152400"/>
            <a:ext cx="7286225" cy="6553198"/>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pic>
        <p:nvPicPr>
          <p:cNvPr id="163" name="Google Shape;163;p27"/>
          <p:cNvPicPr preferRelativeResize="0"/>
          <p:nvPr/>
        </p:nvPicPr>
        <p:blipFill>
          <a:blip r:embed="rId3">
            <a:alphaModFix/>
          </a:blip>
          <a:stretch>
            <a:fillRect/>
          </a:stretch>
        </p:blipFill>
        <p:spPr>
          <a:xfrm>
            <a:off x="3828750" y="152400"/>
            <a:ext cx="8274203" cy="6553199"/>
          </a:xfrm>
          <a:prstGeom prst="rect">
            <a:avLst/>
          </a:prstGeom>
          <a:noFill/>
          <a:ln>
            <a:noFill/>
          </a:ln>
        </p:spPr>
      </p:pic>
      <p:sp>
        <p:nvSpPr>
          <p:cNvPr id="164" name="Google Shape;164;p27"/>
          <p:cNvSpPr txBox="1"/>
          <p:nvPr/>
        </p:nvSpPr>
        <p:spPr>
          <a:xfrm>
            <a:off x="611100" y="3103050"/>
            <a:ext cx="5587200" cy="65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2000" u="sng">
                <a:latin typeface="Algerian"/>
                <a:ea typeface="Algerian"/>
                <a:cs typeface="Algerian"/>
                <a:sym typeface="Algerian"/>
              </a:rPr>
              <a:t>Customer Service</a:t>
            </a:r>
            <a:r>
              <a:rPr b="1" lang="en-US" sz="2000">
                <a:latin typeface="Algerian"/>
                <a:ea typeface="Algerian"/>
                <a:cs typeface="Algerian"/>
                <a:sym typeface="Algerian"/>
              </a:rPr>
              <a:t>...</a:t>
            </a:r>
            <a:endParaRPr b="1" sz="2000">
              <a:latin typeface="Algerian"/>
              <a:ea typeface="Algerian"/>
              <a:cs typeface="Algerian"/>
              <a:sym typeface="Algeri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pic>
        <p:nvPicPr>
          <p:cNvPr id="169" name="Google Shape;169;p28"/>
          <p:cNvPicPr preferRelativeResize="0"/>
          <p:nvPr/>
        </p:nvPicPr>
        <p:blipFill>
          <a:blip r:embed="rId3">
            <a:alphaModFix/>
          </a:blip>
          <a:stretch>
            <a:fillRect/>
          </a:stretch>
        </p:blipFill>
        <p:spPr>
          <a:xfrm>
            <a:off x="4915175" y="152400"/>
            <a:ext cx="6898887" cy="6553199"/>
          </a:xfrm>
          <a:prstGeom prst="rect">
            <a:avLst/>
          </a:prstGeom>
          <a:noFill/>
          <a:ln>
            <a:noFill/>
          </a:ln>
        </p:spPr>
      </p:pic>
      <p:sp>
        <p:nvSpPr>
          <p:cNvPr id="170" name="Google Shape;170;p28"/>
          <p:cNvSpPr txBox="1"/>
          <p:nvPr/>
        </p:nvSpPr>
        <p:spPr>
          <a:xfrm>
            <a:off x="572300" y="3103050"/>
            <a:ext cx="5587200" cy="65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2000" u="sng">
                <a:latin typeface="Algerian"/>
                <a:ea typeface="Algerian"/>
                <a:cs typeface="Algerian"/>
                <a:sym typeface="Algerian"/>
              </a:rPr>
              <a:t>Timetable Management</a:t>
            </a:r>
            <a:r>
              <a:rPr b="1" lang="en-US" sz="2000">
                <a:latin typeface="Algerian"/>
                <a:ea typeface="Algerian"/>
                <a:cs typeface="Algerian"/>
                <a:sym typeface="Algerian"/>
              </a:rPr>
              <a:t>...</a:t>
            </a:r>
            <a:endParaRPr b="1" sz="2000">
              <a:latin typeface="Algerian"/>
              <a:ea typeface="Algerian"/>
              <a:cs typeface="Algerian"/>
              <a:sym typeface="Algeria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pic>
        <p:nvPicPr>
          <p:cNvPr id="175" name="Google Shape;175;p29"/>
          <p:cNvPicPr preferRelativeResize="0"/>
          <p:nvPr/>
        </p:nvPicPr>
        <p:blipFill>
          <a:blip r:embed="rId3">
            <a:alphaModFix/>
          </a:blip>
          <a:stretch>
            <a:fillRect/>
          </a:stretch>
        </p:blipFill>
        <p:spPr>
          <a:xfrm>
            <a:off x="4898575" y="152400"/>
            <a:ext cx="6940825" cy="6553202"/>
          </a:xfrm>
          <a:prstGeom prst="rect">
            <a:avLst/>
          </a:prstGeom>
          <a:noFill/>
          <a:ln>
            <a:noFill/>
          </a:ln>
        </p:spPr>
      </p:pic>
      <p:sp>
        <p:nvSpPr>
          <p:cNvPr id="176" name="Google Shape;176;p29"/>
          <p:cNvSpPr txBox="1"/>
          <p:nvPr/>
        </p:nvSpPr>
        <p:spPr>
          <a:xfrm>
            <a:off x="785700" y="3103050"/>
            <a:ext cx="5587200" cy="65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2000" u="sng">
                <a:latin typeface="Algerian"/>
                <a:ea typeface="Algerian"/>
                <a:cs typeface="Algerian"/>
                <a:sym typeface="Algerian"/>
              </a:rPr>
              <a:t>Train Management</a:t>
            </a:r>
            <a:r>
              <a:rPr b="1" lang="en-US" sz="2000">
                <a:latin typeface="Algerian"/>
                <a:ea typeface="Algerian"/>
                <a:cs typeface="Algerian"/>
                <a:sym typeface="Algerian"/>
              </a:rPr>
              <a:t>...</a:t>
            </a:r>
            <a:endParaRPr b="1" sz="2000">
              <a:latin typeface="Algerian"/>
              <a:ea typeface="Algerian"/>
              <a:cs typeface="Algerian"/>
              <a:sym typeface="Algerian"/>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pic>
        <p:nvPicPr>
          <p:cNvPr id="181" name="Google Shape;181;p30"/>
          <p:cNvPicPr preferRelativeResize="0"/>
          <p:nvPr/>
        </p:nvPicPr>
        <p:blipFill>
          <a:blip r:embed="rId3">
            <a:alphaModFix/>
          </a:blip>
          <a:stretch>
            <a:fillRect/>
          </a:stretch>
        </p:blipFill>
        <p:spPr>
          <a:xfrm>
            <a:off x="2855550" y="152400"/>
            <a:ext cx="9569420" cy="6553200"/>
          </a:xfrm>
          <a:prstGeom prst="rect">
            <a:avLst/>
          </a:prstGeom>
          <a:noFill/>
          <a:ln>
            <a:noFill/>
          </a:ln>
        </p:spPr>
      </p:pic>
      <p:sp>
        <p:nvSpPr>
          <p:cNvPr id="182" name="Google Shape;182;p30"/>
          <p:cNvSpPr txBox="1"/>
          <p:nvPr/>
        </p:nvSpPr>
        <p:spPr>
          <a:xfrm>
            <a:off x="-58250" y="3102900"/>
            <a:ext cx="5591100" cy="65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2000" u="sng">
                <a:latin typeface="Algerian"/>
                <a:ea typeface="Algerian"/>
                <a:cs typeface="Algerian"/>
                <a:sym typeface="Algerian"/>
              </a:rPr>
              <a:t>Booking Management</a:t>
            </a:r>
            <a:r>
              <a:rPr b="1" lang="en-US" sz="2000">
                <a:latin typeface="Algerian"/>
                <a:ea typeface="Algerian"/>
                <a:cs typeface="Algerian"/>
                <a:sym typeface="Algerian"/>
              </a:rPr>
              <a:t>...</a:t>
            </a:r>
            <a:endParaRPr b="1" sz="2000">
              <a:latin typeface="Algerian"/>
              <a:ea typeface="Algerian"/>
              <a:cs typeface="Algerian"/>
              <a:sym typeface="Algerian"/>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31"/>
          <p:cNvSpPr txBox="1"/>
          <p:nvPr>
            <p:ph type="title"/>
          </p:nvPr>
        </p:nvSpPr>
        <p:spPr>
          <a:xfrm>
            <a:off x="4492547" y="808415"/>
            <a:ext cx="3869700" cy="6528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3959"/>
              <a:buFont typeface="Algerian"/>
              <a:buNone/>
            </a:pPr>
            <a:r>
              <a:rPr lang="en-US" sz="3959">
                <a:latin typeface="Algerian"/>
                <a:ea typeface="Algerian"/>
                <a:cs typeface="Algerian"/>
                <a:sym typeface="Algerian"/>
              </a:rPr>
              <a:t>Requirements</a:t>
            </a:r>
            <a:br>
              <a:rPr lang="en-US" sz="1620">
                <a:latin typeface="Calibri"/>
                <a:ea typeface="Calibri"/>
                <a:cs typeface="Calibri"/>
                <a:sym typeface="Calibri"/>
              </a:rPr>
            </a:br>
            <a:endParaRPr sz="3600"/>
          </a:p>
        </p:txBody>
      </p:sp>
      <p:sp>
        <p:nvSpPr>
          <p:cNvPr id="188" name="Google Shape;188;p31"/>
          <p:cNvSpPr txBox="1"/>
          <p:nvPr>
            <p:ph idx="1" type="body"/>
          </p:nvPr>
        </p:nvSpPr>
        <p:spPr>
          <a:xfrm>
            <a:off x="1630025" y="3152550"/>
            <a:ext cx="9594600" cy="2520900"/>
          </a:xfrm>
          <a:prstGeom prst="rect">
            <a:avLst/>
          </a:prstGeom>
          <a:noFill/>
          <a:ln>
            <a:noFill/>
          </a:ln>
        </p:spPr>
        <p:txBody>
          <a:bodyPr anchorCtr="0" anchor="ctr" bIns="45700" lIns="91425" spcFirstLastPara="1" rIns="91425" wrap="square" tIns="45700">
            <a:noAutofit/>
          </a:bodyPr>
          <a:lstStyle/>
          <a:p>
            <a:pPr indent="0" lvl="0" marL="0" marR="0" rtl="0" algn="just">
              <a:lnSpc>
                <a:spcPct val="115000"/>
              </a:lnSpc>
              <a:spcBef>
                <a:spcPts val="0"/>
              </a:spcBef>
              <a:spcAft>
                <a:spcPts val="0"/>
              </a:spcAft>
              <a:buSzPts val="2610"/>
              <a:buNone/>
            </a:pPr>
            <a:r>
              <a:t/>
            </a:r>
            <a:endParaRPr sz="1800">
              <a:latin typeface="Calibri"/>
              <a:ea typeface="Calibri"/>
              <a:cs typeface="Calibri"/>
              <a:sym typeface="Calibri"/>
            </a:endParaRPr>
          </a:p>
          <a:p>
            <a:pPr indent="0" lvl="0" marL="0" rtl="0" algn="just">
              <a:lnSpc>
                <a:spcPct val="115000"/>
              </a:lnSpc>
              <a:spcBef>
                <a:spcPts val="0"/>
              </a:spcBef>
              <a:spcAft>
                <a:spcPts val="0"/>
              </a:spcAft>
              <a:buSzPts val="3480"/>
              <a:buChar char="●"/>
            </a:pPr>
            <a:r>
              <a:rPr lang="en-US">
                <a:latin typeface="Calibri"/>
                <a:ea typeface="Calibri"/>
                <a:cs typeface="Calibri"/>
                <a:sym typeface="Calibri"/>
              </a:rPr>
              <a:t> </a:t>
            </a:r>
            <a:r>
              <a:rPr lang="en-US" sz="2100">
                <a:latin typeface="Arial"/>
                <a:ea typeface="Arial"/>
                <a:cs typeface="Arial"/>
                <a:sym typeface="Arial"/>
              </a:rPr>
              <a:t>The database system must be secured.</a:t>
            </a:r>
            <a:endParaRPr sz="2100"/>
          </a:p>
          <a:p>
            <a:pPr indent="-25400" lvl="0" marL="0" rtl="0" algn="just">
              <a:lnSpc>
                <a:spcPct val="115000"/>
              </a:lnSpc>
              <a:spcBef>
                <a:spcPts val="0"/>
              </a:spcBef>
              <a:spcAft>
                <a:spcPts val="0"/>
              </a:spcAft>
              <a:buSzPts val="3880"/>
              <a:buChar char="●"/>
            </a:pPr>
            <a:r>
              <a:rPr lang="en-US" sz="2100">
                <a:latin typeface="Arial"/>
                <a:ea typeface="Arial"/>
                <a:cs typeface="Arial"/>
                <a:sym typeface="Arial"/>
              </a:rPr>
              <a:t> There has to be a feedback section where people will be able to share their valuable opinions and suggestions.</a:t>
            </a:r>
            <a:endParaRPr sz="2100"/>
          </a:p>
          <a:p>
            <a:pPr indent="-25400" lvl="0" marL="0" rtl="0" algn="just">
              <a:lnSpc>
                <a:spcPct val="115000"/>
              </a:lnSpc>
              <a:spcBef>
                <a:spcPts val="0"/>
              </a:spcBef>
              <a:spcAft>
                <a:spcPts val="0"/>
              </a:spcAft>
              <a:buSzPts val="3880"/>
              <a:buChar char="●"/>
            </a:pPr>
            <a:r>
              <a:rPr lang="en-US" sz="2100">
                <a:latin typeface="Arial"/>
                <a:ea typeface="Arial"/>
                <a:cs typeface="Arial"/>
                <a:sym typeface="Arial"/>
              </a:rPr>
              <a:t> Must be easy to use and comprehend.</a:t>
            </a:r>
            <a:endParaRPr sz="2100"/>
          </a:p>
          <a:p>
            <a:pPr indent="-25400" lvl="0" marL="0" rtl="0" algn="just">
              <a:lnSpc>
                <a:spcPct val="115000"/>
              </a:lnSpc>
              <a:spcBef>
                <a:spcPts val="0"/>
              </a:spcBef>
              <a:spcAft>
                <a:spcPts val="0"/>
              </a:spcAft>
              <a:buSzPts val="3880"/>
              <a:buChar char="●"/>
            </a:pPr>
            <a:r>
              <a:rPr lang="en-US" sz="2100">
                <a:latin typeface="Arial"/>
                <a:ea typeface="Arial"/>
                <a:cs typeface="Arial"/>
                <a:sym typeface="Arial"/>
              </a:rPr>
              <a:t> Employees must be well trained for new change. Or new and more  capable employees have to replace the others.</a:t>
            </a:r>
            <a:endParaRPr sz="2100"/>
          </a:p>
          <a:p>
            <a:pPr indent="220980" lvl="0" marL="0" rtl="0" algn="just">
              <a:lnSpc>
                <a:spcPct val="115000"/>
              </a:lnSpc>
              <a:spcBef>
                <a:spcPts val="0"/>
              </a:spcBef>
              <a:spcAft>
                <a:spcPts val="0"/>
              </a:spcAft>
              <a:buSzPts val="3480"/>
              <a:buNone/>
            </a:pPr>
            <a:r>
              <a:t/>
            </a:r>
            <a:endParaRPr sz="2100">
              <a:latin typeface="Arial"/>
              <a:ea typeface="Arial"/>
              <a:cs typeface="Arial"/>
              <a:sym typeface="Arial"/>
            </a:endParaRPr>
          </a:p>
          <a:p>
            <a:pPr indent="165735" lvl="0" marL="0" rtl="0" algn="just">
              <a:lnSpc>
                <a:spcPct val="115000"/>
              </a:lnSpc>
              <a:spcBef>
                <a:spcPts val="0"/>
              </a:spcBef>
              <a:spcAft>
                <a:spcPts val="0"/>
              </a:spcAft>
              <a:buSzPts val="2610"/>
              <a:buNone/>
            </a:pPr>
            <a:r>
              <a:t/>
            </a:r>
            <a:endParaRPr sz="1800">
              <a:latin typeface="Calibri"/>
              <a:ea typeface="Calibri"/>
              <a:cs typeface="Calibri"/>
              <a:sym typeface="Calibri"/>
            </a:endParaRPr>
          </a:p>
          <a:p>
            <a:pPr indent="165735" lvl="0" marL="0" rtl="0" algn="just">
              <a:lnSpc>
                <a:spcPct val="115000"/>
              </a:lnSpc>
              <a:spcBef>
                <a:spcPts val="0"/>
              </a:spcBef>
              <a:spcAft>
                <a:spcPts val="0"/>
              </a:spcAft>
              <a:buSzPts val="2610"/>
              <a:buNone/>
            </a:pPr>
            <a:r>
              <a:t/>
            </a:r>
            <a:endParaRPr sz="1800">
              <a:latin typeface="Calibri"/>
              <a:ea typeface="Calibri"/>
              <a:cs typeface="Calibri"/>
              <a:sym typeface="Calibri"/>
            </a:endParaRPr>
          </a:p>
          <a:p>
            <a:pPr indent="165735" lvl="0" marL="0" rtl="0" algn="just">
              <a:lnSpc>
                <a:spcPct val="115000"/>
              </a:lnSpc>
              <a:spcBef>
                <a:spcPts val="0"/>
              </a:spcBef>
              <a:spcAft>
                <a:spcPts val="0"/>
              </a:spcAft>
              <a:buSzPts val="2610"/>
              <a:buNone/>
            </a:pPr>
            <a:r>
              <a:t/>
            </a:r>
            <a:endParaRPr sz="1800">
              <a:latin typeface="Calibri"/>
              <a:ea typeface="Calibri"/>
              <a:cs typeface="Calibri"/>
              <a:sym typeface="Calibri"/>
            </a:endParaRPr>
          </a:p>
          <a:p>
            <a:pPr indent="165735" lvl="0" marL="0" marR="0" rtl="0" algn="just">
              <a:lnSpc>
                <a:spcPct val="115000"/>
              </a:lnSpc>
              <a:spcBef>
                <a:spcPts val="0"/>
              </a:spcBef>
              <a:spcAft>
                <a:spcPts val="0"/>
              </a:spcAft>
              <a:buSzPts val="2610"/>
              <a:buNone/>
            </a:pPr>
            <a:r>
              <a:t/>
            </a:r>
            <a:endParaRPr sz="1800">
              <a:latin typeface="Calibri"/>
              <a:ea typeface="Calibri"/>
              <a:cs typeface="Calibri"/>
              <a:sym typeface="Calibri"/>
            </a:endParaRPr>
          </a:p>
          <a:p>
            <a:pPr indent="-64770" lvl="0" marL="285750" rtl="0" algn="l">
              <a:spcBef>
                <a:spcPts val="480"/>
              </a:spcBef>
              <a:spcAft>
                <a:spcPts val="0"/>
              </a:spcAft>
              <a:buSzPts val="3480"/>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2"/>
          <p:cNvSpPr txBox="1"/>
          <p:nvPr>
            <p:ph type="title"/>
          </p:nvPr>
        </p:nvSpPr>
        <p:spPr>
          <a:xfrm>
            <a:off x="4360011" y="895000"/>
            <a:ext cx="3471900" cy="6627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000"/>
              <a:buFont typeface="Algerian"/>
              <a:buNone/>
            </a:pPr>
            <a:r>
              <a:rPr b="1" lang="en-US">
                <a:latin typeface="Algerian"/>
                <a:ea typeface="Algerian"/>
                <a:cs typeface="Algerian"/>
                <a:sym typeface="Algerian"/>
              </a:rPr>
              <a:t>Constraints </a:t>
            </a:r>
            <a:br>
              <a:rPr lang="en-US">
                <a:latin typeface="Algerian"/>
                <a:ea typeface="Algerian"/>
                <a:cs typeface="Algerian"/>
                <a:sym typeface="Algerian"/>
              </a:rPr>
            </a:br>
            <a:endParaRPr/>
          </a:p>
        </p:txBody>
      </p:sp>
      <p:sp>
        <p:nvSpPr>
          <p:cNvPr id="194" name="Google Shape;194;p32"/>
          <p:cNvSpPr txBox="1"/>
          <p:nvPr>
            <p:ph idx="1" type="body"/>
          </p:nvPr>
        </p:nvSpPr>
        <p:spPr>
          <a:xfrm>
            <a:off x="1484300" y="2405625"/>
            <a:ext cx="9990900" cy="2502300"/>
          </a:xfrm>
          <a:prstGeom prst="rect">
            <a:avLst/>
          </a:prstGeom>
          <a:noFill/>
          <a:ln>
            <a:noFill/>
          </a:ln>
        </p:spPr>
        <p:txBody>
          <a:bodyPr anchorCtr="0" anchor="ctr" bIns="45700" lIns="91425" spcFirstLastPara="1" rIns="91425" wrap="square" tIns="45700">
            <a:noAutofit/>
          </a:bodyPr>
          <a:lstStyle/>
          <a:p>
            <a:pPr indent="-311150" lvl="0" marL="285750" rtl="0" algn="l">
              <a:spcBef>
                <a:spcPts val="0"/>
              </a:spcBef>
              <a:spcAft>
                <a:spcPts val="0"/>
              </a:spcAft>
              <a:buSzPts val="3880"/>
              <a:buChar char="●"/>
            </a:pPr>
            <a:r>
              <a:rPr lang="en-US" sz="2100">
                <a:latin typeface="Arial"/>
                <a:ea typeface="Arial"/>
                <a:cs typeface="Arial"/>
                <a:sym typeface="Arial"/>
              </a:rPr>
              <a:t>Minimize the cost as much as possible while making sure the outcome remains good.</a:t>
            </a:r>
            <a:endParaRPr sz="2100"/>
          </a:p>
          <a:p>
            <a:pPr indent="-311150" lvl="0" marL="285750" rtl="0" algn="l">
              <a:spcBef>
                <a:spcPts val="1080"/>
              </a:spcBef>
              <a:spcAft>
                <a:spcPts val="0"/>
              </a:spcAft>
              <a:buSzPts val="3880"/>
              <a:buChar char="●"/>
            </a:pPr>
            <a:r>
              <a:rPr lang="en-US" sz="2100">
                <a:latin typeface="Arial"/>
                <a:ea typeface="Arial"/>
                <a:cs typeface="Arial"/>
                <a:sym typeface="Arial"/>
              </a:rPr>
              <a:t>N</a:t>
            </a:r>
            <a:r>
              <a:rPr lang="en-US" sz="2100">
                <a:latin typeface="Arial"/>
                <a:ea typeface="Arial"/>
                <a:cs typeface="Arial"/>
                <a:sym typeface="Arial"/>
              </a:rPr>
              <a:t>ew upgrades must be done in a way where services can still be provided while the upgrade is ongoing.</a:t>
            </a:r>
            <a:endParaRPr sz="2100"/>
          </a:p>
          <a:p>
            <a:pPr indent="-64770" lvl="0" marL="285750" rtl="0" algn="l">
              <a:spcBef>
                <a:spcPts val="1080"/>
              </a:spcBef>
              <a:spcAft>
                <a:spcPts val="0"/>
              </a:spcAft>
              <a:buSzPts val="3480"/>
              <a:buNone/>
            </a:pPr>
            <a:r>
              <a:t/>
            </a:r>
            <a:endParaRPr sz="21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5"/>
          <p:cNvSpPr txBox="1"/>
          <p:nvPr>
            <p:ph type="title"/>
          </p:nvPr>
        </p:nvSpPr>
        <p:spPr>
          <a:xfrm>
            <a:off x="4658274" y="695501"/>
            <a:ext cx="3670800" cy="7188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000"/>
              <a:buFont typeface="Algerian"/>
              <a:buNone/>
            </a:pPr>
            <a:r>
              <a:rPr b="1" lang="en-US">
                <a:latin typeface="Algerian"/>
                <a:ea typeface="Algerian"/>
                <a:cs typeface="Algerian"/>
                <a:sym typeface="Algerian"/>
              </a:rPr>
              <a:t>Introduction</a:t>
            </a:r>
            <a:endParaRPr b="1"/>
          </a:p>
        </p:txBody>
      </p:sp>
      <p:sp>
        <p:nvSpPr>
          <p:cNvPr id="100" name="Google Shape;100;p15"/>
          <p:cNvSpPr txBox="1"/>
          <p:nvPr>
            <p:ph idx="1" type="body"/>
          </p:nvPr>
        </p:nvSpPr>
        <p:spPr>
          <a:xfrm>
            <a:off x="1484310" y="1577009"/>
            <a:ext cx="10018713" cy="4595190"/>
          </a:xfrm>
          <a:prstGeom prst="rect">
            <a:avLst/>
          </a:prstGeom>
          <a:noFill/>
          <a:ln>
            <a:noFill/>
          </a:ln>
        </p:spPr>
        <p:txBody>
          <a:bodyPr anchorCtr="0" anchor="ctr" bIns="45700" lIns="91425" spcFirstLastPara="1" rIns="91425" wrap="square" tIns="45700">
            <a:noAutofit/>
          </a:bodyPr>
          <a:lstStyle/>
          <a:p>
            <a:pPr indent="0" lvl="0" marL="0" rtl="0" algn="l">
              <a:lnSpc>
                <a:spcPct val="115000"/>
              </a:lnSpc>
              <a:spcBef>
                <a:spcPts val="1200"/>
              </a:spcBef>
              <a:spcAft>
                <a:spcPts val="0"/>
              </a:spcAft>
              <a:buClr>
                <a:schemeClr val="dk1"/>
              </a:buClr>
              <a:buSzPts val="1100"/>
              <a:buFont typeface="Arial"/>
              <a:buNone/>
            </a:pPr>
            <a:r>
              <a:rPr lang="en-US" sz="2100">
                <a:latin typeface="Arial"/>
                <a:ea typeface="Arial"/>
                <a:cs typeface="Arial"/>
                <a:sym typeface="Arial"/>
              </a:rPr>
              <a:t>Railway management system is a system which will help in making railway services more desirable than it is now.  Currently railway services are thought of as very bad. With the implementation of the railway management system, hopefully the usage and satisfaction level will increase. We will even be able to further improve the system according to the reviews collected via the system.</a:t>
            </a:r>
            <a:endParaRPr sz="2100">
              <a:latin typeface="Arial"/>
              <a:ea typeface="Arial"/>
              <a:cs typeface="Arial"/>
              <a:sym typeface="Arial"/>
            </a:endParaRPr>
          </a:p>
          <a:p>
            <a:pPr indent="0" lvl="0" marL="0" rtl="0" algn="l">
              <a:spcBef>
                <a:spcPts val="1200"/>
              </a:spcBef>
              <a:spcAft>
                <a:spcPts val="0"/>
              </a:spcAft>
              <a:buSzPts val="2610"/>
              <a:buNone/>
            </a:pPr>
            <a:r>
              <a:t/>
            </a:r>
            <a:endParaRPr>
              <a:latin typeface="Arial"/>
              <a:ea typeface="Arial"/>
              <a:cs typeface="Arial"/>
              <a:sym typeface="Arial"/>
            </a:endParaRPr>
          </a:p>
          <a:p>
            <a:pPr indent="0" lvl="0" marL="0" rtl="0" algn="l">
              <a:spcBef>
                <a:spcPts val="960"/>
              </a:spcBef>
              <a:spcAft>
                <a:spcPts val="0"/>
              </a:spcAft>
              <a:buSzPts val="2610"/>
              <a:buNone/>
            </a:pPr>
            <a:r>
              <a:rPr lang="en-US" sz="1800">
                <a:latin typeface="Calibri"/>
                <a:ea typeface="Calibri"/>
                <a:cs typeface="Calibri"/>
                <a:sym typeface="Calibri"/>
              </a:rPr>
              <a:t>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3"/>
          <p:cNvSpPr txBox="1"/>
          <p:nvPr>
            <p:ph type="title"/>
          </p:nvPr>
        </p:nvSpPr>
        <p:spPr>
          <a:xfrm>
            <a:off x="1086611" y="2552700"/>
            <a:ext cx="10018800" cy="17526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US"/>
              <a:t>Thank You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6"/>
          <p:cNvSpPr txBox="1"/>
          <p:nvPr>
            <p:ph type="title"/>
          </p:nvPr>
        </p:nvSpPr>
        <p:spPr>
          <a:xfrm>
            <a:off x="4999500" y="817950"/>
            <a:ext cx="3172800" cy="6528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000"/>
              <a:buFont typeface="Algerian"/>
              <a:buNone/>
            </a:pPr>
            <a:r>
              <a:rPr b="1" lang="en-US">
                <a:latin typeface="Algerian"/>
                <a:ea typeface="Algerian"/>
                <a:cs typeface="Algerian"/>
                <a:sym typeface="Algerian"/>
              </a:rPr>
              <a:t>Objective </a:t>
            </a:r>
            <a:br>
              <a:rPr lang="en-US">
                <a:latin typeface="Algerian"/>
                <a:ea typeface="Algerian"/>
                <a:cs typeface="Algerian"/>
                <a:sym typeface="Algerian"/>
              </a:rPr>
            </a:br>
            <a:endParaRPr>
              <a:latin typeface="Algerian"/>
              <a:ea typeface="Algerian"/>
              <a:cs typeface="Algerian"/>
              <a:sym typeface="Algerian"/>
            </a:endParaRPr>
          </a:p>
        </p:txBody>
      </p:sp>
      <p:sp>
        <p:nvSpPr>
          <p:cNvPr id="106" name="Google Shape;106;p16"/>
          <p:cNvSpPr txBox="1"/>
          <p:nvPr>
            <p:ph idx="1" type="body"/>
          </p:nvPr>
        </p:nvSpPr>
        <p:spPr>
          <a:xfrm>
            <a:off x="1586425" y="1470750"/>
            <a:ext cx="9833700" cy="4842000"/>
          </a:xfrm>
          <a:prstGeom prst="rect">
            <a:avLst/>
          </a:prstGeom>
          <a:noFill/>
          <a:ln>
            <a:noFill/>
          </a:ln>
        </p:spPr>
        <p:txBody>
          <a:bodyPr anchorCtr="0" anchor="ctr" bIns="45700" lIns="91425" spcFirstLastPara="1" rIns="91425" wrap="square" tIns="45700">
            <a:noAutofit/>
          </a:bodyPr>
          <a:lstStyle/>
          <a:p>
            <a:pPr indent="0" lvl="0" marL="0" rtl="0" algn="l">
              <a:lnSpc>
                <a:spcPct val="115000"/>
              </a:lnSpc>
              <a:spcBef>
                <a:spcPts val="1200"/>
              </a:spcBef>
              <a:spcAft>
                <a:spcPts val="0"/>
              </a:spcAft>
              <a:buClr>
                <a:schemeClr val="dk1"/>
              </a:buClr>
              <a:buSzPts val="1100"/>
              <a:buFont typeface="Arial"/>
              <a:buNone/>
            </a:pPr>
            <a:r>
              <a:rPr lang="en-US" sz="2100">
                <a:latin typeface="Arial"/>
                <a:ea typeface="Arial"/>
                <a:cs typeface="Arial"/>
                <a:sym typeface="Arial"/>
              </a:rPr>
              <a:t>Day to day life requires constant traveling from one place to another. Even though this traveling can be made easy via the use of railway services, many people choose to follow other means due to railway services not being as desirable. Even the people that does travel using the railway services, are not satisfied with the services provided. The objective of this project is to maximize public desire to use railway services and to make sure that the provided service leaves everyone satisfied. Also, to provide a platform where people can make suggestions or complaints which will help the services get better with time.</a:t>
            </a:r>
            <a:endParaRPr sz="2100">
              <a:latin typeface="Arial"/>
              <a:ea typeface="Arial"/>
              <a:cs typeface="Arial"/>
              <a:sym typeface="Arial"/>
            </a:endParaRPr>
          </a:p>
          <a:p>
            <a:pPr indent="0" lvl="0" marL="0" rtl="0" algn="l">
              <a:lnSpc>
                <a:spcPct val="115000"/>
              </a:lnSpc>
              <a:spcBef>
                <a:spcPts val="1200"/>
              </a:spcBef>
              <a:spcAft>
                <a:spcPts val="0"/>
              </a:spcAft>
              <a:buClr>
                <a:schemeClr val="dk1"/>
              </a:buClr>
              <a:buSzPts val="1100"/>
              <a:buFont typeface="Arial"/>
              <a:buNone/>
            </a:pPr>
            <a:r>
              <a:rPr lang="en-US"/>
              <a:t> </a:t>
            </a:r>
            <a:endParaRPr/>
          </a:p>
          <a:p>
            <a:pPr indent="-64770" lvl="0" marL="285750" rtl="0" algn="l">
              <a:spcBef>
                <a:spcPts val="1200"/>
              </a:spcBef>
              <a:spcAft>
                <a:spcPts val="0"/>
              </a:spcAft>
              <a:buSzPts val="3480"/>
              <a:buNone/>
            </a:pPr>
            <a:r>
              <a:t/>
            </a:r>
            <a:endParaRPr/>
          </a:p>
        </p:txBody>
      </p:sp>
      <p:sp>
        <p:nvSpPr>
          <p:cNvPr id="107" name="Google Shape;107;p16"/>
          <p:cNvSpPr txBox="1"/>
          <p:nvPr/>
        </p:nvSpPr>
        <p:spPr>
          <a:xfrm>
            <a:off x="2776250" y="2858875"/>
            <a:ext cx="9518700" cy="111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Corbel"/>
              <a:ea typeface="Corbel"/>
              <a:cs typeface="Corbel"/>
              <a:sym typeface="Corbe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7"/>
          <p:cNvSpPr txBox="1"/>
          <p:nvPr>
            <p:ph type="title"/>
          </p:nvPr>
        </p:nvSpPr>
        <p:spPr>
          <a:xfrm>
            <a:off x="1193111" y="2552700"/>
            <a:ext cx="10018800" cy="17526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US" sz="5200">
                <a:latin typeface="Algerian"/>
                <a:ea typeface="Algerian"/>
                <a:cs typeface="Algerian"/>
                <a:sym typeface="Algerian"/>
              </a:rPr>
              <a:t>Use Case Diagram...</a:t>
            </a:r>
            <a:endParaRPr sz="5200">
              <a:latin typeface="Algerian"/>
              <a:ea typeface="Algerian"/>
              <a:cs typeface="Algerian"/>
              <a:sym typeface="Algeri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pic>
        <p:nvPicPr>
          <p:cNvPr id="117" name="Google Shape;117;p18"/>
          <p:cNvPicPr preferRelativeResize="0"/>
          <p:nvPr/>
        </p:nvPicPr>
        <p:blipFill>
          <a:blip r:embed="rId3">
            <a:alphaModFix/>
          </a:blip>
          <a:stretch>
            <a:fillRect/>
          </a:stretch>
        </p:blipFill>
        <p:spPr>
          <a:xfrm>
            <a:off x="443663" y="41250"/>
            <a:ext cx="11304673" cy="677549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9"/>
          <p:cNvSpPr txBox="1"/>
          <p:nvPr>
            <p:ph type="title"/>
          </p:nvPr>
        </p:nvSpPr>
        <p:spPr>
          <a:xfrm>
            <a:off x="1086611" y="2552700"/>
            <a:ext cx="10018800" cy="17526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US" sz="5200">
                <a:latin typeface="Algerian"/>
                <a:ea typeface="Algerian"/>
                <a:cs typeface="Algerian"/>
                <a:sym typeface="Algerian"/>
              </a:rPr>
              <a:t>Activity Diagram...</a:t>
            </a:r>
            <a:endParaRPr sz="5200">
              <a:latin typeface="Algerian"/>
              <a:ea typeface="Algerian"/>
              <a:cs typeface="Algerian"/>
              <a:sym typeface="Algeri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pic>
        <p:nvPicPr>
          <p:cNvPr id="127" name="Google Shape;127;p20"/>
          <p:cNvPicPr preferRelativeResize="0"/>
          <p:nvPr/>
        </p:nvPicPr>
        <p:blipFill>
          <a:blip r:embed="rId3">
            <a:alphaModFix/>
          </a:blip>
          <a:stretch>
            <a:fillRect/>
          </a:stretch>
        </p:blipFill>
        <p:spPr>
          <a:xfrm>
            <a:off x="3619050" y="99150"/>
            <a:ext cx="5486403" cy="662665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1"/>
          <p:cNvSpPr txBox="1"/>
          <p:nvPr>
            <p:ph type="title"/>
          </p:nvPr>
        </p:nvSpPr>
        <p:spPr>
          <a:xfrm>
            <a:off x="1484300" y="2445750"/>
            <a:ext cx="10018800" cy="20493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US" sz="4200">
                <a:latin typeface="Algerian"/>
                <a:ea typeface="Algerian"/>
                <a:cs typeface="Algerian"/>
                <a:sym typeface="Algerian"/>
              </a:rPr>
              <a:t>En</a:t>
            </a:r>
            <a:r>
              <a:rPr lang="en-US" sz="4200">
                <a:latin typeface="Algerian"/>
                <a:ea typeface="Algerian"/>
                <a:cs typeface="Algerian"/>
                <a:sym typeface="Algerian"/>
              </a:rPr>
              <a:t>tity Relationship Diagram...</a:t>
            </a:r>
            <a:endParaRPr sz="5200">
              <a:latin typeface="Algerian"/>
              <a:ea typeface="Algerian"/>
              <a:cs typeface="Algerian"/>
              <a:sym typeface="Algeri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pic>
        <p:nvPicPr>
          <p:cNvPr id="137" name="Google Shape;137;p22"/>
          <p:cNvPicPr preferRelativeResize="0"/>
          <p:nvPr/>
        </p:nvPicPr>
        <p:blipFill>
          <a:blip r:embed="rId3">
            <a:alphaModFix/>
          </a:blip>
          <a:stretch>
            <a:fillRect/>
          </a:stretch>
        </p:blipFill>
        <p:spPr>
          <a:xfrm>
            <a:off x="0" y="5538"/>
            <a:ext cx="12192004" cy="6846913"/>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