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0" r:id="rId7"/>
    <p:sldId id="266" r:id="rId8"/>
    <p:sldId id="259" r:id="rId9"/>
    <p:sldId id="263" r:id="rId10"/>
    <p:sldId id="267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55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9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7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7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2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3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0078-B553-4564-BFAE-1B957D4EDEC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D82E-BF78-4A1A-8C65-1F099A78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9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02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49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3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7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01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2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16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5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296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</cp:revision>
  <dcterms:created xsi:type="dcterms:W3CDTF">2020-08-08T02:53:23Z</dcterms:created>
  <dcterms:modified xsi:type="dcterms:W3CDTF">2020-08-08T02:54:00Z</dcterms:modified>
</cp:coreProperties>
</file>