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00" d="100"/>
          <a:sy n="100" d="100"/>
        </p:scale>
        <p:origin x="-21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B37-F5FB-4ED0-89FE-4ABC053B382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2C5-BB40-4573-A7A5-BEF1DE30D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B37-F5FB-4ED0-89FE-4ABC053B382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2C5-BB40-4573-A7A5-BEF1DE30D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B37-F5FB-4ED0-89FE-4ABC053B382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2C5-BB40-4573-A7A5-BEF1DE30D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B37-F5FB-4ED0-89FE-4ABC053B382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2C5-BB40-4573-A7A5-BEF1DE30D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B37-F5FB-4ED0-89FE-4ABC053B382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2C5-BB40-4573-A7A5-BEF1DE30D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B37-F5FB-4ED0-89FE-4ABC053B382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2C5-BB40-4573-A7A5-BEF1DE30D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B37-F5FB-4ED0-89FE-4ABC053B382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2C5-BB40-4573-A7A5-BEF1DE30D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B37-F5FB-4ED0-89FE-4ABC053B382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2C5-BB40-4573-A7A5-BEF1DE30D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B37-F5FB-4ED0-89FE-4ABC053B382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2C5-BB40-4573-A7A5-BEF1DE30D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B37-F5FB-4ED0-89FE-4ABC053B382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2C5-BB40-4573-A7A5-BEF1DE30D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B37-F5FB-4ED0-89FE-4ABC053B382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22C5-BB40-4573-A7A5-BEF1DE30D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A2B37-F5FB-4ED0-89FE-4ABC053B382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22C5-BB40-4573-A7A5-BEF1DE30D8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0334" y="2238445"/>
            <a:ext cx="4992651" cy="1766630"/>
          </a:xfrm>
          <a:prstGeom prst="rect">
            <a:avLst/>
          </a:prstGeom>
          <a:solidFill>
            <a:srgbClr val="FF0000">
              <a:alpha val="7000"/>
            </a:srgbClr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GPIO pins HIGH on boot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70640" y="318195"/>
            <a:ext cx="8794746" cy="506946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Netduino Boot Sequence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4261" y="2507280"/>
            <a:ext cx="1075340" cy="9144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04480" y="2507280"/>
            <a:ext cx="1075340" cy="9144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Boot Loader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Starts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84699" y="2507280"/>
            <a:ext cx="1075340" cy="9144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Tiny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CLR Starts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64918" y="2507280"/>
            <a:ext cx="1075340" cy="9144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C#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 Starts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45135" y="2507280"/>
            <a:ext cx="1075340" cy="9144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Touch Display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TheRoyers</dc:creator>
  <cp:lastModifiedBy>TheRoyers</cp:lastModifiedBy>
  <cp:revision>4</cp:revision>
  <dcterms:created xsi:type="dcterms:W3CDTF">2012-06-08T19:41:51Z</dcterms:created>
  <dcterms:modified xsi:type="dcterms:W3CDTF">2012-06-08T20:18:38Z</dcterms:modified>
</cp:coreProperties>
</file>