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73" r:id="rId4"/>
    <p:sldId id="257" r:id="rId5"/>
    <p:sldId id="264" r:id="rId6"/>
    <p:sldId id="274" r:id="rId7"/>
    <p:sldId id="265" r:id="rId8"/>
    <p:sldId id="267" r:id="rId9"/>
    <p:sldId id="272" r:id="rId10"/>
    <p:sldId id="261" r:id="rId11"/>
    <p:sldId id="260" r:id="rId12"/>
    <p:sldId id="262" r:id="rId13"/>
    <p:sldId id="268" r:id="rId14"/>
    <p:sldId id="271" r:id="rId15"/>
    <p:sldId id="259" r:id="rId16"/>
    <p:sldId id="270" r:id="rId17"/>
    <p:sldId id="269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177"/>
  </p:normalViewPr>
  <p:slideViewPr>
    <p:cSldViewPr snapToGrid="0" snapToObjects="1">
      <p:cViewPr varScale="1">
        <p:scale>
          <a:sx n="86" d="100"/>
          <a:sy n="86" d="100"/>
        </p:scale>
        <p:origin x="10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houmengjie/Desktop/route-finder/results_for_eccv/resul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houmengjie/Desktop/route-finder/results_for_eccv/resul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houmengjie/Desktop/route-finder/results_for_eccv/resul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houmengjie/Desktop/route-finder/results_for_eccv/resul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houmengjie/Desktop/route-finder/results_for_eccv/resul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houmengjie/Desktop/route-finder/results_for_eccv/resul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wall</a:t>
            </a:r>
            <a:r>
              <a:rPr lang="zh-CN" altLang="en-US" dirty="0"/>
              <a:t> </a:t>
            </a:r>
            <a:r>
              <a:rPr lang="en-US" altLang="zh-CN" dirty="0"/>
              <a:t>street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'BSD_T_length '!$A$6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'!$B$6:$I$6</c:f>
              <c:numCache>
                <c:formatCode>General</c:formatCode>
                <c:ptCount val="8"/>
                <c:pt idx="0">
                  <c:v>6.0000000000000001E-3</c:v>
                </c:pt>
                <c:pt idx="1">
                  <c:v>0.03</c:v>
                </c:pt>
                <c:pt idx="2">
                  <c:v>9.1999999999999998E-2</c:v>
                </c:pt>
                <c:pt idx="3">
                  <c:v>0.192</c:v>
                </c:pt>
                <c:pt idx="4">
                  <c:v>0.33400000000000002</c:v>
                </c:pt>
                <c:pt idx="5">
                  <c:v>0.5</c:v>
                </c:pt>
                <c:pt idx="6">
                  <c:v>0.65600000000000003</c:v>
                </c:pt>
                <c:pt idx="7">
                  <c:v>0.754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DE4-9C40-BCFD-62042FBE63F9}"/>
            </c:ext>
          </c:extLst>
        </c:ser>
        <c:ser>
          <c:idx val="1"/>
          <c:order val="1"/>
          <c:tx>
            <c:strRef>
              <c:f>'BSD_T_length '!$A$7</c:f>
              <c:strCache>
                <c:ptCount val="1"/>
                <c:pt idx="0">
                  <c:v>60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'!$B$7:$I$7</c:f>
              <c:numCache>
                <c:formatCode>General</c:formatCode>
                <c:ptCount val="8"/>
                <c:pt idx="0">
                  <c:v>1.7999999999999999E-2</c:v>
                </c:pt>
                <c:pt idx="1">
                  <c:v>8.7999999999999995E-2</c:v>
                </c:pt>
                <c:pt idx="2">
                  <c:v>0.216</c:v>
                </c:pt>
                <c:pt idx="3">
                  <c:v>0.39200000000000002</c:v>
                </c:pt>
                <c:pt idx="4">
                  <c:v>0.57599999999999996</c:v>
                </c:pt>
                <c:pt idx="5">
                  <c:v>0.752</c:v>
                </c:pt>
                <c:pt idx="6">
                  <c:v>0.84599999999999997</c:v>
                </c:pt>
                <c:pt idx="7">
                  <c:v>0.88400000000000001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DE4-9C40-BCFD-62042FBE63F9}"/>
            </c:ext>
          </c:extLst>
        </c:ser>
        <c:ser>
          <c:idx val="2"/>
          <c:order val="2"/>
          <c:tx>
            <c:strRef>
              <c:f>'BSD_T_length '!$A$8</c:f>
              <c:strCache>
                <c:ptCount val="1"/>
                <c:pt idx="0">
                  <c:v>70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'!$B$8:$I$8</c:f>
              <c:numCache>
                <c:formatCode>General</c:formatCode>
                <c:ptCount val="8"/>
                <c:pt idx="0">
                  <c:v>3.4000000000000002E-2</c:v>
                </c:pt>
                <c:pt idx="1">
                  <c:v>0.218</c:v>
                </c:pt>
                <c:pt idx="2">
                  <c:v>0.52</c:v>
                </c:pt>
                <c:pt idx="3">
                  <c:v>0.77400000000000002</c:v>
                </c:pt>
                <c:pt idx="4">
                  <c:v>0.88400000000000001</c:v>
                </c:pt>
                <c:pt idx="5">
                  <c:v>0.95399999999999996</c:v>
                </c:pt>
                <c:pt idx="6">
                  <c:v>0.97399999999999998</c:v>
                </c:pt>
                <c:pt idx="7">
                  <c:v>0.96199999999999997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DE4-9C40-BCFD-62042FBE63F9}"/>
            </c:ext>
          </c:extLst>
        </c:ser>
        <c:ser>
          <c:idx val="3"/>
          <c:order val="3"/>
          <c:tx>
            <c:strRef>
              <c:f>'BSD_T_length '!$A$9</c:f>
              <c:strCache>
                <c:ptCount val="1"/>
                <c:pt idx="0">
                  <c:v>75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'!$B$9:$I$9</c:f>
              <c:numCache>
                <c:formatCode>General</c:formatCode>
                <c:ptCount val="8"/>
                <c:pt idx="0">
                  <c:v>7.0000000000000007E-2</c:v>
                </c:pt>
                <c:pt idx="1">
                  <c:v>0.33400000000000002</c:v>
                </c:pt>
                <c:pt idx="2">
                  <c:v>0.64200000000000002</c:v>
                </c:pt>
                <c:pt idx="3">
                  <c:v>0.872</c:v>
                </c:pt>
                <c:pt idx="4">
                  <c:v>0.93200000000000005</c:v>
                </c:pt>
                <c:pt idx="5">
                  <c:v>0.95799999999999996</c:v>
                </c:pt>
                <c:pt idx="6">
                  <c:v>0.98</c:v>
                </c:pt>
                <c:pt idx="7">
                  <c:v>0.96199999999999997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DE4-9C40-BCFD-62042FBE63F9}"/>
            </c:ext>
          </c:extLst>
        </c:ser>
        <c:ser>
          <c:idx val="4"/>
          <c:order val="4"/>
          <c:tx>
            <c:strRef>
              <c:f>'BSD_T_length '!$A$10</c:f>
              <c:strCache>
                <c:ptCount val="1"/>
                <c:pt idx="0">
                  <c:v>80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'!$B$10:$I$10</c:f>
              <c:numCache>
                <c:formatCode>General</c:formatCode>
                <c:ptCount val="8"/>
                <c:pt idx="0">
                  <c:v>0.108</c:v>
                </c:pt>
                <c:pt idx="1">
                  <c:v>0.49</c:v>
                </c:pt>
                <c:pt idx="2">
                  <c:v>0.82199999999999995</c:v>
                </c:pt>
                <c:pt idx="3">
                  <c:v>0.96199999999999997</c:v>
                </c:pt>
                <c:pt idx="4">
                  <c:v>0.96799999999999997</c:v>
                </c:pt>
                <c:pt idx="5">
                  <c:v>0.98399999999999999</c:v>
                </c:pt>
                <c:pt idx="6">
                  <c:v>0.98399999999999999</c:v>
                </c:pt>
                <c:pt idx="7">
                  <c:v>0.96799999999999997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DE4-9C40-BCFD-62042FBE63F9}"/>
            </c:ext>
          </c:extLst>
        </c:ser>
        <c:ser>
          <c:idx val="5"/>
          <c:order val="5"/>
          <c:tx>
            <c:strRef>
              <c:f>'BSD_T_length '!$A$11</c:f>
              <c:strCache>
                <c:ptCount val="1"/>
                <c:pt idx="0">
                  <c:v>90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'!$B$11:$I$11</c:f>
              <c:numCache>
                <c:formatCode>General</c:formatCode>
                <c:ptCount val="8"/>
                <c:pt idx="0">
                  <c:v>0.27200000000000002</c:v>
                </c:pt>
                <c:pt idx="1">
                  <c:v>0.81799999999999995</c:v>
                </c:pt>
                <c:pt idx="2">
                  <c:v>0.95799999999999996</c:v>
                </c:pt>
                <c:pt idx="3">
                  <c:v>0.99399999999999999</c:v>
                </c:pt>
                <c:pt idx="4">
                  <c:v>0.97799999999999998</c:v>
                </c:pt>
                <c:pt idx="5">
                  <c:v>0.99</c:v>
                </c:pt>
                <c:pt idx="6">
                  <c:v>0.998</c:v>
                </c:pt>
                <c:pt idx="7">
                  <c:v>0.97199999999999998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DE4-9C40-BCFD-62042FBE63F9}"/>
            </c:ext>
          </c:extLst>
        </c:ser>
        <c:ser>
          <c:idx val="6"/>
          <c:order val="6"/>
          <c:tx>
            <c:strRef>
              <c:f>'BSD_T_length '!$A$12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'!$B$12:$I$12</c:f>
              <c:numCache>
                <c:formatCode>General</c:formatCode>
                <c:ptCount val="8"/>
                <c:pt idx="0">
                  <c:v>0.50800000000000001</c:v>
                </c:pt>
                <c:pt idx="1">
                  <c:v>0.96199999999999997</c:v>
                </c:pt>
                <c:pt idx="2">
                  <c:v>0.996</c:v>
                </c:pt>
                <c:pt idx="3">
                  <c:v>1</c:v>
                </c:pt>
                <c:pt idx="4">
                  <c:v>0.98599999999999999</c:v>
                </c:pt>
                <c:pt idx="5">
                  <c:v>0.99199999999999999</c:v>
                </c:pt>
                <c:pt idx="6">
                  <c:v>0.998</c:v>
                </c:pt>
                <c:pt idx="7">
                  <c:v>0.97799999999999998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4DE4-9C40-BCFD-62042FBE63F9}"/>
            </c:ext>
          </c:extLst>
        </c:ser>
        <c:ser>
          <c:idx val="7"/>
          <c:order val="7"/>
          <c:tx>
            <c:strRef>
              <c:f>'BSD_T_length '!$A$13</c:f>
              <c:strCache>
                <c:ptCount val="1"/>
                <c:pt idx="0">
                  <c:v>BSD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'!$B$13:$I$13</c:f>
              <c:numCache>
                <c:formatCode>General</c:formatCode>
                <c:ptCount val="8"/>
                <c:pt idx="0">
                  <c:v>3.4000000000000002E-2</c:v>
                </c:pt>
                <c:pt idx="1">
                  <c:v>0.154</c:v>
                </c:pt>
                <c:pt idx="2">
                  <c:v>0.39600000000000002</c:v>
                </c:pt>
                <c:pt idx="3">
                  <c:v>0.626</c:v>
                </c:pt>
                <c:pt idx="4">
                  <c:v>0.72799999999999998</c:v>
                </c:pt>
                <c:pt idx="5">
                  <c:v>0.84199999999999997</c:v>
                </c:pt>
                <c:pt idx="6">
                  <c:v>0.9</c:v>
                </c:pt>
                <c:pt idx="7">
                  <c:v>0.91400000000000003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4DE4-9C40-BCFD-62042FBE63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2464288"/>
        <c:axId val="142476448"/>
      </c:lineChart>
      <c:catAx>
        <c:axId val="142464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476448"/>
        <c:crosses val="autoZero"/>
        <c:auto val="1"/>
        <c:lblAlgn val="ctr"/>
        <c:lblOffset val="100"/>
        <c:noMultiLvlLbl val="0"/>
      </c:catAx>
      <c:valAx>
        <c:axId val="14247644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464288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hudson</a:t>
            </a:r>
            <a:r>
              <a:rPr lang="zh-CN" altLang="en-US"/>
              <a:t> </a:t>
            </a:r>
            <a:r>
              <a:rPr lang="en-US" altLang="zh-CN"/>
              <a:t>river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'BSD_T_length '!$A$36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'!$B$35:$I$35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'!$B$36:$I$36</c:f>
              <c:numCache>
                <c:formatCode>General</c:formatCode>
                <c:ptCount val="8"/>
                <c:pt idx="0">
                  <c:v>0</c:v>
                </c:pt>
                <c:pt idx="1">
                  <c:v>2.1999999999999999E-2</c:v>
                </c:pt>
                <c:pt idx="2">
                  <c:v>4.5999999999999999E-2</c:v>
                </c:pt>
                <c:pt idx="3">
                  <c:v>0.12</c:v>
                </c:pt>
                <c:pt idx="4">
                  <c:v>0.192</c:v>
                </c:pt>
                <c:pt idx="5">
                  <c:v>0.28399999999999997</c:v>
                </c:pt>
                <c:pt idx="6">
                  <c:v>0.36799999999999999</c:v>
                </c:pt>
                <c:pt idx="7">
                  <c:v>0.49399999999999999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0D6-C047-959F-355BA6C95822}"/>
            </c:ext>
          </c:extLst>
        </c:ser>
        <c:ser>
          <c:idx val="1"/>
          <c:order val="1"/>
          <c:tx>
            <c:strRef>
              <c:f>'BSD_T_length '!$A$37</c:f>
              <c:strCache>
                <c:ptCount val="1"/>
                <c:pt idx="0">
                  <c:v>60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'!$B$35:$I$35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'!$B$37:$I$37</c:f>
              <c:numCache>
                <c:formatCode>General</c:formatCode>
                <c:ptCount val="8"/>
                <c:pt idx="0">
                  <c:v>6.0000000000000001E-3</c:v>
                </c:pt>
                <c:pt idx="1">
                  <c:v>0.05</c:v>
                </c:pt>
                <c:pt idx="2">
                  <c:v>0.14799999999999999</c:v>
                </c:pt>
                <c:pt idx="3">
                  <c:v>0.27</c:v>
                </c:pt>
                <c:pt idx="4">
                  <c:v>0.39400000000000002</c:v>
                </c:pt>
                <c:pt idx="5">
                  <c:v>0.51600000000000001</c:v>
                </c:pt>
                <c:pt idx="6">
                  <c:v>0.65600000000000003</c:v>
                </c:pt>
                <c:pt idx="7">
                  <c:v>0.746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0D6-C047-959F-355BA6C95822}"/>
            </c:ext>
          </c:extLst>
        </c:ser>
        <c:ser>
          <c:idx val="2"/>
          <c:order val="2"/>
          <c:tx>
            <c:strRef>
              <c:f>'BSD_T_length '!$A$38</c:f>
              <c:strCache>
                <c:ptCount val="1"/>
                <c:pt idx="0">
                  <c:v>70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'!$B$35:$I$35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'!$B$38:$I$38</c:f>
              <c:numCache>
                <c:formatCode>General</c:formatCode>
                <c:ptCount val="8"/>
                <c:pt idx="0">
                  <c:v>4.3999999999999997E-2</c:v>
                </c:pt>
                <c:pt idx="1">
                  <c:v>0.17799999999999999</c:v>
                </c:pt>
                <c:pt idx="2">
                  <c:v>0.36599999999999999</c:v>
                </c:pt>
                <c:pt idx="3">
                  <c:v>0.51400000000000001</c:v>
                </c:pt>
                <c:pt idx="4">
                  <c:v>0.68600000000000005</c:v>
                </c:pt>
                <c:pt idx="5">
                  <c:v>0.81599999999999995</c:v>
                </c:pt>
                <c:pt idx="6">
                  <c:v>0.88800000000000001</c:v>
                </c:pt>
                <c:pt idx="7">
                  <c:v>0.92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0D6-C047-959F-355BA6C95822}"/>
            </c:ext>
          </c:extLst>
        </c:ser>
        <c:ser>
          <c:idx val="3"/>
          <c:order val="3"/>
          <c:tx>
            <c:strRef>
              <c:f>'BSD_T_length '!$A$39</c:f>
              <c:strCache>
                <c:ptCount val="1"/>
                <c:pt idx="0">
                  <c:v>75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'!$B$35:$I$35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'!$B$39:$I$39</c:f>
              <c:numCache>
                <c:formatCode>General</c:formatCode>
                <c:ptCount val="8"/>
                <c:pt idx="0">
                  <c:v>7.5999999999999998E-2</c:v>
                </c:pt>
                <c:pt idx="1">
                  <c:v>0.25800000000000001</c:v>
                </c:pt>
                <c:pt idx="2">
                  <c:v>0.44600000000000001</c:v>
                </c:pt>
                <c:pt idx="3">
                  <c:v>0.66600000000000004</c:v>
                </c:pt>
                <c:pt idx="4">
                  <c:v>0.82199999999999995</c:v>
                </c:pt>
                <c:pt idx="5">
                  <c:v>0.88600000000000001</c:v>
                </c:pt>
                <c:pt idx="6">
                  <c:v>0.92600000000000005</c:v>
                </c:pt>
                <c:pt idx="7">
                  <c:v>0.94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0D6-C047-959F-355BA6C95822}"/>
            </c:ext>
          </c:extLst>
        </c:ser>
        <c:ser>
          <c:idx val="4"/>
          <c:order val="4"/>
          <c:tx>
            <c:strRef>
              <c:f>'BSD_T_length '!$A$40</c:f>
              <c:strCache>
                <c:ptCount val="1"/>
                <c:pt idx="0">
                  <c:v>80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'!$B$35:$I$35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'!$B$40:$I$40</c:f>
              <c:numCache>
                <c:formatCode>General</c:formatCode>
                <c:ptCount val="8"/>
                <c:pt idx="0">
                  <c:v>0.108</c:v>
                </c:pt>
                <c:pt idx="1">
                  <c:v>0.372</c:v>
                </c:pt>
                <c:pt idx="2">
                  <c:v>0.63600000000000001</c:v>
                </c:pt>
                <c:pt idx="3">
                  <c:v>0.80200000000000005</c:v>
                </c:pt>
                <c:pt idx="4">
                  <c:v>0.878</c:v>
                </c:pt>
                <c:pt idx="5">
                  <c:v>0.93400000000000005</c:v>
                </c:pt>
                <c:pt idx="6">
                  <c:v>0.95599999999999996</c:v>
                </c:pt>
                <c:pt idx="7">
                  <c:v>0.95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0D6-C047-959F-355BA6C95822}"/>
            </c:ext>
          </c:extLst>
        </c:ser>
        <c:ser>
          <c:idx val="5"/>
          <c:order val="5"/>
          <c:tx>
            <c:strRef>
              <c:f>'BSD_T_length '!$A$41</c:f>
              <c:strCache>
                <c:ptCount val="1"/>
                <c:pt idx="0">
                  <c:v>90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'!$B$35:$I$35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'!$B$41:$I$41</c:f>
              <c:numCache>
                <c:formatCode>General</c:formatCode>
                <c:ptCount val="8"/>
                <c:pt idx="0">
                  <c:v>0.22</c:v>
                </c:pt>
                <c:pt idx="1">
                  <c:v>0.62</c:v>
                </c:pt>
                <c:pt idx="2">
                  <c:v>0.83199999999999996</c:v>
                </c:pt>
                <c:pt idx="3">
                  <c:v>0.93799999999999994</c:v>
                </c:pt>
                <c:pt idx="4">
                  <c:v>0.98199999999999998</c:v>
                </c:pt>
                <c:pt idx="5">
                  <c:v>0.98599999999999999</c:v>
                </c:pt>
                <c:pt idx="6">
                  <c:v>0.98399999999999999</c:v>
                </c:pt>
                <c:pt idx="7">
                  <c:v>0.97799999999999998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0D6-C047-959F-355BA6C95822}"/>
            </c:ext>
          </c:extLst>
        </c:ser>
        <c:ser>
          <c:idx val="6"/>
          <c:order val="6"/>
          <c:tx>
            <c:strRef>
              <c:f>'BSD_T_length '!$A$42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'!$B$35:$I$35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'!$B$42:$I$42</c:f>
              <c:numCache>
                <c:formatCode>General</c:formatCode>
                <c:ptCount val="8"/>
                <c:pt idx="0">
                  <c:v>0.46</c:v>
                </c:pt>
                <c:pt idx="1">
                  <c:v>0.83</c:v>
                </c:pt>
                <c:pt idx="2">
                  <c:v>0.96</c:v>
                </c:pt>
                <c:pt idx="3">
                  <c:v>0.99199999999999999</c:v>
                </c:pt>
                <c:pt idx="4">
                  <c:v>0.99399999999999999</c:v>
                </c:pt>
                <c:pt idx="5">
                  <c:v>0.99199999999999999</c:v>
                </c:pt>
                <c:pt idx="6">
                  <c:v>0.99199999999999999</c:v>
                </c:pt>
                <c:pt idx="7">
                  <c:v>0.98199999999999998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90D6-C047-959F-355BA6C95822}"/>
            </c:ext>
          </c:extLst>
        </c:ser>
        <c:ser>
          <c:idx val="7"/>
          <c:order val="7"/>
          <c:tx>
            <c:strRef>
              <c:f>'BSD_T_length '!$A$43</c:f>
              <c:strCache>
                <c:ptCount val="1"/>
                <c:pt idx="0">
                  <c:v>BSD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'BSD_T_length '!$B$35:$I$35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'!$B$43:$I$43</c:f>
              <c:numCache>
                <c:formatCode>General</c:formatCode>
                <c:ptCount val="8"/>
                <c:pt idx="0">
                  <c:v>3.5999999999999997E-2</c:v>
                </c:pt>
                <c:pt idx="1">
                  <c:v>0.14399999999999999</c:v>
                </c:pt>
                <c:pt idx="2">
                  <c:v>0.26600000000000001</c:v>
                </c:pt>
                <c:pt idx="3">
                  <c:v>0.40200000000000002</c:v>
                </c:pt>
                <c:pt idx="4">
                  <c:v>0.54800000000000004</c:v>
                </c:pt>
                <c:pt idx="5">
                  <c:v>0.64</c:v>
                </c:pt>
                <c:pt idx="6">
                  <c:v>0.71599999999999997</c:v>
                </c:pt>
                <c:pt idx="7">
                  <c:v>0.752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90D6-C047-959F-355BA6C958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2403104"/>
        <c:axId val="211165568"/>
      </c:lineChart>
      <c:catAx>
        <c:axId val="212403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165568"/>
        <c:crosses val="autoZero"/>
        <c:auto val="1"/>
        <c:lblAlgn val="ctr"/>
        <c:lblOffset val="100"/>
        <c:noMultiLvlLbl val="0"/>
      </c:catAx>
      <c:valAx>
        <c:axId val="21116556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403104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union</a:t>
            </a:r>
            <a:r>
              <a:rPr lang="zh-CN" altLang="en-US"/>
              <a:t> </a:t>
            </a:r>
            <a:r>
              <a:rPr lang="en-US" altLang="zh-CN"/>
              <a:t>square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'BSD_T_length '!$A$20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'!$B$20:$I$20</c:f>
              <c:numCache>
                <c:formatCode>General</c:formatCode>
                <c:ptCount val="8"/>
                <c:pt idx="0">
                  <c:v>0</c:v>
                </c:pt>
                <c:pt idx="1">
                  <c:v>6.0000000000000001E-3</c:v>
                </c:pt>
                <c:pt idx="2">
                  <c:v>3.2000000000000001E-2</c:v>
                </c:pt>
                <c:pt idx="3">
                  <c:v>6.4000000000000001E-2</c:v>
                </c:pt>
                <c:pt idx="4">
                  <c:v>0.11799999999999999</c:v>
                </c:pt>
                <c:pt idx="5">
                  <c:v>0.224</c:v>
                </c:pt>
                <c:pt idx="6">
                  <c:v>0.32600000000000001</c:v>
                </c:pt>
                <c:pt idx="7">
                  <c:v>0.45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833-5542-A1A8-719C3A00DAEF}"/>
            </c:ext>
          </c:extLst>
        </c:ser>
        <c:ser>
          <c:idx val="1"/>
          <c:order val="1"/>
          <c:tx>
            <c:strRef>
              <c:f>'BSD_T_length '!$A$21</c:f>
              <c:strCache>
                <c:ptCount val="1"/>
                <c:pt idx="0">
                  <c:v>60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'!$B$21:$I$21</c:f>
              <c:numCache>
                <c:formatCode>General</c:formatCode>
                <c:ptCount val="8"/>
                <c:pt idx="0">
                  <c:v>2E-3</c:v>
                </c:pt>
                <c:pt idx="1">
                  <c:v>3.5999999999999997E-2</c:v>
                </c:pt>
                <c:pt idx="2">
                  <c:v>0.14000000000000001</c:v>
                </c:pt>
                <c:pt idx="3">
                  <c:v>0.216</c:v>
                </c:pt>
                <c:pt idx="4">
                  <c:v>0.34</c:v>
                </c:pt>
                <c:pt idx="5">
                  <c:v>0.47799999999999998</c:v>
                </c:pt>
                <c:pt idx="6">
                  <c:v>0.61599999999999999</c:v>
                </c:pt>
                <c:pt idx="7">
                  <c:v>0.72799999999999998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833-5542-A1A8-719C3A00DAEF}"/>
            </c:ext>
          </c:extLst>
        </c:ser>
        <c:ser>
          <c:idx val="2"/>
          <c:order val="2"/>
          <c:tx>
            <c:strRef>
              <c:f>'BSD_T_length '!$A$22</c:f>
              <c:strCache>
                <c:ptCount val="1"/>
                <c:pt idx="0">
                  <c:v>70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'!$B$22:$I$22</c:f>
              <c:numCache>
                <c:formatCode>General</c:formatCode>
                <c:ptCount val="8"/>
                <c:pt idx="0">
                  <c:v>8.0000000000000002E-3</c:v>
                </c:pt>
                <c:pt idx="1">
                  <c:v>0.1</c:v>
                </c:pt>
                <c:pt idx="2">
                  <c:v>0.32200000000000001</c:v>
                </c:pt>
                <c:pt idx="3">
                  <c:v>0.50600000000000001</c:v>
                </c:pt>
                <c:pt idx="4">
                  <c:v>0.67800000000000005</c:v>
                </c:pt>
                <c:pt idx="5">
                  <c:v>0.81599999999999995</c:v>
                </c:pt>
                <c:pt idx="6">
                  <c:v>0.88200000000000001</c:v>
                </c:pt>
                <c:pt idx="7">
                  <c:v>0.91800000000000004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833-5542-A1A8-719C3A00DAEF}"/>
            </c:ext>
          </c:extLst>
        </c:ser>
        <c:ser>
          <c:idx val="3"/>
          <c:order val="3"/>
          <c:tx>
            <c:strRef>
              <c:f>'BSD_T_length '!$A$23</c:f>
              <c:strCache>
                <c:ptCount val="1"/>
                <c:pt idx="0">
                  <c:v>75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'!$B$23:$I$23</c:f>
              <c:numCache>
                <c:formatCode>General</c:formatCode>
                <c:ptCount val="8"/>
                <c:pt idx="0">
                  <c:v>2.8000000000000001E-2</c:v>
                </c:pt>
                <c:pt idx="1">
                  <c:v>0.16800000000000001</c:v>
                </c:pt>
                <c:pt idx="2">
                  <c:v>0.42799999999999999</c:v>
                </c:pt>
                <c:pt idx="3">
                  <c:v>0.64800000000000002</c:v>
                </c:pt>
                <c:pt idx="4">
                  <c:v>0.81</c:v>
                </c:pt>
                <c:pt idx="5">
                  <c:v>0.92</c:v>
                </c:pt>
                <c:pt idx="6">
                  <c:v>0.96</c:v>
                </c:pt>
                <c:pt idx="7">
                  <c:v>0.97599999999999998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833-5542-A1A8-719C3A00DAEF}"/>
            </c:ext>
          </c:extLst>
        </c:ser>
        <c:ser>
          <c:idx val="4"/>
          <c:order val="4"/>
          <c:tx>
            <c:strRef>
              <c:f>'BSD_T_length '!$A$24</c:f>
              <c:strCache>
                <c:ptCount val="1"/>
                <c:pt idx="0">
                  <c:v>80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'!$B$24:$I$24</c:f>
              <c:numCache>
                <c:formatCode>General</c:formatCode>
                <c:ptCount val="8"/>
                <c:pt idx="0">
                  <c:v>3.7999999999999999E-2</c:v>
                </c:pt>
                <c:pt idx="1">
                  <c:v>0.27400000000000002</c:v>
                </c:pt>
                <c:pt idx="2">
                  <c:v>0.60399999999999998</c:v>
                </c:pt>
                <c:pt idx="3">
                  <c:v>0.79400000000000004</c:v>
                </c:pt>
                <c:pt idx="4">
                  <c:v>0.91600000000000004</c:v>
                </c:pt>
                <c:pt idx="5">
                  <c:v>0.95799999999999996</c:v>
                </c:pt>
                <c:pt idx="6">
                  <c:v>0.97799999999999998</c:v>
                </c:pt>
                <c:pt idx="7">
                  <c:v>0.98399999999999999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833-5542-A1A8-719C3A00DAEF}"/>
            </c:ext>
          </c:extLst>
        </c:ser>
        <c:ser>
          <c:idx val="5"/>
          <c:order val="5"/>
          <c:tx>
            <c:strRef>
              <c:f>'BSD_T_length '!$A$25</c:f>
              <c:strCache>
                <c:ptCount val="1"/>
                <c:pt idx="0">
                  <c:v>90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'!$B$25:$I$25</c:f>
              <c:numCache>
                <c:formatCode>General</c:formatCode>
                <c:ptCount val="8"/>
                <c:pt idx="0">
                  <c:v>0.14399999999999999</c:v>
                </c:pt>
                <c:pt idx="1">
                  <c:v>0.57599999999999996</c:v>
                </c:pt>
                <c:pt idx="2">
                  <c:v>0.85</c:v>
                </c:pt>
                <c:pt idx="3">
                  <c:v>0.92800000000000005</c:v>
                </c:pt>
                <c:pt idx="4">
                  <c:v>0.98199999999999998</c:v>
                </c:pt>
                <c:pt idx="5">
                  <c:v>0.996</c:v>
                </c:pt>
                <c:pt idx="6">
                  <c:v>0.998</c:v>
                </c:pt>
                <c:pt idx="7">
                  <c:v>0.98399999999999999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833-5542-A1A8-719C3A00DAEF}"/>
            </c:ext>
          </c:extLst>
        </c:ser>
        <c:ser>
          <c:idx val="6"/>
          <c:order val="6"/>
          <c:tx>
            <c:strRef>
              <c:f>'BSD_T_length '!$A$26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'!$B$26:$I$26</c:f>
              <c:numCache>
                <c:formatCode>General</c:formatCode>
                <c:ptCount val="8"/>
                <c:pt idx="0">
                  <c:v>0.33</c:v>
                </c:pt>
                <c:pt idx="1">
                  <c:v>0.81200000000000006</c:v>
                </c:pt>
                <c:pt idx="2">
                  <c:v>0.94199999999999995</c:v>
                </c:pt>
                <c:pt idx="3">
                  <c:v>0.97799999999999998</c:v>
                </c:pt>
                <c:pt idx="4">
                  <c:v>0.99399999999999999</c:v>
                </c:pt>
                <c:pt idx="5">
                  <c:v>0.996</c:v>
                </c:pt>
                <c:pt idx="6">
                  <c:v>0.998</c:v>
                </c:pt>
                <c:pt idx="7">
                  <c:v>0.98799999999999999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833-5542-A1A8-719C3A00DAEF}"/>
            </c:ext>
          </c:extLst>
        </c:ser>
        <c:ser>
          <c:idx val="7"/>
          <c:order val="7"/>
          <c:tx>
            <c:strRef>
              <c:f>'BSD_T_length '!$A$27</c:f>
              <c:strCache>
                <c:ptCount val="1"/>
                <c:pt idx="0">
                  <c:v>BSD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'!$B$27:$I$27</c:f>
              <c:numCache>
                <c:formatCode>General</c:formatCode>
                <c:ptCount val="8"/>
                <c:pt idx="0">
                  <c:v>0.01</c:v>
                </c:pt>
                <c:pt idx="1">
                  <c:v>7.0000000000000007E-2</c:v>
                </c:pt>
                <c:pt idx="2">
                  <c:v>0.156</c:v>
                </c:pt>
                <c:pt idx="3">
                  <c:v>0.26800000000000002</c:v>
                </c:pt>
                <c:pt idx="4">
                  <c:v>0.42</c:v>
                </c:pt>
                <c:pt idx="5">
                  <c:v>0.57799999999999996</c:v>
                </c:pt>
                <c:pt idx="6">
                  <c:v>0.70799999999999996</c:v>
                </c:pt>
                <c:pt idx="7">
                  <c:v>0.79600000000000004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E833-5542-A1A8-719C3A00DA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58567359"/>
        <c:axId val="1358569039"/>
      </c:lineChart>
      <c:catAx>
        <c:axId val="13585673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8569039"/>
        <c:crosses val="autoZero"/>
        <c:auto val="1"/>
        <c:lblAlgn val="ctr"/>
        <c:lblOffset val="100"/>
        <c:noMultiLvlLbl val="0"/>
      </c:catAx>
      <c:valAx>
        <c:axId val="1358569039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8567359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wall</a:t>
            </a:r>
            <a:r>
              <a:rPr lang="en-US" baseline="0"/>
              <a:t> street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BSD_length!$A$8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BSD_length!$B$8:$I$8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2E-3</c:v>
                </c:pt>
                <c:pt idx="7">
                  <c:v>2E-3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6D6-C441-93C1-65E46D60FA7F}"/>
            </c:ext>
          </c:extLst>
        </c:ser>
        <c:ser>
          <c:idx val="1"/>
          <c:order val="1"/>
          <c:tx>
            <c:strRef>
              <c:f>BSD_length!$A$9</c:f>
              <c:strCache>
                <c:ptCount val="1"/>
                <c:pt idx="0">
                  <c:v>60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BSD_length!$B$9:$I$9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8.0000000000000002E-3</c:v>
                </c:pt>
                <c:pt idx="3">
                  <c:v>1.7999999999999999E-2</c:v>
                </c:pt>
                <c:pt idx="4">
                  <c:v>1.7999999999999999E-2</c:v>
                </c:pt>
                <c:pt idx="5">
                  <c:v>2.1999999999999999E-2</c:v>
                </c:pt>
                <c:pt idx="6">
                  <c:v>0.03</c:v>
                </c:pt>
                <c:pt idx="7">
                  <c:v>4.5999999999999999E-2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6D6-C441-93C1-65E46D60FA7F}"/>
            </c:ext>
          </c:extLst>
        </c:ser>
        <c:ser>
          <c:idx val="2"/>
          <c:order val="2"/>
          <c:tx>
            <c:strRef>
              <c:f>BSD_length!$A$10</c:f>
              <c:strCache>
                <c:ptCount val="1"/>
                <c:pt idx="0">
                  <c:v>70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BSD_length!$B$10:$I$10</c:f>
              <c:numCache>
                <c:formatCode>General</c:formatCode>
                <c:ptCount val="8"/>
                <c:pt idx="0">
                  <c:v>8.0000000000000002E-3</c:v>
                </c:pt>
                <c:pt idx="1">
                  <c:v>3.5999999999999997E-2</c:v>
                </c:pt>
                <c:pt idx="2">
                  <c:v>0.08</c:v>
                </c:pt>
                <c:pt idx="3">
                  <c:v>0.15</c:v>
                </c:pt>
                <c:pt idx="4">
                  <c:v>0.252</c:v>
                </c:pt>
                <c:pt idx="5">
                  <c:v>0.33600000000000002</c:v>
                </c:pt>
                <c:pt idx="6">
                  <c:v>0.40200000000000002</c:v>
                </c:pt>
                <c:pt idx="7">
                  <c:v>0.47199999999999998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6D6-C441-93C1-65E46D60FA7F}"/>
            </c:ext>
          </c:extLst>
        </c:ser>
        <c:ser>
          <c:idx val="3"/>
          <c:order val="3"/>
          <c:tx>
            <c:strRef>
              <c:f>BSD_length!$A$11</c:f>
              <c:strCache>
                <c:ptCount val="1"/>
                <c:pt idx="0">
                  <c:v>75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BSD_length!$B$11:$I$11</c:f>
              <c:numCache>
                <c:formatCode>General</c:formatCode>
                <c:ptCount val="8"/>
                <c:pt idx="0">
                  <c:v>1.4E-2</c:v>
                </c:pt>
                <c:pt idx="1">
                  <c:v>9.8000000000000004E-2</c:v>
                </c:pt>
                <c:pt idx="2">
                  <c:v>0.22</c:v>
                </c:pt>
                <c:pt idx="3">
                  <c:v>0.33800000000000002</c:v>
                </c:pt>
                <c:pt idx="4">
                  <c:v>0.52800000000000002</c:v>
                </c:pt>
                <c:pt idx="5">
                  <c:v>0.63600000000000001</c:v>
                </c:pt>
                <c:pt idx="6">
                  <c:v>0.72</c:v>
                </c:pt>
                <c:pt idx="7">
                  <c:v>0.79200000000000004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6D6-C441-93C1-65E46D60FA7F}"/>
            </c:ext>
          </c:extLst>
        </c:ser>
        <c:ser>
          <c:idx val="4"/>
          <c:order val="4"/>
          <c:tx>
            <c:strRef>
              <c:f>BSD_length!$A$12</c:f>
              <c:strCache>
                <c:ptCount val="1"/>
                <c:pt idx="0">
                  <c:v>80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BSD_length!$B$12:$I$12</c:f>
              <c:numCache>
                <c:formatCode>General</c:formatCode>
                <c:ptCount val="8"/>
                <c:pt idx="0">
                  <c:v>4.3999999999999997E-2</c:v>
                </c:pt>
                <c:pt idx="1">
                  <c:v>0.20200000000000001</c:v>
                </c:pt>
                <c:pt idx="2">
                  <c:v>0.436</c:v>
                </c:pt>
                <c:pt idx="3">
                  <c:v>0.622</c:v>
                </c:pt>
                <c:pt idx="4">
                  <c:v>0.76400000000000001</c:v>
                </c:pt>
                <c:pt idx="5">
                  <c:v>0.83399999999999996</c:v>
                </c:pt>
                <c:pt idx="6">
                  <c:v>0.86799999999999999</c:v>
                </c:pt>
                <c:pt idx="7">
                  <c:v>0.87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6D6-C441-93C1-65E46D60FA7F}"/>
            </c:ext>
          </c:extLst>
        </c:ser>
        <c:ser>
          <c:idx val="5"/>
          <c:order val="5"/>
          <c:tx>
            <c:strRef>
              <c:f>BSD_length!$A$13</c:f>
              <c:strCache>
                <c:ptCount val="1"/>
                <c:pt idx="0">
                  <c:v>90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BSD_length!$B$13:$I$13</c:f>
              <c:numCache>
                <c:formatCode>General</c:formatCode>
                <c:ptCount val="8"/>
                <c:pt idx="0">
                  <c:v>0.16200000000000001</c:v>
                </c:pt>
                <c:pt idx="1">
                  <c:v>0.60399999999999998</c:v>
                </c:pt>
                <c:pt idx="2">
                  <c:v>0.84599999999999997</c:v>
                </c:pt>
                <c:pt idx="3">
                  <c:v>0.92600000000000005</c:v>
                </c:pt>
                <c:pt idx="4">
                  <c:v>0.94</c:v>
                </c:pt>
                <c:pt idx="5">
                  <c:v>0.93799999999999994</c:v>
                </c:pt>
                <c:pt idx="6">
                  <c:v>0.94799999999999995</c:v>
                </c:pt>
                <c:pt idx="7">
                  <c:v>0.92800000000000005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6D6-C441-93C1-65E46D60FA7F}"/>
            </c:ext>
          </c:extLst>
        </c:ser>
        <c:ser>
          <c:idx val="6"/>
          <c:order val="6"/>
          <c:tx>
            <c:strRef>
              <c:f>BSD_length!$A$14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BSD_length!$B$14:$I$14</c:f>
              <c:numCache>
                <c:formatCode>General</c:formatCode>
                <c:ptCount val="8"/>
                <c:pt idx="0">
                  <c:v>0.38600000000000001</c:v>
                </c:pt>
                <c:pt idx="1">
                  <c:v>0.91400000000000003</c:v>
                </c:pt>
                <c:pt idx="2">
                  <c:v>0.97</c:v>
                </c:pt>
                <c:pt idx="3">
                  <c:v>0.95399999999999996</c:v>
                </c:pt>
                <c:pt idx="4">
                  <c:v>0.96199999999999997</c:v>
                </c:pt>
                <c:pt idx="5">
                  <c:v>0.96</c:v>
                </c:pt>
                <c:pt idx="6">
                  <c:v>0.96</c:v>
                </c:pt>
                <c:pt idx="7">
                  <c:v>0.95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56D6-C441-93C1-65E46D60FA7F}"/>
            </c:ext>
          </c:extLst>
        </c:ser>
        <c:ser>
          <c:idx val="7"/>
          <c:order val="7"/>
          <c:tx>
            <c:strRef>
              <c:f>BSD_length!$A$15</c:f>
              <c:strCache>
                <c:ptCount val="1"/>
                <c:pt idx="0">
                  <c:v>BSD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BSD_length!$B$15:$I$15</c:f>
              <c:numCache>
                <c:formatCode>General</c:formatCode>
                <c:ptCount val="8"/>
                <c:pt idx="0">
                  <c:v>0.01</c:v>
                </c:pt>
                <c:pt idx="1">
                  <c:v>0.04</c:v>
                </c:pt>
                <c:pt idx="2">
                  <c:v>8.7999999999999995E-2</c:v>
                </c:pt>
                <c:pt idx="3">
                  <c:v>0.11600000000000001</c:v>
                </c:pt>
                <c:pt idx="4">
                  <c:v>0.16400000000000001</c:v>
                </c:pt>
                <c:pt idx="5">
                  <c:v>0.22</c:v>
                </c:pt>
                <c:pt idx="6">
                  <c:v>0.248</c:v>
                </c:pt>
                <c:pt idx="7">
                  <c:v>0.28599999999999998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56D6-C441-93C1-65E46D60FA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15942720"/>
        <c:axId val="815956528"/>
      </c:lineChart>
      <c:catAx>
        <c:axId val="815942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5956528"/>
        <c:crosses val="autoZero"/>
        <c:auto val="1"/>
        <c:lblAlgn val="ctr"/>
        <c:lblOffset val="100"/>
        <c:noMultiLvlLbl val="0"/>
      </c:catAx>
      <c:valAx>
        <c:axId val="81595652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5942720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husdon river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BSD_length!$A$50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BSD_length!$B$49:$I$49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BSD_length!$B$50:$I$50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2E-3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8C9-F747-82B4-107F4EC09B62}"/>
            </c:ext>
          </c:extLst>
        </c:ser>
        <c:ser>
          <c:idx val="1"/>
          <c:order val="1"/>
          <c:tx>
            <c:strRef>
              <c:f>BSD_length!$A$51</c:f>
              <c:strCache>
                <c:ptCount val="1"/>
                <c:pt idx="0">
                  <c:v>60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BSD_length!$B$49:$I$49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BSD_length!$B$51:$I$51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4.0000000000000001E-3</c:v>
                </c:pt>
                <c:pt idx="3">
                  <c:v>6.0000000000000001E-3</c:v>
                </c:pt>
                <c:pt idx="4">
                  <c:v>1.6E-2</c:v>
                </c:pt>
                <c:pt idx="5">
                  <c:v>2.5999999999999999E-2</c:v>
                </c:pt>
                <c:pt idx="6">
                  <c:v>2.8000000000000001E-2</c:v>
                </c:pt>
                <c:pt idx="7">
                  <c:v>4.3999999999999997E-2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8C9-F747-82B4-107F4EC09B62}"/>
            </c:ext>
          </c:extLst>
        </c:ser>
        <c:ser>
          <c:idx val="2"/>
          <c:order val="2"/>
          <c:tx>
            <c:strRef>
              <c:f>BSD_length!$A$52</c:f>
              <c:strCache>
                <c:ptCount val="1"/>
                <c:pt idx="0">
                  <c:v>70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BSD_length!$B$49:$I$49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BSD_length!$B$52:$I$52</c:f>
              <c:numCache>
                <c:formatCode>General</c:formatCode>
                <c:ptCount val="8"/>
                <c:pt idx="0">
                  <c:v>0.01</c:v>
                </c:pt>
                <c:pt idx="1">
                  <c:v>3.5999999999999997E-2</c:v>
                </c:pt>
                <c:pt idx="2">
                  <c:v>8.7999999999999995E-2</c:v>
                </c:pt>
                <c:pt idx="3">
                  <c:v>0.106</c:v>
                </c:pt>
                <c:pt idx="4">
                  <c:v>0.192</c:v>
                </c:pt>
                <c:pt idx="5">
                  <c:v>0.248</c:v>
                </c:pt>
                <c:pt idx="6">
                  <c:v>0.35599999999999998</c:v>
                </c:pt>
                <c:pt idx="7">
                  <c:v>0.436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8C9-F747-82B4-107F4EC09B62}"/>
            </c:ext>
          </c:extLst>
        </c:ser>
        <c:ser>
          <c:idx val="3"/>
          <c:order val="3"/>
          <c:tx>
            <c:strRef>
              <c:f>BSD_length!$A$53</c:f>
              <c:strCache>
                <c:ptCount val="1"/>
                <c:pt idx="0">
                  <c:v>75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BSD_length!$B$49:$I$49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BSD_length!$B$53:$I$53</c:f>
              <c:numCache>
                <c:formatCode>General</c:formatCode>
                <c:ptCount val="8"/>
                <c:pt idx="0">
                  <c:v>2.8000000000000001E-2</c:v>
                </c:pt>
                <c:pt idx="1">
                  <c:v>9.1999999999999998E-2</c:v>
                </c:pt>
                <c:pt idx="2">
                  <c:v>0.17799999999999999</c:v>
                </c:pt>
                <c:pt idx="3">
                  <c:v>0.28000000000000003</c:v>
                </c:pt>
                <c:pt idx="4">
                  <c:v>0.4</c:v>
                </c:pt>
                <c:pt idx="5">
                  <c:v>0.51</c:v>
                </c:pt>
                <c:pt idx="6">
                  <c:v>0.59199999999999997</c:v>
                </c:pt>
                <c:pt idx="7">
                  <c:v>0.68400000000000005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8C9-F747-82B4-107F4EC09B62}"/>
            </c:ext>
          </c:extLst>
        </c:ser>
        <c:ser>
          <c:idx val="4"/>
          <c:order val="4"/>
          <c:tx>
            <c:strRef>
              <c:f>BSD_length!$A$54</c:f>
              <c:strCache>
                <c:ptCount val="1"/>
                <c:pt idx="0">
                  <c:v>80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BSD_length!$B$49:$I$49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BSD_length!$B$54:$I$54</c:f>
              <c:numCache>
                <c:formatCode>General</c:formatCode>
                <c:ptCount val="8"/>
                <c:pt idx="0">
                  <c:v>2.5999999999999999E-2</c:v>
                </c:pt>
                <c:pt idx="1">
                  <c:v>0.17199999999999999</c:v>
                </c:pt>
                <c:pt idx="2">
                  <c:v>0.33400000000000002</c:v>
                </c:pt>
                <c:pt idx="3">
                  <c:v>0.54400000000000004</c:v>
                </c:pt>
                <c:pt idx="4">
                  <c:v>0.68</c:v>
                </c:pt>
                <c:pt idx="5">
                  <c:v>0.754</c:v>
                </c:pt>
                <c:pt idx="6">
                  <c:v>0.82399999999999995</c:v>
                </c:pt>
                <c:pt idx="7">
                  <c:v>0.86199999999999999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8C9-F747-82B4-107F4EC09B62}"/>
            </c:ext>
          </c:extLst>
        </c:ser>
        <c:ser>
          <c:idx val="5"/>
          <c:order val="5"/>
          <c:tx>
            <c:strRef>
              <c:f>BSD_length!$A$55</c:f>
              <c:strCache>
                <c:ptCount val="1"/>
                <c:pt idx="0">
                  <c:v>90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BSD_length!$B$49:$I$49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BSD_length!$B$55:$I$55</c:f>
              <c:numCache>
                <c:formatCode>General</c:formatCode>
                <c:ptCount val="8"/>
                <c:pt idx="0">
                  <c:v>0.122</c:v>
                </c:pt>
                <c:pt idx="1">
                  <c:v>0.442</c:v>
                </c:pt>
                <c:pt idx="2">
                  <c:v>0.72199999999999998</c:v>
                </c:pt>
                <c:pt idx="3">
                  <c:v>0.85199999999999998</c:v>
                </c:pt>
                <c:pt idx="4">
                  <c:v>0.93600000000000005</c:v>
                </c:pt>
                <c:pt idx="5">
                  <c:v>0.95399999999999996</c:v>
                </c:pt>
                <c:pt idx="6">
                  <c:v>0.96199999999999997</c:v>
                </c:pt>
                <c:pt idx="7">
                  <c:v>0.95199999999999996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8C9-F747-82B4-107F4EC09B62}"/>
            </c:ext>
          </c:extLst>
        </c:ser>
        <c:ser>
          <c:idx val="6"/>
          <c:order val="6"/>
          <c:tx>
            <c:strRef>
              <c:f>BSD_length!$A$56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BSD_length!$B$49:$I$49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BSD_length!$B$56:$I$56</c:f>
              <c:numCache>
                <c:formatCode>General</c:formatCode>
                <c:ptCount val="8"/>
                <c:pt idx="0">
                  <c:v>0.34599999999999997</c:v>
                </c:pt>
                <c:pt idx="1">
                  <c:v>0.79600000000000004</c:v>
                </c:pt>
                <c:pt idx="2">
                  <c:v>0.94</c:v>
                </c:pt>
                <c:pt idx="3">
                  <c:v>0.94599999999999995</c:v>
                </c:pt>
                <c:pt idx="4">
                  <c:v>0.98399999999999999</c:v>
                </c:pt>
                <c:pt idx="5">
                  <c:v>0.97</c:v>
                </c:pt>
                <c:pt idx="6">
                  <c:v>0.98399999999999999</c:v>
                </c:pt>
                <c:pt idx="7">
                  <c:v>0.96399999999999997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8C9-F747-82B4-107F4EC09B62}"/>
            </c:ext>
          </c:extLst>
        </c:ser>
        <c:ser>
          <c:idx val="7"/>
          <c:order val="7"/>
          <c:tx>
            <c:strRef>
              <c:f>BSD_length!$A$57</c:f>
              <c:strCache>
                <c:ptCount val="1"/>
                <c:pt idx="0">
                  <c:v>BSD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BSD_length!$B$49:$I$49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BSD_length!$B$57:$I$57</c:f>
              <c:numCache>
                <c:formatCode>General</c:formatCode>
                <c:ptCount val="8"/>
                <c:pt idx="0">
                  <c:v>8.0000000000000002E-3</c:v>
                </c:pt>
                <c:pt idx="1">
                  <c:v>0.04</c:v>
                </c:pt>
                <c:pt idx="2">
                  <c:v>6.8000000000000005E-2</c:v>
                </c:pt>
                <c:pt idx="3">
                  <c:v>0.124</c:v>
                </c:pt>
                <c:pt idx="4">
                  <c:v>0.186</c:v>
                </c:pt>
                <c:pt idx="5">
                  <c:v>0.216</c:v>
                </c:pt>
                <c:pt idx="6">
                  <c:v>0.26400000000000001</c:v>
                </c:pt>
                <c:pt idx="7">
                  <c:v>0.30299999999999999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8C9-F747-82B4-107F4EC09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64575568"/>
        <c:axId val="819290608"/>
      </c:lineChart>
      <c:catAx>
        <c:axId val="864575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9290608"/>
        <c:crosses val="autoZero"/>
        <c:auto val="1"/>
        <c:lblAlgn val="ctr"/>
        <c:lblOffset val="100"/>
        <c:noMultiLvlLbl val="0"/>
      </c:catAx>
      <c:valAx>
        <c:axId val="81929060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4575568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union</a:t>
            </a:r>
            <a:r>
              <a:rPr lang="en-US" baseline="0"/>
              <a:t> square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BSD_length!$A$25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BSD_length!$B$25:$I$25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4CE-A440-A1BD-D72211ADDA5F}"/>
            </c:ext>
          </c:extLst>
        </c:ser>
        <c:ser>
          <c:idx val="1"/>
          <c:order val="1"/>
          <c:tx>
            <c:strRef>
              <c:f>BSD_length!$A$26</c:f>
              <c:strCache>
                <c:ptCount val="1"/>
                <c:pt idx="0">
                  <c:v>60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BSD_length!$B$26:$I$26</c:f>
              <c:numCache>
                <c:formatCode>General</c:formatCode>
                <c:ptCount val="8"/>
                <c:pt idx="0">
                  <c:v>0</c:v>
                </c:pt>
                <c:pt idx="1">
                  <c:v>2E-3</c:v>
                </c:pt>
                <c:pt idx="2">
                  <c:v>2E-3</c:v>
                </c:pt>
                <c:pt idx="3">
                  <c:v>4.0000000000000001E-3</c:v>
                </c:pt>
                <c:pt idx="4">
                  <c:v>0.01</c:v>
                </c:pt>
                <c:pt idx="5">
                  <c:v>1.2E-2</c:v>
                </c:pt>
                <c:pt idx="6">
                  <c:v>2.8000000000000001E-2</c:v>
                </c:pt>
                <c:pt idx="7">
                  <c:v>4.5999999999999999E-2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4CE-A440-A1BD-D72211ADDA5F}"/>
            </c:ext>
          </c:extLst>
        </c:ser>
        <c:ser>
          <c:idx val="2"/>
          <c:order val="2"/>
          <c:tx>
            <c:strRef>
              <c:f>BSD_length!$A$27</c:f>
              <c:strCache>
                <c:ptCount val="1"/>
                <c:pt idx="0">
                  <c:v>70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BSD_length!$B$27:$I$27</c:f>
              <c:numCache>
                <c:formatCode>General</c:formatCode>
                <c:ptCount val="8"/>
                <c:pt idx="0">
                  <c:v>0</c:v>
                </c:pt>
                <c:pt idx="1">
                  <c:v>2.8000000000000001E-2</c:v>
                </c:pt>
                <c:pt idx="2">
                  <c:v>7.3999999999999996E-2</c:v>
                </c:pt>
                <c:pt idx="3">
                  <c:v>0.13600000000000001</c:v>
                </c:pt>
                <c:pt idx="4">
                  <c:v>0.192</c:v>
                </c:pt>
                <c:pt idx="5">
                  <c:v>0.25800000000000001</c:v>
                </c:pt>
                <c:pt idx="6">
                  <c:v>0.32</c:v>
                </c:pt>
                <c:pt idx="7">
                  <c:v>0.39600000000000002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4CE-A440-A1BD-D72211ADDA5F}"/>
            </c:ext>
          </c:extLst>
        </c:ser>
        <c:ser>
          <c:idx val="3"/>
          <c:order val="3"/>
          <c:tx>
            <c:strRef>
              <c:f>BSD_length!$A$28</c:f>
              <c:strCache>
                <c:ptCount val="1"/>
                <c:pt idx="0">
                  <c:v>75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BSD_length!$B$28:$I$28</c:f>
              <c:numCache>
                <c:formatCode>General</c:formatCode>
                <c:ptCount val="8"/>
                <c:pt idx="0">
                  <c:v>6.0000000000000001E-3</c:v>
                </c:pt>
                <c:pt idx="1">
                  <c:v>7.0000000000000007E-2</c:v>
                </c:pt>
                <c:pt idx="2">
                  <c:v>0.17599999999999999</c:v>
                </c:pt>
                <c:pt idx="3">
                  <c:v>0.27400000000000002</c:v>
                </c:pt>
                <c:pt idx="4">
                  <c:v>0.41399999999999998</c:v>
                </c:pt>
                <c:pt idx="5">
                  <c:v>0.52600000000000002</c:v>
                </c:pt>
                <c:pt idx="6">
                  <c:v>0.68200000000000005</c:v>
                </c:pt>
                <c:pt idx="7">
                  <c:v>0.71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4CE-A440-A1BD-D72211ADDA5F}"/>
            </c:ext>
          </c:extLst>
        </c:ser>
        <c:ser>
          <c:idx val="4"/>
          <c:order val="4"/>
          <c:tx>
            <c:strRef>
              <c:f>BSD_length!$A$29</c:f>
              <c:strCache>
                <c:ptCount val="1"/>
                <c:pt idx="0">
                  <c:v>80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BSD_length!$B$29:$I$29</c:f>
              <c:numCache>
                <c:formatCode>General</c:formatCode>
                <c:ptCount val="8"/>
                <c:pt idx="0">
                  <c:v>0.02</c:v>
                </c:pt>
                <c:pt idx="1">
                  <c:v>0.13200000000000001</c:v>
                </c:pt>
                <c:pt idx="2">
                  <c:v>0.29799999999999999</c:v>
                </c:pt>
                <c:pt idx="3">
                  <c:v>0.51800000000000002</c:v>
                </c:pt>
                <c:pt idx="4">
                  <c:v>0.64200000000000002</c:v>
                </c:pt>
                <c:pt idx="5">
                  <c:v>0.78800000000000003</c:v>
                </c:pt>
                <c:pt idx="6">
                  <c:v>0.84599999999999997</c:v>
                </c:pt>
                <c:pt idx="7">
                  <c:v>0.85399999999999998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4CE-A440-A1BD-D72211ADDA5F}"/>
            </c:ext>
          </c:extLst>
        </c:ser>
        <c:ser>
          <c:idx val="5"/>
          <c:order val="5"/>
          <c:tx>
            <c:strRef>
              <c:f>BSD_length!$A$30</c:f>
              <c:strCache>
                <c:ptCount val="1"/>
                <c:pt idx="0">
                  <c:v>90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BSD_length!$B$30:$I$30</c:f>
              <c:numCache>
                <c:formatCode>General</c:formatCode>
                <c:ptCount val="8"/>
                <c:pt idx="0">
                  <c:v>9.4E-2</c:v>
                </c:pt>
                <c:pt idx="1">
                  <c:v>0.41399999999999998</c:v>
                </c:pt>
                <c:pt idx="2">
                  <c:v>0.71399999999999997</c:v>
                </c:pt>
                <c:pt idx="3">
                  <c:v>0.85199999999999998</c:v>
                </c:pt>
                <c:pt idx="4">
                  <c:v>0.88800000000000001</c:v>
                </c:pt>
                <c:pt idx="5">
                  <c:v>0.93400000000000005</c:v>
                </c:pt>
                <c:pt idx="6">
                  <c:v>0.95399999999999996</c:v>
                </c:pt>
                <c:pt idx="7">
                  <c:v>0.91200000000000003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4CE-A440-A1BD-D72211ADDA5F}"/>
            </c:ext>
          </c:extLst>
        </c:ser>
        <c:ser>
          <c:idx val="6"/>
          <c:order val="6"/>
          <c:tx>
            <c:strRef>
              <c:f>BSD_length!$A$31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BSD_length!$B$31:$I$31</c:f>
              <c:numCache>
                <c:formatCode>General</c:formatCode>
                <c:ptCount val="8"/>
                <c:pt idx="0">
                  <c:v>0.25600000000000001</c:v>
                </c:pt>
                <c:pt idx="1">
                  <c:v>0.74399999999999999</c:v>
                </c:pt>
                <c:pt idx="2">
                  <c:v>0.89800000000000002</c:v>
                </c:pt>
                <c:pt idx="3">
                  <c:v>0.94599999999999995</c:v>
                </c:pt>
                <c:pt idx="4">
                  <c:v>0.94799999999999995</c:v>
                </c:pt>
                <c:pt idx="5">
                  <c:v>0.95799999999999996</c:v>
                </c:pt>
                <c:pt idx="6">
                  <c:v>0.97</c:v>
                </c:pt>
                <c:pt idx="7">
                  <c:v>0.94599999999999995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4CE-A440-A1BD-D72211ADDA5F}"/>
            </c:ext>
          </c:extLst>
        </c:ser>
        <c:ser>
          <c:idx val="7"/>
          <c:order val="7"/>
          <c:tx>
            <c:strRef>
              <c:f>BSD_length!$A$32</c:f>
              <c:strCache>
                <c:ptCount val="1"/>
                <c:pt idx="0">
                  <c:v>BSD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BSD_length!$B$32:$I$32</c:f>
              <c:numCache>
                <c:formatCode>General</c:formatCode>
                <c:ptCount val="8"/>
                <c:pt idx="0">
                  <c:v>4.0000000000000001E-3</c:v>
                </c:pt>
                <c:pt idx="1">
                  <c:v>0.01</c:v>
                </c:pt>
                <c:pt idx="2">
                  <c:v>0.03</c:v>
                </c:pt>
                <c:pt idx="3">
                  <c:v>5.6000000000000001E-2</c:v>
                </c:pt>
                <c:pt idx="4">
                  <c:v>6.8000000000000005E-2</c:v>
                </c:pt>
                <c:pt idx="5">
                  <c:v>0.124</c:v>
                </c:pt>
                <c:pt idx="6">
                  <c:v>0.186</c:v>
                </c:pt>
                <c:pt idx="7">
                  <c:v>0.22800000000000001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4CE-A440-A1BD-D72211ADDA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18160336"/>
        <c:axId val="792062368"/>
      </c:lineChart>
      <c:catAx>
        <c:axId val="81816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2062368"/>
        <c:crosses val="autoZero"/>
        <c:auto val="1"/>
        <c:lblAlgn val="ctr"/>
        <c:lblOffset val="100"/>
        <c:noMultiLvlLbl val="0"/>
      </c:catAx>
      <c:valAx>
        <c:axId val="79206236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8160336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DED88-9180-CF41-87E9-B91F0263A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58DE75-CF0C-D34F-B5D8-344277287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DD29A-1D29-124D-9B02-B627C252A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4/3/20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55A08-CC97-9543-A4D4-0A82A861F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6E4D0-E60C-CF4E-A31F-265BCBDB6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40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A62DE-6978-C643-B85E-3D6F99C57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041ECA-A428-0944-A3EF-476868C7D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5DDEF-7699-3748-805D-C216F6DE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4/3/20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76CA2-99FD-AD43-9220-03F7E7292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A3849-58D0-834D-96A9-6306A1356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5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91CA10-3D3A-B744-AC1F-F720BE758D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6B12E8-E9FC-D349-A672-F99F253D1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896C9-CF41-0E49-B237-5EF81EA34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4/3/20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8CA3F-9B82-EC4D-B80E-AC1B41768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02428-F1AA-7D4B-9B0E-7C42C0A1C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93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D49C-A54A-F249-9966-5BA45872E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861F9-BFDC-8F49-B37E-1E41FDB43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701B5-CBD6-5043-9FAF-D38CB72FB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4/3/20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A1572-CA3B-0B45-BD47-E9AE38F36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3E641-0074-A446-BE70-227508CCB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9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FE403-4357-4D48-A314-A933F5C64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4BC60-FB70-A348-8403-836361CFD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A33EC-6932-D34E-9793-C5C174A62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4/3/20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94668-7B41-0546-8EAF-60742563D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A42EA-DC76-434E-B59C-2B0532B5A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51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F0A8D-68E2-1744-B809-E540881DA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8867C-2075-CD45-A72F-D3D8084CD6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1639A9-7F1E-5645-A2B7-2F8ADE563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CC5DF-AF38-9B4B-8E4C-6A37CD53D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4/3/20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59FAD-CDAE-6A44-96C5-D6EC687D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816BB-B409-FF40-BEF7-EAC0E1839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46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0A1C2-165E-B341-89EA-A7404468F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E01F5-7865-AC44-A5D3-9ED1F40B3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C10FC-DEE8-4346-BDCE-05713A275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08BF4C-1539-5A4C-A443-03733E8A2A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1877BC-BF30-7B4D-ABBA-92506526D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DD15A4-58F0-3243-BCFE-51B0B11D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4/3/20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B9C038-ED35-BB4C-91B9-554996A53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A2219B-E546-014D-97A4-F8B1A637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29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19D98-BB23-B04B-8E10-63C559B2A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6569CA-4F36-C842-9FF3-7A40605E4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4/3/20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01CCFC-83DB-724E-999C-47B5674F9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36255-C9C9-8F4B-8487-D6FB21BD2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99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B228FA-6A55-1940-AE16-E977B9AA4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4/3/20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490BA6-ECB3-AE46-9665-A070FC15D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01EFC0-07C7-0148-BCED-A2524097A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28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60855-6FBC-FE43-ACC9-6C11C2606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AF3D4-0E0A-C44E-B2AA-149975131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AA0D6-76F0-CE4F-B645-C62188E74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17D06-87A7-A742-AC3A-66BE9C57D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4/3/20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B6590-4D3A-FD46-9D1B-79A4C8B53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97A20E-F6E0-9E44-9B38-EC9AD0BA4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34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09366-27FA-6E46-98A6-2D8B40E16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845888-2D93-8A4B-9EC4-3CE396AE8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6966-AABF-E145-83D9-C45431507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93DC10-E970-B840-BA42-866F5A10A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4/3/20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B7106-871E-F845-B642-ABD249081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D8B9D5-E1F5-4340-AC27-58516AA30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01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DE9775-2A5C-AD43-A3D0-C48665DCE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75715-DFFD-D043-829A-A15245932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D1E9B-3CE0-B741-9A46-504FAA3B0A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0159B-58A5-B047-8735-1AFBA8D9403D}" type="datetimeFigureOut">
              <a:rPr lang="en-US" smtClean="0"/>
              <a:t>4/3/20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326C6-067E-B247-97BD-6BED5EF8B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0450C-5537-AE40-B8DE-AE6822119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51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3163529" y="897809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(16.8%)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10862" y="897809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(33.4%)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0E4A6-7FF8-384E-9433-91A85923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35" y="1281836"/>
            <a:ext cx="9992442" cy="49668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410DC3-7FD0-BC44-A558-04C7565AE380}"/>
              </a:ext>
            </a:extLst>
          </p:cNvPr>
          <p:cNvSpPr txBox="1"/>
          <p:nvPr/>
        </p:nvSpPr>
        <p:spPr>
          <a:xfrm>
            <a:off x="5246533" y="159145"/>
            <a:ext cx="1873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Route length = 10</a:t>
            </a:r>
          </a:p>
        </p:txBody>
      </p:sp>
    </p:spTree>
    <p:extLst>
      <p:ext uri="{BB962C8B-B14F-4D97-AF65-F5344CB8AC3E}">
        <p14:creationId xmlns:p14="http://schemas.microsoft.com/office/powerpoint/2010/main" val="2910838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364279"/>
              </p:ext>
            </p:extLst>
          </p:nvPr>
        </p:nvGraphicFramePr>
        <p:xfrm>
          <a:off x="1017639" y="719665"/>
          <a:ext cx="9792928" cy="2067882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448232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junctions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non_junctions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gaps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non_gaps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75736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111798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43455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144079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187534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187534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968797"/>
                  </a:ext>
                </a:extLst>
              </a:tr>
              <a:tr h="384494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375068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01381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E9DD30D-278C-9A46-A1E8-DEA59EF5D42D}"/>
              </a:ext>
            </a:extLst>
          </p:cNvPr>
          <p:cNvSpPr txBox="1"/>
          <p:nvPr/>
        </p:nvSpPr>
        <p:spPr>
          <a:xfrm>
            <a:off x="4055806" y="350333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Training Set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2EDA25B-659D-5D47-B2CA-DF9CACEB0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971418"/>
              </p:ext>
            </p:extLst>
          </p:nvPr>
        </p:nvGraphicFramePr>
        <p:xfrm>
          <a:off x="1017639" y="3748000"/>
          <a:ext cx="9792928" cy="2067882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448232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junctions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non_junctions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gaps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non_gaps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3127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6873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1721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51.487%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91.256%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73.736%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95.555%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78.82%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91.8%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C4FBFB6-EF8A-9441-9B8A-6E780510D7EA}"/>
              </a:ext>
            </a:extLst>
          </p:cNvPr>
          <p:cNvSpPr txBox="1"/>
          <p:nvPr/>
        </p:nvSpPr>
        <p:spPr>
          <a:xfrm>
            <a:off x="3886200" y="3205181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Validation Set (Hudson River)</a:t>
            </a:r>
          </a:p>
        </p:txBody>
      </p:sp>
    </p:spTree>
    <p:extLst>
      <p:ext uri="{BB962C8B-B14F-4D97-AF65-F5344CB8AC3E}">
        <p14:creationId xmlns:p14="http://schemas.microsoft.com/office/powerpoint/2010/main" val="3339117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262530"/>
              </p:ext>
            </p:extLst>
          </p:nvPr>
        </p:nvGraphicFramePr>
        <p:xfrm>
          <a:off x="1017639" y="719665"/>
          <a:ext cx="9792928" cy="2067882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448232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junctions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non_junctions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gaps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non_gaps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4208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5792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1946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8054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39.259%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89.624%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66.495%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94.574%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68.43%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89.11%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B10131-45F2-944F-AFCB-541B11C8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970814"/>
              </p:ext>
            </p:extLst>
          </p:nvPr>
        </p:nvGraphicFramePr>
        <p:xfrm>
          <a:off x="1017639" y="3748000"/>
          <a:ext cx="9792928" cy="2067882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448232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junctions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non_junctions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gaps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non_gaps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3693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6307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2165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7835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57.352%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93.246%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79.215%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95.903%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79.99%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92.29%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A35AA7-8132-EC4C-8F68-871D62F3483C}"/>
              </a:ext>
            </a:extLst>
          </p:cNvPr>
          <p:cNvSpPr txBox="1"/>
          <p:nvPr/>
        </p:nvSpPr>
        <p:spPr>
          <a:xfrm>
            <a:off x="4038600" y="249982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Testing Set (Wall Street)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553A17-7980-2F4E-893A-6DCC91A0A5A5}"/>
              </a:ext>
            </a:extLst>
          </p:cNvPr>
          <p:cNvSpPr txBox="1"/>
          <p:nvPr/>
        </p:nvSpPr>
        <p:spPr>
          <a:xfrm>
            <a:off x="4038600" y="3357581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Testing Set (Union Square)</a:t>
            </a:r>
          </a:p>
        </p:txBody>
      </p:sp>
    </p:spTree>
    <p:extLst>
      <p:ext uri="{BB962C8B-B14F-4D97-AF65-F5344CB8AC3E}">
        <p14:creationId xmlns:p14="http://schemas.microsoft.com/office/powerpoint/2010/main" val="3701842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384549"/>
              </p:ext>
            </p:extLst>
          </p:nvPr>
        </p:nvGraphicFramePr>
        <p:xfrm>
          <a:off x="1170038" y="1873907"/>
          <a:ext cx="9792930" cy="245237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32155">
                  <a:extLst>
                    <a:ext uri="{9D8B030D-6E8A-4147-A177-3AD203B41FA5}">
                      <a16:colId xmlns:a16="http://schemas.microsoft.com/office/drawing/2014/main" val="2097733843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577254002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 1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2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Bit 3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4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Real</a:t>
                      </a:r>
                      <a:r>
                        <a:rPr lang="zh-CN" altLang="en-US" dirty="0">
                          <a:latin typeface="Times" pitchFamily="2" charset="0"/>
                        </a:rPr>
                        <a:t> </a:t>
                      </a:r>
                      <a:r>
                        <a:rPr lang="en-US" altLang="zh-CN" dirty="0">
                          <a:latin typeface="Times" pitchFamily="2" charset="0"/>
                        </a:rPr>
                        <a:t>classifier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71.52%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99.16%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65.34%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79.06%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76.75%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99.06%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64.52%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82.16%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simulated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74.48%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74.44%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75.26%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74.34%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74.67%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75.09%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75.11%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75.22%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0952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A35AA7-8132-EC4C-8F68-871D62F3483C}"/>
              </a:ext>
            </a:extLst>
          </p:cNvPr>
          <p:cNvSpPr txBox="1"/>
          <p:nvPr/>
        </p:nvSpPr>
        <p:spPr>
          <a:xfrm>
            <a:off x="4038600" y="909550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Testing Set (Wall Street)</a:t>
            </a:r>
          </a:p>
        </p:txBody>
      </p:sp>
    </p:spTree>
    <p:extLst>
      <p:ext uri="{BB962C8B-B14F-4D97-AF65-F5344CB8AC3E}">
        <p14:creationId xmlns:p14="http://schemas.microsoft.com/office/powerpoint/2010/main" val="998669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B10131-45F2-944F-AFCB-541B11C8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363880"/>
              </p:ext>
            </p:extLst>
          </p:nvPr>
        </p:nvGraphicFramePr>
        <p:xfrm>
          <a:off x="1472421" y="2024130"/>
          <a:ext cx="9368046" cy="24840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61341">
                  <a:extLst>
                    <a:ext uri="{9D8B030D-6E8A-4147-A177-3AD203B41FA5}">
                      <a16:colId xmlns:a16="http://schemas.microsoft.com/office/drawing/2014/main" val="3085117936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271727304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1738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 1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 2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Bit 3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 4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Real</a:t>
                      </a:r>
                      <a:r>
                        <a:rPr lang="zh-CN" altLang="en-US" dirty="0">
                          <a:latin typeface="Times" pitchFamily="2" charset="0"/>
                        </a:rPr>
                        <a:t> </a:t>
                      </a:r>
                      <a:r>
                        <a:rPr lang="en-US" altLang="zh-CN" dirty="0">
                          <a:latin typeface="Times" pitchFamily="2" charset="0"/>
                        </a:rPr>
                        <a:t>classifier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84.4%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99.4%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75.58%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85.18%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84.47%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99.44%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77.14%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85.80%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simulated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74.94%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75.14%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73.68%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75.06%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75.05%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74.49%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73.5%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75.64%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36416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5553A17-7980-2F4E-893A-6DCC91A0A5A5}"/>
              </a:ext>
            </a:extLst>
          </p:cNvPr>
          <p:cNvSpPr txBox="1"/>
          <p:nvPr/>
        </p:nvSpPr>
        <p:spPr>
          <a:xfrm>
            <a:off x="4128541" y="959155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Testing Set (Union Square)</a:t>
            </a:r>
          </a:p>
        </p:txBody>
      </p:sp>
    </p:spTree>
    <p:extLst>
      <p:ext uri="{BB962C8B-B14F-4D97-AF65-F5344CB8AC3E}">
        <p14:creationId xmlns:p14="http://schemas.microsoft.com/office/powerpoint/2010/main" val="2251733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B10131-45F2-944F-AFCB-541B11C8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850916"/>
              </p:ext>
            </p:extLst>
          </p:nvPr>
        </p:nvGraphicFramePr>
        <p:xfrm>
          <a:off x="1472421" y="2024130"/>
          <a:ext cx="9368046" cy="24840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561341">
                  <a:extLst>
                    <a:ext uri="{9D8B030D-6E8A-4147-A177-3AD203B41FA5}">
                      <a16:colId xmlns:a16="http://schemas.microsoft.com/office/drawing/2014/main" val="3085117936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271727304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1738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 1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 2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Bit 3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 4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Simulated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/>
                        <a:t>Whole</a:t>
                      </a:r>
                      <a:r>
                        <a:rPr lang="zh-CN" altLang="en-US" sz="1800" kern="1200" dirty="0"/>
                        <a:t> </a:t>
                      </a:r>
                      <a:r>
                        <a:rPr lang="en-US" altLang="zh-CN" sz="1800" kern="1200" dirty="0"/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74.48%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74.44%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75.26%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74.34%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/>
                        <a:t> </a:t>
                      </a:r>
                      <a:r>
                        <a:rPr lang="en-US" altLang="zh-CN" sz="1800" kern="1200" dirty="0"/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74.9%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74.1%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75.05%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74.29%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Real </a:t>
                      </a:r>
                      <a:r>
                        <a:rPr lang="en-US" altLang="zh-CN" dirty="0" err="1"/>
                        <a:t>Classifer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/>
                        <a:t>Whole</a:t>
                      </a:r>
                      <a:r>
                        <a:rPr lang="zh-CN" altLang="en-US" sz="1800" kern="1200" dirty="0"/>
                        <a:t> </a:t>
                      </a:r>
                      <a:r>
                        <a:rPr lang="en-US" altLang="zh-CN" sz="1800" kern="1200" dirty="0"/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82.26%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99.48%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75.38%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84.21%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/>
                        <a:t> </a:t>
                      </a:r>
                      <a:r>
                        <a:rPr lang="en-US" altLang="zh-CN" sz="1800" kern="1200" dirty="0"/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84.19%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99.52%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85.25%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36416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5553A17-7980-2F4E-893A-6DCC91A0A5A5}"/>
              </a:ext>
            </a:extLst>
          </p:cNvPr>
          <p:cNvSpPr txBox="1"/>
          <p:nvPr/>
        </p:nvSpPr>
        <p:spPr>
          <a:xfrm>
            <a:off x="4128541" y="959155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Testing Set (Hudson River)</a:t>
            </a:r>
          </a:p>
        </p:txBody>
      </p:sp>
    </p:spTree>
    <p:extLst>
      <p:ext uri="{BB962C8B-B14F-4D97-AF65-F5344CB8AC3E}">
        <p14:creationId xmlns:p14="http://schemas.microsoft.com/office/powerpoint/2010/main" val="470683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D0F05D2-8DEB-6944-9D78-A41E61F5BA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0441356"/>
              </p:ext>
            </p:extLst>
          </p:nvPr>
        </p:nvGraphicFramePr>
        <p:xfrm>
          <a:off x="719528" y="881244"/>
          <a:ext cx="10649265" cy="370840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466957">
                  <a:extLst>
                    <a:ext uri="{9D8B030D-6E8A-4147-A177-3AD203B41FA5}">
                      <a16:colId xmlns:a16="http://schemas.microsoft.com/office/drawing/2014/main" val="3451332052"/>
                    </a:ext>
                  </a:extLst>
                </a:gridCol>
                <a:gridCol w="972333">
                  <a:extLst>
                    <a:ext uri="{9D8B030D-6E8A-4147-A177-3AD203B41FA5}">
                      <a16:colId xmlns:a16="http://schemas.microsoft.com/office/drawing/2014/main" val="1708646475"/>
                    </a:ext>
                  </a:extLst>
                </a:gridCol>
                <a:gridCol w="1099483">
                  <a:extLst>
                    <a:ext uri="{9D8B030D-6E8A-4147-A177-3AD203B41FA5}">
                      <a16:colId xmlns:a16="http://schemas.microsoft.com/office/drawing/2014/main" val="3932284448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2120782996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235742552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644310330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617467416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848367363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525747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433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Wall street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609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0.954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624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0.454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0.946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055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Union square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0.156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0.268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880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01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0.246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668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Hudson 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0.144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0.266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918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0.086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0.424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0.948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0.978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0.972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837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67499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38CE2BB-66FD-A741-82EB-757C9E6CD1C3}"/>
              </a:ext>
            </a:extLst>
          </p:cNvPr>
          <p:cNvSpPr txBox="1"/>
          <p:nvPr/>
        </p:nvSpPr>
        <p:spPr>
          <a:xfrm>
            <a:off x="3008026" y="359764"/>
            <a:ext cx="620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Localisation Accuracy With Real Classifier (with Turns)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F697AA8-8B19-9746-BECA-977A392F99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4276274"/>
              </p:ext>
            </p:extLst>
          </p:nvPr>
        </p:nvGraphicFramePr>
        <p:xfrm>
          <a:off x="373508" y="4529684"/>
          <a:ext cx="3224134" cy="23261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CB755F9E-AEE8-0E43-94A0-C171A4D373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9854982"/>
              </p:ext>
            </p:extLst>
          </p:nvPr>
        </p:nvGraphicFramePr>
        <p:xfrm>
          <a:off x="8284256" y="4491281"/>
          <a:ext cx="3423067" cy="23645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CBDA5DB-FE0B-C842-B26A-DFF1D124C2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8579312"/>
              </p:ext>
            </p:extLst>
          </p:nvPr>
        </p:nvGraphicFramePr>
        <p:xfrm>
          <a:off x="4288423" y="4529684"/>
          <a:ext cx="3494287" cy="23261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537084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D0F05D2-8DEB-6944-9D78-A41E61F5BA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1649029"/>
              </p:ext>
            </p:extLst>
          </p:nvPr>
        </p:nvGraphicFramePr>
        <p:xfrm>
          <a:off x="719528" y="881244"/>
          <a:ext cx="10649265" cy="333756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466957">
                  <a:extLst>
                    <a:ext uri="{9D8B030D-6E8A-4147-A177-3AD203B41FA5}">
                      <a16:colId xmlns:a16="http://schemas.microsoft.com/office/drawing/2014/main" val="3451332052"/>
                    </a:ext>
                  </a:extLst>
                </a:gridCol>
                <a:gridCol w="972333">
                  <a:extLst>
                    <a:ext uri="{9D8B030D-6E8A-4147-A177-3AD203B41FA5}">
                      <a16:colId xmlns:a16="http://schemas.microsoft.com/office/drawing/2014/main" val="1708646475"/>
                    </a:ext>
                  </a:extLst>
                </a:gridCol>
                <a:gridCol w="1099483">
                  <a:extLst>
                    <a:ext uri="{9D8B030D-6E8A-4147-A177-3AD203B41FA5}">
                      <a16:colId xmlns:a16="http://schemas.microsoft.com/office/drawing/2014/main" val="3932284448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2120782996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235742552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644310330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617467416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848367363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525747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433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Wall street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609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624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055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Union square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0.056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0.068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0.228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880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01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668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Hudson 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0.068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0.216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0.264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918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67499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38CE2BB-66FD-A741-82EB-757C9E6CD1C3}"/>
              </a:ext>
            </a:extLst>
          </p:cNvPr>
          <p:cNvSpPr txBox="1"/>
          <p:nvPr/>
        </p:nvSpPr>
        <p:spPr>
          <a:xfrm>
            <a:off x="3008026" y="359764"/>
            <a:ext cx="620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Localisation Accuracy With Real Classifier (without Turns)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955D752-A302-7D4C-82E3-280AA26BAE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1042192"/>
              </p:ext>
            </p:extLst>
          </p:nvPr>
        </p:nvGraphicFramePr>
        <p:xfrm>
          <a:off x="554636" y="4166802"/>
          <a:ext cx="3342808" cy="2443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32739A94-E824-8549-A545-053F70A0D2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0982353"/>
              </p:ext>
            </p:extLst>
          </p:nvPr>
        </p:nvGraphicFramePr>
        <p:xfrm>
          <a:off x="8190876" y="4166338"/>
          <a:ext cx="3342808" cy="2443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B6F841A3-6C2C-374B-ADD6-63D84695AE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8717836"/>
              </p:ext>
            </p:extLst>
          </p:nvPr>
        </p:nvGraphicFramePr>
        <p:xfrm>
          <a:off x="4372756" y="4218804"/>
          <a:ext cx="3342808" cy="2443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247770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8BDE27-AFEB-D748-918A-E2B67FAD7092}"/>
              </a:ext>
            </a:extLst>
          </p:cNvPr>
          <p:cNvSpPr txBox="1"/>
          <p:nvPr/>
        </p:nvSpPr>
        <p:spPr>
          <a:xfrm>
            <a:off x="4032354" y="209862"/>
            <a:ext cx="4557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Road</a:t>
            </a:r>
            <a:r>
              <a:rPr lang="zh-CN" altLang="en-US" dirty="0"/>
              <a:t> </a:t>
            </a:r>
            <a:r>
              <a:rPr lang="en-US" altLang="zh-CN" dirty="0"/>
              <a:t>index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8C776C-6ECA-AC42-83AC-F575DC688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622" y="598145"/>
            <a:ext cx="8346474" cy="625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86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8BDE27-AFEB-D748-918A-E2B67FAD7092}"/>
              </a:ext>
            </a:extLst>
          </p:cNvPr>
          <p:cNvSpPr txBox="1"/>
          <p:nvPr/>
        </p:nvSpPr>
        <p:spPr>
          <a:xfrm>
            <a:off x="4032354" y="209862"/>
            <a:ext cx="4557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Road</a:t>
            </a:r>
            <a:r>
              <a:rPr lang="zh-CN" altLang="en-US" dirty="0"/>
              <a:t> </a:t>
            </a:r>
            <a:r>
              <a:rPr lang="en-US" altLang="zh-CN" dirty="0"/>
              <a:t>index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30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1D7029-73D8-2541-B822-EAD7DD2F1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934" y="579194"/>
            <a:ext cx="8357850" cy="626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041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3163529" y="897809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(7%)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10862" y="897809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(15.4%)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0E4A6-7FF8-384E-9433-91A85923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35" y="1281836"/>
            <a:ext cx="9992441" cy="49668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410DC3-7FD0-BC44-A558-04C7565AE380}"/>
              </a:ext>
            </a:extLst>
          </p:cNvPr>
          <p:cNvSpPr txBox="1"/>
          <p:nvPr/>
        </p:nvSpPr>
        <p:spPr>
          <a:xfrm>
            <a:off x="5246533" y="159145"/>
            <a:ext cx="1873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Route length = 10</a:t>
            </a:r>
          </a:p>
        </p:txBody>
      </p:sp>
    </p:spTree>
    <p:extLst>
      <p:ext uri="{BB962C8B-B14F-4D97-AF65-F5344CB8AC3E}">
        <p14:creationId xmlns:p14="http://schemas.microsoft.com/office/powerpoint/2010/main" val="3678373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3163529" y="897809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(24.6%)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10862" y="897809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(1</a:t>
            </a:r>
            <a:r>
              <a:rPr lang="en-US" altLang="zh-CN" dirty="0">
                <a:latin typeface="Times" pitchFamily="2" charset="0"/>
              </a:rPr>
              <a:t>6.8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0E4A6-7FF8-384E-9433-91A85923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35" y="1281836"/>
            <a:ext cx="9992441" cy="49668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410DC3-7FD0-BC44-A558-04C7565AE380}"/>
              </a:ext>
            </a:extLst>
          </p:cNvPr>
          <p:cNvSpPr txBox="1"/>
          <p:nvPr/>
        </p:nvSpPr>
        <p:spPr>
          <a:xfrm>
            <a:off x="5246533" y="159145"/>
            <a:ext cx="1873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Route length = 10</a:t>
            </a:r>
          </a:p>
        </p:txBody>
      </p:sp>
    </p:spTree>
    <p:extLst>
      <p:ext uri="{BB962C8B-B14F-4D97-AF65-F5344CB8AC3E}">
        <p14:creationId xmlns:p14="http://schemas.microsoft.com/office/powerpoint/2010/main" val="1906280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2927554" y="925463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(64.8%)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40359" y="953117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(87.2%)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0E4A6-7FF8-384E-9433-91A85923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35" y="1281836"/>
            <a:ext cx="9992442" cy="49668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1FD860-EED1-E44B-86C4-2703846B9BD8}"/>
              </a:ext>
            </a:extLst>
          </p:cNvPr>
          <p:cNvSpPr txBox="1"/>
          <p:nvPr/>
        </p:nvSpPr>
        <p:spPr>
          <a:xfrm>
            <a:off x="5246533" y="159145"/>
            <a:ext cx="1873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Route length = 20</a:t>
            </a:r>
          </a:p>
        </p:txBody>
      </p:sp>
    </p:spTree>
    <p:extLst>
      <p:ext uri="{BB962C8B-B14F-4D97-AF65-F5344CB8AC3E}">
        <p14:creationId xmlns:p14="http://schemas.microsoft.com/office/powerpoint/2010/main" val="1439866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2927554" y="925463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(26.8%)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40359" y="953117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(62.6%)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0E4A6-7FF8-384E-9433-91A85923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35" y="1281836"/>
            <a:ext cx="9992441" cy="49668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1FD860-EED1-E44B-86C4-2703846B9BD8}"/>
              </a:ext>
            </a:extLst>
          </p:cNvPr>
          <p:cNvSpPr txBox="1"/>
          <p:nvPr/>
        </p:nvSpPr>
        <p:spPr>
          <a:xfrm>
            <a:off x="5246533" y="159145"/>
            <a:ext cx="1873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Route length = 20</a:t>
            </a:r>
          </a:p>
        </p:txBody>
      </p:sp>
    </p:spTree>
    <p:extLst>
      <p:ext uri="{BB962C8B-B14F-4D97-AF65-F5344CB8AC3E}">
        <p14:creationId xmlns:p14="http://schemas.microsoft.com/office/powerpoint/2010/main" val="271980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2927554" y="925463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(77.2%)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40359" y="953117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(6</a:t>
            </a:r>
            <a:r>
              <a:rPr lang="en-US" altLang="zh-CN" dirty="0">
                <a:latin typeface="Times" pitchFamily="2" charset="0"/>
              </a:rPr>
              <a:t>6.8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0E4A6-7FF8-384E-9433-91A85923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35" y="1281836"/>
            <a:ext cx="9992441" cy="49668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1FD860-EED1-E44B-86C4-2703846B9BD8}"/>
              </a:ext>
            </a:extLst>
          </p:cNvPr>
          <p:cNvSpPr txBox="1"/>
          <p:nvPr/>
        </p:nvSpPr>
        <p:spPr>
          <a:xfrm>
            <a:off x="5246533" y="159145"/>
            <a:ext cx="1873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Route length = 20</a:t>
            </a:r>
          </a:p>
        </p:txBody>
      </p:sp>
    </p:spTree>
    <p:extLst>
      <p:ext uri="{BB962C8B-B14F-4D97-AF65-F5344CB8AC3E}">
        <p14:creationId xmlns:p14="http://schemas.microsoft.com/office/powerpoint/2010/main" val="2788905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51BD0D-253A-344A-A773-3EC802AEA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95" y="2021175"/>
            <a:ext cx="5679605" cy="42597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45F750F-017F-BE4A-A783-8994614DA422}"/>
              </a:ext>
            </a:extLst>
          </p:cNvPr>
          <p:cNvSpPr txBox="1"/>
          <p:nvPr/>
        </p:nvSpPr>
        <p:spPr>
          <a:xfrm>
            <a:off x="2116944" y="1651843"/>
            <a:ext cx="227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Simulated Classifier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4B332F0-1080-D948-BD8D-BA0076D65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7797" y="2124231"/>
            <a:ext cx="5542196" cy="415664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1949223-81E1-3B40-B836-11FAF3A122FB}"/>
              </a:ext>
            </a:extLst>
          </p:cNvPr>
          <p:cNvSpPr txBox="1"/>
          <p:nvPr/>
        </p:nvSpPr>
        <p:spPr>
          <a:xfrm>
            <a:off x="7529642" y="1651843"/>
            <a:ext cx="227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Real Classifier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9C8963-96DD-0C40-A557-BCC030AE1897}"/>
              </a:ext>
            </a:extLst>
          </p:cNvPr>
          <p:cNvSpPr txBox="1"/>
          <p:nvPr/>
        </p:nvSpPr>
        <p:spPr>
          <a:xfrm>
            <a:off x="3972393" y="479685"/>
            <a:ext cx="3927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Union Square</a:t>
            </a:r>
          </a:p>
        </p:txBody>
      </p:sp>
    </p:spTree>
    <p:extLst>
      <p:ext uri="{BB962C8B-B14F-4D97-AF65-F5344CB8AC3E}">
        <p14:creationId xmlns:p14="http://schemas.microsoft.com/office/powerpoint/2010/main" val="655090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51BD0D-253A-344A-A773-3EC802AEA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95" y="2021175"/>
            <a:ext cx="5679605" cy="42597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45F750F-017F-BE4A-A783-8994614DA422}"/>
              </a:ext>
            </a:extLst>
          </p:cNvPr>
          <p:cNvSpPr txBox="1"/>
          <p:nvPr/>
        </p:nvSpPr>
        <p:spPr>
          <a:xfrm>
            <a:off x="2116944" y="1651843"/>
            <a:ext cx="227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Simulated Classifier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4B332F0-1080-D948-BD8D-BA0076D65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7797" y="2124231"/>
            <a:ext cx="5542196" cy="415664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1949223-81E1-3B40-B836-11FAF3A122FB}"/>
              </a:ext>
            </a:extLst>
          </p:cNvPr>
          <p:cNvSpPr txBox="1"/>
          <p:nvPr/>
        </p:nvSpPr>
        <p:spPr>
          <a:xfrm>
            <a:off x="7529642" y="1651843"/>
            <a:ext cx="227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Real Classifier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9C8963-96DD-0C40-A557-BCC030AE1897}"/>
              </a:ext>
            </a:extLst>
          </p:cNvPr>
          <p:cNvSpPr txBox="1"/>
          <p:nvPr/>
        </p:nvSpPr>
        <p:spPr>
          <a:xfrm>
            <a:off x="3972393" y="479685"/>
            <a:ext cx="3927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Wall Street</a:t>
            </a:r>
          </a:p>
        </p:txBody>
      </p:sp>
    </p:spTree>
    <p:extLst>
      <p:ext uri="{BB962C8B-B14F-4D97-AF65-F5344CB8AC3E}">
        <p14:creationId xmlns:p14="http://schemas.microsoft.com/office/powerpoint/2010/main" val="3162521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51BD0D-253A-344A-A773-3EC802AEA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95" y="2021175"/>
            <a:ext cx="5679604" cy="42597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45F750F-017F-BE4A-A783-8994614DA422}"/>
              </a:ext>
            </a:extLst>
          </p:cNvPr>
          <p:cNvSpPr txBox="1"/>
          <p:nvPr/>
        </p:nvSpPr>
        <p:spPr>
          <a:xfrm>
            <a:off x="2116944" y="1651843"/>
            <a:ext cx="227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Simulated Classifier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4B332F0-1080-D948-BD8D-BA0076D65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7797" y="2124231"/>
            <a:ext cx="5542196" cy="415664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1949223-81E1-3B40-B836-11FAF3A122FB}"/>
              </a:ext>
            </a:extLst>
          </p:cNvPr>
          <p:cNvSpPr txBox="1"/>
          <p:nvPr/>
        </p:nvSpPr>
        <p:spPr>
          <a:xfrm>
            <a:off x="7529642" y="1651843"/>
            <a:ext cx="227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Real Classifier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9C8963-96DD-0C40-A557-BCC030AE1897}"/>
              </a:ext>
            </a:extLst>
          </p:cNvPr>
          <p:cNvSpPr txBox="1"/>
          <p:nvPr/>
        </p:nvSpPr>
        <p:spPr>
          <a:xfrm>
            <a:off x="3972393" y="479685"/>
            <a:ext cx="3927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Hudson River</a:t>
            </a:r>
          </a:p>
        </p:txBody>
      </p:sp>
    </p:spTree>
    <p:extLst>
      <p:ext uri="{BB962C8B-B14F-4D97-AF65-F5344CB8AC3E}">
        <p14:creationId xmlns:p14="http://schemas.microsoft.com/office/powerpoint/2010/main" val="1393975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2710</TotalTime>
  <Words>591</Words>
  <Application>Microsoft Macintosh PowerPoint</Application>
  <PresentationFormat>Widescreen</PresentationFormat>
  <Paragraphs>314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等线</vt:lpstr>
      <vt:lpstr>Arial</vt:lpstr>
      <vt:lpstr>Calibri</vt:lpstr>
      <vt:lpstr>Calibri Light</vt:lpstr>
      <vt:lpstr>Times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Zhou Mengjie</dc:creator>
  <cp:lastModifiedBy>Zhou Mengjie</cp:lastModifiedBy>
  <cp:revision>65</cp:revision>
  <dcterms:created xsi:type="dcterms:W3CDTF">2020-02-26T13:59:58Z</dcterms:created>
  <dcterms:modified xsi:type="dcterms:W3CDTF">2020-04-03T02:44:22Z</dcterms:modified>
</cp:coreProperties>
</file>