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81" r:id="rId16"/>
    <p:sldId id="262" r:id="rId17"/>
    <p:sldId id="268" r:id="rId18"/>
    <p:sldId id="280" r:id="rId19"/>
    <p:sldId id="259" r:id="rId20"/>
    <p:sldId id="270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9F071-3471-934A-8C18-1C29D804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4"/>
            <a:ext cx="5683354" cy="4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1B9AE-9114-9D41-9FEB-6F7766DA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4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85694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62.395%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92.619%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79.982%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87.251%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83.27%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84.8%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1504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48.099%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91.725%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75.367%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73.14%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81.22%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77899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66.635%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93.834%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86.358%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85.25%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86.05%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345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73.64%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78.89%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77.32%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84.49%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65163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91.72%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66.64%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93.83%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93.89%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16076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31409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F4FC4-2870-E042-B6F9-705498E3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804496"/>
              </p:ext>
            </p:extLst>
          </p:nvPr>
        </p:nvGraphicFramePr>
        <p:xfrm>
          <a:off x="838199" y="1825624"/>
          <a:ext cx="10749198" cy="31211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1533">
                  <a:extLst>
                    <a:ext uri="{9D8B030D-6E8A-4147-A177-3AD203B41FA5}">
                      <a16:colId xmlns:a16="http://schemas.microsoft.com/office/drawing/2014/main" val="329044585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22716724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6092740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04067572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4211287945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453152759"/>
                    </a:ext>
                  </a:extLst>
                </a:gridCol>
              </a:tblGrid>
              <a:tr h="10403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Accuray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F1 -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419765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351521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52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0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329CA-E893-F943-938B-ED2C14CB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0" y="1678895"/>
            <a:ext cx="5822872" cy="3493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4AC88-3141-3C40-9744-6DAC1297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89" y="1678894"/>
            <a:ext cx="5822871" cy="3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(11.2%)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(20.2%)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(34.5%)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6" y="1281836"/>
            <a:ext cx="9992439" cy="496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595</Words>
  <Application>Microsoft Macintosh PowerPoint</Application>
  <PresentationFormat>Widescreen</PresentationFormat>
  <Paragraphs>299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118</cp:revision>
  <dcterms:created xsi:type="dcterms:W3CDTF">2020-02-26T13:59:58Z</dcterms:created>
  <dcterms:modified xsi:type="dcterms:W3CDTF">2020-04-29T01:08:53Z</dcterms:modified>
</cp:coreProperties>
</file>