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60" r:id="rId3"/>
    <p:sldId id="257" r:id="rId4"/>
    <p:sldId id="258" r:id="rId5"/>
    <p:sldId id="259" r:id="rId6"/>
    <p:sldId id="263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4F46AFA-4CAC-4C42-AF5D-8ACE4EB65E51}">
          <p14:sldIdLst>
            <p14:sldId id="256"/>
          </p14:sldIdLst>
        </p14:section>
        <p14:section name="bootstrapping" id="{07F56409-B5F3-1B4E-A0B7-D846A8D09BD7}">
          <p14:sldIdLst>
            <p14:sldId id="260"/>
            <p14:sldId id="257"/>
            <p14:sldId id="258"/>
            <p14:sldId id="259"/>
            <p14:sldId id="263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84"/>
    <p:restoredTop sz="94643"/>
  </p:normalViewPr>
  <p:slideViewPr>
    <p:cSldViewPr snapToGrid="0" snapToObjects="1">
      <p:cViewPr varScale="1">
        <p:scale>
          <a:sx n="78" d="100"/>
          <a:sy n="78" d="100"/>
        </p:scale>
        <p:origin x="20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3ECAD4-5B68-134F-BE39-A6695F613417}" type="datetimeFigureOut">
              <a:rPr lang="en-US" smtClean="0"/>
              <a:t>8/12/20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5C07A1-E732-FC4D-B5B1-378D18F81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674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7D998-8EF2-164E-81F9-310482D33D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009387-A7D7-FC41-984C-966ED70B87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5C9938-8087-EF4D-B3F4-19E76A941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71962-7FF0-0041-8A15-8F51D1010A16}" type="datetimeFigureOut">
              <a:rPr lang="en-US" smtClean="0"/>
              <a:t>8/12/20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FBCD4-8349-AA42-8653-0121052FF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F214F-81E5-F54D-8237-EB727703C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ABBC5-6941-7944-9D97-D0C2B911A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965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44A46-AAEB-9F45-B1F0-0DE4335A1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52D3E2-2140-FE4E-BA77-73D94A087B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51FC65-CD75-AA47-81EF-AAAF5C1B6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71962-7FF0-0041-8A15-8F51D1010A16}" type="datetimeFigureOut">
              <a:rPr lang="en-US" smtClean="0"/>
              <a:t>8/12/20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DABAB-C7D1-2D41-9BF6-0673CBF42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7F8A60-1A0D-9B43-8571-AEA3AB496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ABBC5-6941-7944-9D97-D0C2B911A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310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5A40E1-021D-2949-AFBF-7B3B666D97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16121A-15BB-A84D-918B-20B1C47CE5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109336-9D11-B244-A85B-71968B3B9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71962-7FF0-0041-8A15-8F51D1010A16}" type="datetimeFigureOut">
              <a:rPr lang="en-US" smtClean="0"/>
              <a:t>8/12/20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471191-48FB-2043-BB19-9363A4EEE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62F53F-7E33-FC4F-B141-DC5B50EED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ABBC5-6941-7944-9D97-D0C2B911A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747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5B6E1-A565-7740-B4D6-598EC88B0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D9601-FD1C-804D-921A-93937F7BE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FEC20-0614-2349-A731-E05C71E1E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71962-7FF0-0041-8A15-8F51D1010A16}" type="datetimeFigureOut">
              <a:rPr lang="en-US" smtClean="0"/>
              <a:t>8/12/20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B71D78-04B1-954E-BA9D-E9F23746E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37D630-AFE3-C74C-B7A8-95063A644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ABBC5-6941-7944-9D97-D0C2B911A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8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B93BC-8ACA-684C-9A2C-085667102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E61CE6-8387-984D-90E3-C4B751C5E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D7A40B-222F-7743-BAA3-07A5845A1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71962-7FF0-0041-8A15-8F51D1010A16}" type="datetimeFigureOut">
              <a:rPr lang="en-US" smtClean="0"/>
              <a:t>8/12/20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E7637-C84A-BC48-9CE9-48082EE7B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B34FB2-9793-0C4D-AF8A-82751463B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ABBC5-6941-7944-9D97-D0C2B911A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511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EAAA6-B3A0-E24F-B3BB-5A8F9329D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07B9E-499B-014D-A0C4-3E7A9008E8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0EEBF3-9E2A-FA4A-83DF-C0D8B6893F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738396-9CB8-8347-9480-7BCA17ED6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71962-7FF0-0041-8A15-8F51D1010A16}" type="datetimeFigureOut">
              <a:rPr lang="en-US" smtClean="0"/>
              <a:t>8/12/20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453BC5-3680-4A44-A318-93B036907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EA0550-08AE-0543-8EA3-1FCC5D008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ABBC5-6941-7944-9D97-D0C2B911A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662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661FF-FC9F-F746-800C-121D3A8FD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A6946B-0EA6-354C-AC7E-EB8DAB31B8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16AE0-9B4E-B74C-BAF5-88AEBEF855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5744BC-841F-8747-B615-C7CA858746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136D70-D9B0-974C-93E6-61C828CBCE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9BB51B-F3D8-6944-AEED-373D89DDE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71962-7FF0-0041-8A15-8F51D1010A16}" type="datetimeFigureOut">
              <a:rPr lang="en-US" smtClean="0"/>
              <a:t>8/12/20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41EBC9-6596-F443-B941-4C6C9C094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843193-0EDA-464D-B22B-F14E22CDE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ABBC5-6941-7944-9D97-D0C2B911A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302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B004F-4705-8A46-BB1A-9EB3ECDCD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9156B5-539C-0C46-9D74-1CD7C0A89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71962-7FF0-0041-8A15-8F51D1010A16}" type="datetimeFigureOut">
              <a:rPr lang="en-US" smtClean="0"/>
              <a:t>8/12/20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2D3361-17B6-8A47-AA91-6D51922EC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6FDFC-FF81-BE49-B787-DEB3CCED2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ABBC5-6941-7944-9D97-D0C2B911A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313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DA4C1C-79ED-0542-A33C-CE754D59B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71962-7FF0-0041-8A15-8F51D1010A16}" type="datetimeFigureOut">
              <a:rPr lang="en-US" smtClean="0"/>
              <a:t>8/12/20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026CE4-94F3-AA4B-BB6D-195E80981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B370E2-C4E8-DF48-91BA-227CBC63A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ABBC5-6941-7944-9D97-D0C2B911A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65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E1D09-4444-2847-A038-21ED58C60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7E51E-D64B-CD46-BE1D-8992AB48E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AEFEBC-87A2-1D43-B8F7-9F8DF2F348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79D5E7-53D0-D248-ACB5-ACF532371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71962-7FF0-0041-8A15-8F51D1010A16}" type="datetimeFigureOut">
              <a:rPr lang="en-US" smtClean="0"/>
              <a:t>8/12/20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7F1E78-CB2D-004B-B35A-89D3B3E83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B47520-C4B5-094C-9675-3AB29E5B3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ABBC5-6941-7944-9D97-D0C2B911A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817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0FE14-418B-D348-95CA-6022B256A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68B6FA-1232-0D40-A876-F05ABD4C42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AE0A0E-A3F4-6946-B6F4-7D1230DBD2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4F17C8-E3B6-824A-808A-AB249B3F4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71962-7FF0-0041-8A15-8F51D1010A16}" type="datetimeFigureOut">
              <a:rPr lang="en-US" smtClean="0"/>
              <a:t>8/12/20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0A1944-36A4-BA43-80FB-2EAA9A990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8571AB-FF1B-474A-B0FF-28FFBB936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ABBC5-6941-7944-9D97-D0C2B911A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827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CAF342-09F8-F14E-B264-BCCED88BE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30D17A-CCF9-2847-89F8-057A05BBA9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3946-8639-8C44-B777-609B586F12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71962-7FF0-0041-8A15-8F51D1010A16}" type="datetimeFigureOut">
              <a:rPr lang="en-US" smtClean="0"/>
              <a:t>8/12/20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82161-CA57-C541-8E4E-B74A3FD581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05F9E-9E1C-CF44-B532-72EBCB26F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ABBC5-6941-7944-9D97-D0C2B911A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544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6510F-A465-A64A-BD7A-4EFB2B6291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32079"/>
            <a:ext cx="9144000" cy="2387600"/>
          </a:xfrm>
        </p:spPr>
        <p:txBody>
          <a:bodyPr/>
          <a:lstStyle/>
          <a:p>
            <a:r>
              <a:rPr lang="en-US" dirty="0"/>
              <a:t>Speed Up Localisation</a:t>
            </a:r>
          </a:p>
        </p:txBody>
      </p:sp>
    </p:spTree>
    <p:extLst>
      <p:ext uri="{BB962C8B-B14F-4D97-AF65-F5344CB8AC3E}">
        <p14:creationId xmlns:p14="http://schemas.microsoft.com/office/powerpoint/2010/main" val="1116939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46D59-5931-994F-A51B-57F9BB07E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948" y="269537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Boot Strapping</a:t>
            </a:r>
          </a:p>
        </p:txBody>
      </p:sp>
    </p:spTree>
    <p:extLst>
      <p:ext uri="{BB962C8B-B14F-4D97-AF65-F5344CB8AC3E}">
        <p14:creationId xmlns:p14="http://schemas.microsoft.com/office/powerpoint/2010/main" val="174603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20714-1F1C-0347-B743-82DD2BD15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Bootstrapping vs Thresholding (Union Square)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B7CFCCD-216C-BB42-92C1-4666B2FF96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0373363"/>
              </p:ext>
            </p:extLst>
          </p:nvPr>
        </p:nvGraphicFramePr>
        <p:xfrm>
          <a:off x="838200" y="1825625"/>
          <a:ext cx="10515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">
                  <a:extLst>
                    <a:ext uri="{9D8B030D-6E8A-4147-A177-3AD203B41FA5}">
                      <a16:colId xmlns:a16="http://schemas.microsoft.com/office/drawing/2014/main" val="1829989999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403708609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850431683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54462440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102429064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71500692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900875243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361607834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491029161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9600683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70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0.036</a:t>
                      </a:r>
                      <a:endParaRPr lang="en-GB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0.172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0.352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0.522</a:t>
                      </a:r>
                      <a:endParaRPr lang="en-GB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0.836</a:t>
                      </a:r>
                      <a:endParaRPr lang="en-GB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0.898</a:t>
                      </a:r>
                      <a:endParaRPr lang="en-GB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0.5599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9518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0.4311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163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BSD_b1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0.5167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5172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ES_b1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0.3479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048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BSD_b2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0.5756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13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ES_b2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596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BSD_t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0.4534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728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ES_t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0.326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0.962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0.978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0.992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0.3554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6311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2150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20714-1F1C-0347-B743-82DD2BD15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Bootstrapping vs Thresholding (Union Square)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B7CFCCD-216C-BB42-92C1-4666B2FF96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3411850"/>
              </p:ext>
            </p:extLst>
          </p:nvPr>
        </p:nvGraphicFramePr>
        <p:xfrm>
          <a:off x="838200" y="1825625"/>
          <a:ext cx="10515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">
                  <a:extLst>
                    <a:ext uri="{9D8B030D-6E8A-4147-A177-3AD203B41FA5}">
                      <a16:colId xmlns:a16="http://schemas.microsoft.com/office/drawing/2014/main" val="1829989999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403708609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850431683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54462440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102429064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71500692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900875243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361607834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491029161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9600683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70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0.078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0.146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0.262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0.35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0.472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0.558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0.644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4.5267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9518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2.2053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163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BSD_b1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1.2478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5172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ES_b1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0.3923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048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BSD_b2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1.2889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13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ES_b2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0.6446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596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BSD_t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0.078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0.146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0.262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0.556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0.6126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728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ES_t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0.594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0.956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0.964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0.3366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6311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4488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96B19-1AD3-6C49-B369-14CD710C4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207" y="268062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Thresholding</a:t>
            </a:r>
          </a:p>
        </p:txBody>
      </p:sp>
    </p:spTree>
    <p:extLst>
      <p:ext uri="{BB962C8B-B14F-4D97-AF65-F5344CB8AC3E}">
        <p14:creationId xmlns:p14="http://schemas.microsoft.com/office/powerpoint/2010/main" val="1471854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20714-1F1C-0347-B743-82DD2BD15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Thresholding (Union Square)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B7CFCCD-216C-BB42-92C1-4666B2FF96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1647529"/>
              </p:ext>
            </p:extLst>
          </p:nvPr>
        </p:nvGraphicFramePr>
        <p:xfrm>
          <a:off x="838200" y="2371315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">
                  <a:extLst>
                    <a:ext uri="{9D8B030D-6E8A-4147-A177-3AD203B41FA5}">
                      <a16:colId xmlns:a16="http://schemas.microsoft.com/office/drawing/2014/main" val="1829989999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403708609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850431683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54462440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102429064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71500692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900875243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361607834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491029161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9600683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70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0.458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0.718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0.794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0.834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0.838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0.842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0.842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0.842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0.0548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9518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0.0576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163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0.4640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0.0661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5172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0.0706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048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0.0704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136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9195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20714-1F1C-0347-B743-82DD2BD15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Thresholding (Union Square, test route 40)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B7CFCCD-216C-BB42-92C1-4666B2FF96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4880623"/>
              </p:ext>
            </p:extLst>
          </p:nvPr>
        </p:nvGraphicFramePr>
        <p:xfrm>
          <a:off x="1363980" y="2403972"/>
          <a:ext cx="946404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">
                  <a:extLst>
                    <a:ext uri="{9D8B030D-6E8A-4147-A177-3AD203B41FA5}">
                      <a16:colId xmlns:a16="http://schemas.microsoft.com/office/drawing/2014/main" val="1829989999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403708609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850431683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54462440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102429064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71500692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900875243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361607834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4910291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70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  <a:endParaRPr lang="en-GB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25" marR="47625" marT="0" marB="0" anchor="ctr"/>
                </a:tc>
                <a:extLst>
                  <a:ext uri="{0D108BD9-81ED-4DB2-BD59-A6C34878D82A}">
                    <a16:rowId xmlns:a16="http://schemas.microsoft.com/office/drawing/2014/main" val="3539518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163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5172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048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136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4794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1042</TotalTime>
  <Words>358</Words>
  <Application>Microsoft Macintosh PowerPoint</Application>
  <PresentationFormat>Widescreen</PresentationFormat>
  <Paragraphs>297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Speed Up Localisation</vt:lpstr>
      <vt:lpstr>Boot Strapping</vt:lpstr>
      <vt:lpstr>Bootstrapping vs Thresholding (Union Square)</vt:lpstr>
      <vt:lpstr>Bootstrapping vs Thresholding (Union Square)</vt:lpstr>
      <vt:lpstr>Thresholding</vt:lpstr>
      <vt:lpstr>Thresholding (Union Square)</vt:lpstr>
      <vt:lpstr>Thresholding (Union Square, test route 40)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Seep Up Localisation</dc:title>
  <dc:creator>Zhou Mengjie</dc:creator>
  <cp:lastModifiedBy>Zhou Mengjie</cp:lastModifiedBy>
  <cp:revision>35</cp:revision>
  <dcterms:created xsi:type="dcterms:W3CDTF">2020-06-22T17:33:07Z</dcterms:created>
  <dcterms:modified xsi:type="dcterms:W3CDTF">2020-08-12T17:08:01Z</dcterms:modified>
</cp:coreProperties>
</file>