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3" r:id="rId4"/>
    <p:sldId id="257" r:id="rId5"/>
    <p:sldId id="264" r:id="rId6"/>
    <p:sldId id="274" r:id="rId7"/>
    <p:sldId id="265" r:id="rId8"/>
    <p:sldId id="267" r:id="rId9"/>
    <p:sldId id="272" r:id="rId10"/>
    <p:sldId id="261" r:id="rId11"/>
    <p:sldId id="260" r:id="rId12"/>
    <p:sldId id="262" r:id="rId13"/>
    <p:sldId id="268" r:id="rId14"/>
    <p:sldId id="271" r:id="rId15"/>
    <p:sldId id="259" r:id="rId16"/>
    <p:sldId id="270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route-finder/results_for_eccv/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wall</a:t>
            </a:r>
            <a:r>
              <a:rPr lang="zh-CN" altLang="en-US" dirty="0"/>
              <a:t> </a:t>
            </a:r>
            <a:r>
              <a:rPr lang="en-US" altLang="zh-CN" dirty="0"/>
              <a:t>street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0.03</c:v>
                </c:pt>
                <c:pt idx="2">
                  <c:v>9.1999999999999998E-2</c:v>
                </c:pt>
                <c:pt idx="3">
                  <c:v>0.192</c:v>
                </c:pt>
                <c:pt idx="4">
                  <c:v>0.33400000000000002</c:v>
                </c:pt>
                <c:pt idx="5">
                  <c:v>0.5</c:v>
                </c:pt>
                <c:pt idx="6">
                  <c:v>0.65600000000000003</c:v>
                </c:pt>
                <c:pt idx="7">
                  <c:v>0.754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E4-9C40-BCFD-62042FBE63F9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8.7999999999999995E-2</c:v>
                </c:pt>
                <c:pt idx="2">
                  <c:v>0.216</c:v>
                </c:pt>
                <c:pt idx="3">
                  <c:v>0.39200000000000002</c:v>
                </c:pt>
                <c:pt idx="4">
                  <c:v>0.57599999999999996</c:v>
                </c:pt>
                <c:pt idx="5">
                  <c:v>0.752</c:v>
                </c:pt>
                <c:pt idx="6">
                  <c:v>0.84599999999999997</c:v>
                </c:pt>
                <c:pt idx="7">
                  <c:v>0.88400000000000001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E4-9C40-BCFD-62042FBE63F9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0.218</c:v>
                </c:pt>
                <c:pt idx="2">
                  <c:v>0.52</c:v>
                </c:pt>
                <c:pt idx="3">
                  <c:v>0.77400000000000002</c:v>
                </c:pt>
                <c:pt idx="4">
                  <c:v>0.88400000000000001</c:v>
                </c:pt>
                <c:pt idx="5">
                  <c:v>0.95399999999999996</c:v>
                </c:pt>
                <c:pt idx="6">
                  <c:v>0.97399999999999998</c:v>
                </c:pt>
                <c:pt idx="7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E4-9C40-BCFD-62042FBE63F9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7.0000000000000007E-2</c:v>
                </c:pt>
                <c:pt idx="1">
                  <c:v>0.33400000000000002</c:v>
                </c:pt>
                <c:pt idx="2">
                  <c:v>0.64200000000000002</c:v>
                </c:pt>
                <c:pt idx="3">
                  <c:v>0.872</c:v>
                </c:pt>
                <c:pt idx="4">
                  <c:v>0.93200000000000005</c:v>
                </c:pt>
                <c:pt idx="5">
                  <c:v>0.95799999999999996</c:v>
                </c:pt>
                <c:pt idx="6">
                  <c:v>0.98</c:v>
                </c:pt>
                <c:pt idx="7">
                  <c:v>0.96199999999999997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E4-9C40-BCFD-62042FBE63F9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0.108</c:v>
                </c:pt>
                <c:pt idx="1">
                  <c:v>0.49</c:v>
                </c:pt>
                <c:pt idx="2">
                  <c:v>0.82199999999999995</c:v>
                </c:pt>
                <c:pt idx="3">
                  <c:v>0.96199999999999997</c:v>
                </c:pt>
                <c:pt idx="4">
                  <c:v>0.96799999999999997</c:v>
                </c:pt>
                <c:pt idx="5">
                  <c:v>0.98399999999999999</c:v>
                </c:pt>
                <c:pt idx="6">
                  <c:v>0.98399999999999999</c:v>
                </c:pt>
                <c:pt idx="7">
                  <c:v>0.96799999999999997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E4-9C40-BCFD-62042FBE63F9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0.27200000000000002</c:v>
                </c:pt>
                <c:pt idx="1">
                  <c:v>0.81799999999999995</c:v>
                </c:pt>
                <c:pt idx="2">
                  <c:v>0.95799999999999996</c:v>
                </c:pt>
                <c:pt idx="3">
                  <c:v>0.99399999999999999</c:v>
                </c:pt>
                <c:pt idx="4">
                  <c:v>0.97799999999999998</c:v>
                </c:pt>
                <c:pt idx="5">
                  <c:v>0.99</c:v>
                </c:pt>
                <c:pt idx="6">
                  <c:v>0.998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E4-9C40-BCFD-62042FBE63F9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0.50800000000000001</c:v>
                </c:pt>
                <c:pt idx="1">
                  <c:v>0.96199999999999997</c:v>
                </c:pt>
                <c:pt idx="2">
                  <c:v>0.996</c:v>
                </c:pt>
                <c:pt idx="3">
                  <c:v>1</c:v>
                </c:pt>
                <c:pt idx="4">
                  <c:v>0.98599999999999999</c:v>
                </c:pt>
                <c:pt idx="5">
                  <c:v>0.99199999999999999</c:v>
                </c:pt>
                <c:pt idx="6">
                  <c:v>0.998</c:v>
                </c:pt>
                <c:pt idx="7">
                  <c:v>0.97799999999999998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E4-9C40-BCFD-62042FBE63F9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0.39600000000000002</c:v>
                </c:pt>
                <c:pt idx="3">
                  <c:v>0.626</c:v>
                </c:pt>
                <c:pt idx="4">
                  <c:v>0.72799999999999998</c:v>
                </c:pt>
                <c:pt idx="5">
                  <c:v>0.84199999999999997</c:v>
                </c:pt>
                <c:pt idx="6">
                  <c:v>0.9</c:v>
                </c:pt>
                <c:pt idx="7">
                  <c:v>0.91400000000000003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DE4-9C40-BCFD-62042FBE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hudson</a:t>
            </a:r>
            <a:r>
              <a:rPr lang="zh-CN" altLang="en-US"/>
              <a:t> </a:t>
            </a:r>
            <a:r>
              <a:rPr lang="en-US" altLang="zh-CN"/>
              <a:t>river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'!$A$36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'!$B$36:$I$36</c:f>
              <c:numCache>
                <c:formatCode>General</c:formatCode>
                <c:ptCount val="8"/>
                <c:pt idx="0">
                  <c:v>0</c:v>
                </c:pt>
                <c:pt idx="1">
                  <c:v>2.1999999999999999E-2</c:v>
                </c:pt>
                <c:pt idx="2">
                  <c:v>4.5999999999999999E-2</c:v>
                </c:pt>
                <c:pt idx="3">
                  <c:v>0.12</c:v>
                </c:pt>
                <c:pt idx="4">
                  <c:v>0.192</c:v>
                </c:pt>
                <c:pt idx="5">
                  <c:v>0.28399999999999997</c:v>
                </c:pt>
                <c:pt idx="6">
                  <c:v>0.36799999999999999</c:v>
                </c:pt>
                <c:pt idx="7">
                  <c:v>0.49399999999999999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D6-C047-959F-355BA6C95822}"/>
            </c:ext>
          </c:extLst>
        </c:ser>
        <c:ser>
          <c:idx val="1"/>
          <c:order val="1"/>
          <c:tx>
            <c:strRef>
              <c:f>'BSD_T_length '!$A$37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'!$B$37:$I$37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0.05</c:v>
                </c:pt>
                <c:pt idx="2">
                  <c:v>0.14799999999999999</c:v>
                </c:pt>
                <c:pt idx="3">
                  <c:v>0.27</c:v>
                </c:pt>
                <c:pt idx="4">
                  <c:v>0.39400000000000002</c:v>
                </c:pt>
                <c:pt idx="5">
                  <c:v>0.51600000000000001</c:v>
                </c:pt>
                <c:pt idx="6">
                  <c:v>0.65600000000000003</c:v>
                </c:pt>
                <c:pt idx="7">
                  <c:v>0.746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D6-C047-959F-355BA6C95822}"/>
            </c:ext>
          </c:extLst>
        </c:ser>
        <c:ser>
          <c:idx val="2"/>
          <c:order val="2"/>
          <c:tx>
            <c:strRef>
              <c:f>'BSD_T_length '!$A$38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'!$B$38:$I$38</c:f>
              <c:numCache>
                <c:formatCode>General</c:formatCode>
                <c:ptCount val="8"/>
                <c:pt idx="0">
                  <c:v>4.3999999999999997E-2</c:v>
                </c:pt>
                <c:pt idx="1">
                  <c:v>0.17799999999999999</c:v>
                </c:pt>
                <c:pt idx="2">
                  <c:v>0.36599999999999999</c:v>
                </c:pt>
                <c:pt idx="3">
                  <c:v>0.51400000000000001</c:v>
                </c:pt>
                <c:pt idx="4">
                  <c:v>0.68600000000000005</c:v>
                </c:pt>
                <c:pt idx="5">
                  <c:v>0.81599999999999995</c:v>
                </c:pt>
                <c:pt idx="6">
                  <c:v>0.88800000000000001</c:v>
                </c:pt>
                <c:pt idx="7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D6-C047-959F-355BA6C95822}"/>
            </c:ext>
          </c:extLst>
        </c:ser>
        <c:ser>
          <c:idx val="3"/>
          <c:order val="3"/>
          <c:tx>
            <c:strRef>
              <c:f>'BSD_T_length '!$A$39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'!$B$39:$I$39</c:f>
              <c:numCache>
                <c:formatCode>General</c:formatCode>
                <c:ptCount val="8"/>
                <c:pt idx="0">
                  <c:v>7.5999999999999998E-2</c:v>
                </c:pt>
                <c:pt idx="1">
                  <c:v>0.25800000000000001</c:v>
                </c:pt>
                <c:pt idx="2">
                  <c:v>0.44600000000000001</c:v>
                </c:pt>
                <c:pt idx="3">
                  <c:v>0.66600000000000004</c:v>
                </c:pt>
                <c:pt idx="4">
                  <c:v>0.82199999999999995</c:v>
                </c:pt>
                <c:pt idx="5">
                  <c:v>0.88600000000000001</c:v>
                </c:pt>
                <c:pt idx="6">
                  <c:v>0.92600000000000005</c:v>
                </c:pt>
                <c:pt idx="7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D6-C047-959F-355BA6C95822}"/>
            </c:ext>
          </c:extLst>
        </c:ser>
        <c:ser>
          <c:idx val="4"/>
          <c:order val="4"/>
          <c:tx>
            <c:strRef>
              <c:f>'BSD_T_length '!$A$40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'!$B$40:$I$40</c:f>
              <c:numCache>
                <c:formatCode>General</c:formatCode>
                <c:ptCount val="8"/>
                <c:pt idx="0">
                  <c:v>0.108</c:v>
                </c:pt>
                <c:pt idx="1">
                  <c:v>0.372</c:v>
                </c:pt>
                <c:pt idx="2">
                  <c:v>0.63600000000000001</c:v>
                </c:pt>
                <c:pt idx="3">
                  <c:v>0.80200000000000005</c:v>
                </c:pt>
                <c:pt idx="4">
                  <c:v>0.878</c:v>
                </c:pt>
                <c:pt idx="5">
                  <c:v>0.93400000000000005</c:v>
                </c:pt>
                <c:pt idx="6">
                  <c:v>0.95599999999999996</c:v>
                </c:pt>
                <c:pt idx="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D6-C047-959F-355BA6C95822}"/>
            </c:ext>
          </c:extLst>
        </c:ser>
        <c:ser>
          <c:idx val="5"/>
          <c:order val="5"/>
          <c:tx>
            <c:strRef>
              <c:f>'BSD_T_length '!$A$41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'!$B$41:$I$41</c:f>
              <c:numCache>
                <c:formatCode>General</c:formatCode>
                <c:ptCount val="8"/>
                <c:pt idx="0">
                  <c:v>0.22</c:v>
                </c:pt>
                <c:pt idx="1">
                  <c:v>0.62</c:v>
                </c:pt>
                <c:pt idx="2">
                  <c:v>0.83199999999999996</c:v>
                </c:pt>
                <c:pt idx="3">
                  <c:v>0.93799999999999994</c:v>
                </c:pt>
                <c:pt idx="4">
                  <c:v>0.98199999999999998</c:v>
                </c:pt>
                <c:pt idx="5">
                  <c:v>0.98599999999999999</c:v>
                </c:pt>
                <c:pt idx="6">
                  <c:v>0.98399999999999999</c:v>
                </c:pt>
                <c:pt idx="7">
                  <c:v>0.97799999999999998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D6-C047-959F-355BA6C95822}"/>
            </c:ext>
          </c:extLst>
        </c:ser>
        <c:ser>
          <c:idx val="6"/>
          <c:order val="6"/>
          <c:tx>
            <c:strRef>
              <c:f>'BSD_T_length '!$A$42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'!$B$42:$I$42</c:f>
              <c:numCache>
                <c:formatCode>General</c:formatCode>
                <c:ptCount val="8"/>
                <c:pt idx="0">
                  <c:v>0.46</c:v>
                </c:pt>
                <c:pt idx="1">
                  <c:v>0.83</c:v>
                </c:pt>
                <c:pt idx="2">
                  <c:v>0.96</c:v>
                </c:pt>
                <c:pt idx="3">
                  <c:v>0.99199999999999999</c:v>
                </c:pt>
                <c:pt idx="4">
                  <c:v>0.99399999999999999</c:v>
                </c:pt>
                <c:pt idx="5">
                  <c:v>0.99199999999999999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0D6-C047-959F-355BA6C95822}"/>
            </c:ext>
          </c:extLst>
        </c:ser>
        <c:ser>
          <c:idx val="7"/>
          <c:order val="7"/>
          <c:tx>
            <c:strRef>
              <c:f>'BSD_T_length '!$A$43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'!$B$35:$I$35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'!$B$43:$I$43</c:f>
              <c:numCache>
                <c:formatCode>General</c:formatCode>
                <c:ptCount val="8"/>
                <c:pt idx="0">
                  <c:v>3.5999999999999997E-2</c:v>
                </c:pt>
                <c:pt idx="1">
                  <c:v>0.14399999999999999</c:v>
                </c:pt>
                <c:pt idx="2">
                  <c:v>0.26600000000000001</c:v>
                </c:pt>
                <c:pt idx="3">
                  <c:v>0.40200000000000002</c:v>
                </c:pt>
                <c:pt idx="4">
                  <c:v>0.54800000000000004</c:v>
                </c:pt>
                <c:pt idx="5">
                  <c:v>0.64</c:v>
                </c:pt>
                <c:pt idx="6">
                  <c:v>0.71599999999999997</c:v>
                </c:pt>
                <c:pt idx="7">
                  <c:v>0.752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0D6-C047-959F-355BA6C95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403104"/>
        <c:axId val="211165568"/>
      </c:lineChart>
      <c:catAx>
        <c:axId val="21240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65568"/>
        <c:crosses val="autoZero"/>
        <c:auto val="1"/>
        <c:lblAlgn val="ctr"/>
        <c:lblOffset val="100"/>
        <c:noMultiLvlLbl val="0"/>
      </c:catAx>
      <c:valAx>
        <c:axId val="2111655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0310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  <c:pt idx="0">
                  <c:v>0</c:v>
                </c:pt>
                <c:pt idx="1">
                  <c:v>6.0000000000000001E-3</c:v>
                </c:pt>
                <c:pt idx="2">
                  <c:v>3.2000000000000001E-2</c:v>
                </c:pt>
                <c:pt idx="3">
                  <c:v>6.4000000000000001E-2</c:v>
                </c:pt>
                <c:pt idx="4">
                  <c:v>0.11799999999999999</c:v>
                </c:pt>
                <c:pt idx="5">
                  <c:v>0.224</c:v>
                </c:pt>
                <c:pt idx="6">
                  <c:v>0.32600000000000001</c:v>
                </c:pt>
                <c:pt idx="7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33-5542-A1A8-719C3A00DAEF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  <c:pt idx="0">
                  <c:v>2E-3</c:v>
                </c:pt>
                <c:pt idx="1">
                  <c:v>3.5999999999999997E-2</c:v>
                </c:pt>
                <c:pt idx="2">
                  <c:v>0.14000000000000001</c:v>
                </c:pt>
                <c:pt idx="3">
                  <c:v>0.216</c:v>
                </c:pt>
                <c:pt idx="4">
                  <c:v>0.34</c:v>
                </c:pt>
                <c:pt idx="5">
                  <c:v>0.47799999999999998</c:v>
                </c:pt>
                <c:pt idx="6">
                  <c:v>0.61599999999999999</c:v>
                </c:pt>
                <c:pt idx="7">
                  <c:v>0.72799999999999998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33-5542-A1A8-719C3A00DAEF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8.0000000000000002E-3</c:v>
                </c:pt>
                <c:pt idx="1">
                  <c:v>0.1</c:v>
                </c:pt>
                <c:pt idx="2">
                  <c:v>0.32200000000000001</c:v>
                </c:pt>
                <c:pt idx="3">
                  <c:v>0.50600000000000001</c:v>
                </c:pt>
                <c:pt idx="4">
                  <c:v>0.67800000000000005</c:v>
                </c:pt>
                <c:pt idx="5">
                  <c:v>0.81599999999999995</c:v>
                </c:pt>
                <c:pt idx="6">
                  <c:v>0.88200000000000001</c:v>
                </c:pt>
                <c:pt idx="7">
                  <c:v>0.91800000000000004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33-5542-A1A8-719C3A00DAEF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0.16800000000000001</c:v>
                </c:pt>
                <c:pt idx="2">
                  <c:v>0.42799999999999999</c:v>
                </c:pt>
                <c:pt idx="3">
                  <c:v>0.64800000000000002</c:v>
                </c:pt>
                <c:pt idx="4">
                  <c:v>0.81</c:v>
                </c:pt>
                <c:pt idx="5">
                  <c:v>0.92</c:v>
                </c:pt>
                <c:pt idx="6">
                  <c:v>0.96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33-5542-A1A8-719C3A00DAEF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0.27400000000000002</c:v>
                </c:pt>
                <c:pt idx="2">
                  <c:v>0.60399999999999998</c:v>
                </c:pt>
                <c:pt idx="3">
                  <c:v>0.79400000000000004</c:v>
                </c:pt>
                <c:pt idx="4">
                  <c:v>0.91600000000000004</c:v>
                </c:pt>
                <c:pt idx="5">
                  <c:v>0.95799999999999996</c:v>
                </c:pt>
                <c:pt idx="6">
                  <c:v>0.97799999999999998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33-5542-A1A8-719C3A00DAEF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0.14399999999999999</c:v>
                </c:pt>
                <c:pt idx="1">
                  <c:v>0.57599999999999996</c:v>
                </c:pt>
                <c:pt idx="2">
                  <c:v>0.85</c:v>
                </c:pt>
                <c:pt idx="3">
                  <c:v>0.92800000000000005</c:v>
                </c:pt>
                <c:pt idx="4">
                  <c:v>0.98199999999999998</c:v>
                </c:pt>
                <c:pt idx="5">
                  <c:v>0.996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833-5542-A1A8-719C3A00DAEF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0.33</c:v>
                </c:pt>
                <c:pt idx="1">
                  <c:v>0.81200000000000006</c:v>
                </c:pt>
                <c:pt idx="2">
                  <c:v>0.94199999999999995</c:v>
                </c:pt>
                <c:pt idx="3">
                  <c:v>0.97799999999999998</c:v>
                </c:pt>
                <c:pt idx="4">
                  <c:v>0.99399999999999999</c:v>
                </c:pt>
                <c:pt idx="5">
                  <c:v>0.996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33-5542-A1A8-719C3A00DAEF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0.01</c:v>
                </c:pt>
                <c:pt idx="1">
                  <c:v>7.0000000000000007E-2</c:v>
                </c:pt>
                <c:pt idx="2">
                  <c:v>0.156</c:v>
                </c:pt>
                <c:pt idx="3">
                  <c:v>0.26800000000000002</c:v>
                </c:pt>
                <c:pt idx="4">
                  <c:v>0.42</c:v>
                </c:pt>
                <c:pt idx="5">
                  <c:v>0.57799999999999996</c:v>
                </c:pt>
                <c:pt idx="6">
                  <c:v>0.70799999999999996</c:v>
                </c:pt>
                <c:pt idx="7">
                  <c:v>0.79600000000000004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833-5542-A1A8-719C3A00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2E-3</c:v>
                </c:pt>
                <c:pt idx="7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C441-93C1-65E46D60FA7F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8.0000000000000002E-3</c:v>
                </c:pt>
                <c:pt idx="3">
                  <c:v>1.7999999999999999E-2</c:v>
                </c:pt>
                <c:pt idx="4">
                  <c:v>1.7999999999999999E-2</c:v>
                </c:pt>
                <c:pt idx="5">
                  <c:v>2.1999999999999999E-2</c:v>
                </c:pt>
                <c:pt idx="6">
                  <c:v>0.03</c:v>
                </c:pt>
                <c:pt idx="7">
                  <c:v>4.5999999999999999E-2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D6-C441-93C1-65E46D60FA7F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8.0000000000000002E-3</c:v>
                </c:pt>
                <c:pt idx="1">
                  <c:v>3.5999999999999997E-2</c:v>
                </c:pt>
                <c:pt idx="2">
                  <c:v>0.08</c:v>
                </c:pt>
                <c:pt idx="3">
                  <c:v>0.15</c:v>
                </c:pt>
                <c:pt idx="4">
                  <c:v>0.252</c:v>
                </c:pt>
                <c:pt idx="5">
                  <c:v>0.33600000000000002</c:v>
                </c:pt>
                <c:pt idx="6">
                  <c:v>0.40200000000000002</c:v>
                </c:pt>
                <c:pt idx="7">
                  <c:v>0.47199999999999998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D6-C441-93C1-65E46D60FA7F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1.4E-2</c:v>
                </c:pt>
                <c:pt idx="1">
                  <c:v>9.8000000000000004E-2</c:v>
                </c:pt>
                <c:pt idx="2">
                  <c:v>0.22</c:v>
                </c:pt>
                <c:pt idx="3">
                  <c:v>0.33800000000000002</c:v>
                </c:pt>
                <c:pt idx="4">
                  <c:v>0.52800000000000002</c:v>
                </c:pt>
                <c:pt idx="5">
                  <c:v>0.63600000000000001</c:v>
                </c:pt>
                <c:pt idx="6">
                  <c:v>0.72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D6-C441-93C1-65E46D60FA7F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4.3999999999999997E-2</c:v>
                </c:pt>
                <c:pt idx="1">
                  <c:v>0.20200000000000001</c:v>
                </c:pt>
                <c:pt idx="2">
                  <c:v>0.436</c:v>
                </c:pt>
                <c:pt idx="3">
                  <c:v>0.622</c:v>
                </c:pt>
                <c:pt idx="4">
                  <c:v>0.76400000000000001</c:v>
                </c:pt>
                <c:pt idx="5">
                  <c:v>0.83399999999999996</c:v>
                </c:pt>
                <c:pt idx="6">
                  <c:v>0.86799999999999999</c:v>
                </c:pt>
                <c:pt idx="7">
                  <c:v>0.87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D6-C441-93C1-65E46D60FA7F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0.60399999999999998</c:v>
                </c:pt>
                <c:pt idx="2">
                  <c:v>0.84599999999999997</c:v>
                </c:pt>
                <c:pt idx="3">
                  <c:v>0.92600000000000005</c:v>
                </c:pt>
                <c:pt idx="4">
                  <c:v>0.94</c:v>
                </c:pt>
                <c:pt idx="5">
                  <c:v>0.93799999999999994</c:v>
                </c:pt>
                <c:pt idx="6">
                  <c:v>0.94799999999999995</c:v>
                </c:pt>
                <c:pt idx="7">
                  <c:v>0.92800000000000005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6D6-C441-93C1-65E46D60FA7F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0.38600000000000001</c:v>
                </c:pt>
                <c:pt idx="1">
                  <c:v>0.91400000000000003</c:v>
                </c:pt>
                <c:pt idx="2">
                  <c:v>0.97</c:v>
                </c:pt>
                <c:pt idx="3">
                  <c:v>0.95399999999999996</c:v>
                </c:pt>
                <c:pt idx="4">
                  <c:v>0.96199999999999997</c:v>
                </c:pt>
                <c:pt idx="5">
                  <c:v>0.96</c:v>
                </c:pt>
                <c:pt idx="6">
                  <c:v>0.96</c:v>
                </c:pt>
                <c:pt idx="7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6D6-C441-93C1-65E46D60FA7F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0.01</c:v>
                </c:pt>
                <c:pt idx="1">
                  <c:v>0.04</c:v>
                </c:pt>
                <c:pt idx="2">
                  <c:v>8.7999999999999995E-2</c:v>
                </c:pt>
                <c:pt idx="3">
                  <c:v>0.11600000000000001</c:v>
                </c:pt>
                <c:pt idx="4">
                  <c:v>0.16400000000000001</c:v>
                </c:pt>
                <c:pt idx="5">
                  <c:v>0.22</c:v>
                </c:pt>
                <c:pt idx="6">
                  <c:v>0.248</c:v>
                </c:pt>
                <c:pt idx="7">
                  <c:v>0.28599999999999998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6D6-C441-93C1-65E46D60F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husdon river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BSD_length!$A$50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BSD_length!$B$50:$I$50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C9-F747-82B4-107F4EC09B62}"/>
            </c:ext>
          </c:extLst>
        </c:ser>
        <c:ser>
          <c:idx val="1"/>
          <c:order val="1"/>
          <c:tx>
            <c:strRef>
              <c:f>BSD_length!$A$51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BSD_length!$B$51:$I$51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1.6E-2</c:v>
                </c:pt>
                <c:pt idx="5">
                  <c:v>2.5999999999999999E-2</c:v>
                </c:pt>
                <c:pt idx="6">
                  <c:v>2.8000000000000001E-2</c:v>
                </c:pt>
                <c:pt idx="7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C9-F747-82B4-107F4EC09B62}"/>
            </c:ext>
          </c:extLst>
        </c:ser>
        <c:ser>
          <c:idx val="2"/>
          <c:order val="2"/>
          <c:tx>
            <c:strRef>
              <c:f>BSD_length!$A$52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BSD_length!$B$52:$I$52</c:f>
              <c:numCache>
                <c:formatCode>General</c:formatCode>
                <c:ptCount val="8"/>
                <c:pt idx="0">
                  <c:v>0.01</c:v>
                </c:pt>
                <c:pt idx="1">
                  <c:v>3.5999999999999997E-2</c:v>
                </c:pt>
                <c:pt idx="2">
                  <c:v>8.7999999999999995E-2</c:v>
                </c:pt>
                <c:pt idx="3">
                  <c:v>0.106</c:v>
                </c:pt>
                <c:pt idx="4">
                  <c:v>0.192</c:v>
                </c:pt>
                <c:pt idx="5">
                  <c:v>0.248</c:v>
                </c:pt>
                <c:pt idx="6">
                  <c:v>0.35599999999999998</c:v>
                </c:pt>
                <c:pt idx="7">
                  <c:v>0.436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C9-F747-82B4-107F4EC09B62}"/>
            </c:ext>
          </c:extLst>
        </c:ser>
        <c:ser>
          <c:idx val="3"/>
          <c:order val="3"/>
          <c:tx>
            <c:strRef>
              <c:f>BSD_length!$A$53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BSD_length!$B$53:$I$53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9.1999999999999998E-2</c:v>
                </c:pt>
                <c:pt idx="2">
                  <c:v>0.17799999999999999</c:v>
                </c:pt>
                <c:pt idx="3">
                  <c:v>0.28000000000000003</c:v>
                </c:pt>
                <c:pt idx="4">
                  <c:v>0.4</c:v>
                </c:pt>
                <c:pt idx="5">
                  <c:v>0.51</c:v>
                </c:pt>
                <c:pt idx="6">
                  <c:v>0.59199999999999997</c:v>
                </c:pt>
                <c:pt idx="7">
                  <c:v>0.68400000000000005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C9-F747-82B4-107F4EC09B62}"/>
            </c:ext>
          </c:extLst>
        </c:ser>
        <c:ser>
          <c:idx val="4"/>
          <c:order val="4"/>
          <c:tx>
            <c:strRef>
              <c:f>BSD_length!$A$54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BSD_length!$B$54:$I$54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0.17199999999999999</c:v>
                </c:pt>
                <c:pt idx="2">
                  <c:v>0.33400000000000002</c:v>
                </c:pt>
                <c:pt idx="3">
                  <c:v>0.54400000000000004</c:v>
                </c:pt>
                <c:pt idx="4">
                  <c:v>0.68</c:v>
                </c:pt>
                <c:pt idx="5">
                  <c:v>0.754</c:v>
                </c:pt>
                <c:pt idx="6">
                  <c:v>0.82399999999999995</c:v>
                </c:pt>
                <c:pt idx="7">
                  <c:v>0.86199999999999999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C9-F747-82B4-107F4EC09B62}"/>
            </c:ext>
          </c:extLst>
        </c:ser>
        <c:ser>
          <c:idx val="5"/>
          <c:order val="5"/>
          <c:tx>
            <c:strRef>
              <c:f>BSD_length!$A$55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BSD_length!$B$55:$I$55</c:f>
              <c:numCache>
                <c:formatCode>General</c:formatCode>
                <c:ptCount val="8"/>
                <c:pt idx="0">
                  <c:v>0.122</c:v>
                </c:pt>
                <c:pt idx="1">
                  <c:v>0.442</c:v>
                </c:pt>
                <c:pt idx="2">
                  <c:v>0.72199999999999998</c:v>
                </c:pt>
                <c:pt idx="3">
                  <c:v>0.85199999999999998</c:v>
                </c:pt>
                <c:pt idx="4">
                  <c:v>0.93600000000000005</c:v>
                </c:pt>
                <c:pt idx="5">
                  <c:v>0.95399999999999996</c:v>
                </c:pt>
                <c:pt idx="6">
                  <c:v>0.96199999999999997</c:v>
                </c:pt>
                <c:pt idx="7">
                  <c:v>0.95199999999999996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C9-F747-82B4-107F4EC09B62}"/>
            </c:ext>
          </c:extLst>
        </c:ser>
        <c:ser>
          <c:idx val="6"/>
          <c:order val="6"/>
          <c:tx>
            <c:strRef>
              <c:f>BSD_length!$A$56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BSD_length!$B$56:$I$56</c:f>
              <c:numCache>
                <c:formatCode>General</c:formatCode>
                <c:ptCount val="8"/>
                <c:pt idx="0">
                  <c:v>0.34599999999999997</c:v>
                </c:pt>
                <c:pt idx="1">
                  <c:v>0.79600000000000004</c:v>
                </c:pt>
                <c:pt idx="2">
                  <c:v>0.94</c:v>
                </c:pt>
                <c:pt idx="3">
                  <c:v>0.94599999999999995</c:v>
                </c:pt>
                <c:pt idx="4">
                  <c:v>0.98399999999999999</c:v>
                </c:pt>
                <c:pt idx="5">
                  <c:v>0.97</c:v>
                </c:pt>
                <c:pt idx="6">
                  <c:v>0.98399999999999999</c:v>
                </c:pt>
                <c:pt idx="7">
                  <c:v>0.96399999999999997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8C9-F747-82B4-107F4EC09B62}"/>
            </c:ext>
          </c:extLst>
        </c:ser>
        <c:ser>
          <c:idx val="7"/>
          <c:order val="7"/>
          <c:tx>
            <c:strRef>
              <c:f>BSD_length!$A$57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BSD_length!$B$49:$I$49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BSD_length!$B$57:$I$57</c:f>
              <c:numCache>
                <c:formatCode>General</c:formatCode>
                <c:ptCount val="8"/>
                <c:pt idx="0">
                  <c:v>8.0000000000000002E-3</c:v>
                </c:pt>
                <c:pt idx="1">
                  <c:v>0.04</c:v>
                </c:pt>
                <c:pt idx="2">
                  <c:v>6.8000000000000005E-2</c:v>
                </c:pt>
                <c:pt idx="3">
                  <c:v>0.124</c:v>
                </c:pt>
                <c:pt idx="4">
                  <c:v>0.186</c:v>
                </c:pt>
                <c:pt idx="5">
                  <c:v>0.216</c:v>
                </c:pt>
                <c:pt idx="6">
                  <c:v>0.26400000000000001</c:v>
                </c:pt>
                <c:pt idx="7">
                  <c:v>0.30299999999999999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C9-F747-82B4-107F4EC09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4575568"/>
        <c:axId val="819290608"/>
      </c:lineChart>
      <c:catAx>
        <c:axId val="86457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290608"/>
        <c:crosses val="autoZero"/>
        <c:auto val="1"/>
        <c:lblAlgn val="ctr"/>
        <c:lblOffset val="100"/>
        <c:noMultiLvlLbl val="0"/>
      </c:catAx>
      <c:valAx>
        <c:axId val="8192906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57556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CE-A440-A1BD-D72211ADDA5F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  <c:pt idx="0">
                  <c:v>0</c:v>
                </c:pt>
                <c:pt idx="1">
                  <c:v>2E-3</c:v>
                </c:pt>
                <c:pt idx="2">
                  <c:v>2E-3</c:v>
                </c:pt>
                <c:pt idx="3">
                  <c:v>4.0000000000000001E-3</c:v>
                </c:pt>
                <c:pt idx="4">
                  <c:v>0.01</c:v>
                </c:pt>
                <c:pt idx="5">
                  <c:v>1.2E-2</c:v>
                </c:pt>
                <c:pt idx="6">
                  <c:v>2.8000000000000001E-2</c:v>
                </c:pt>
                <c:pt idx="7">
                  <c:v>4.5999999999999999E-2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CE-A440-A1BD-D72211ADDA5F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0</c:v>
                </c:pt>
                <c:pt idx="1">
                  <c:v>2.8000000000000001E-2</c:v>
                </c:pt>
                <c:pt idx="2">
                  <c:v>7.3999999999999996E-2</c:v>
                </c:pt>
                <c:pt idx="3">
                  <c:v>0.13600000000000001</c:v>
                </c:pt>
                <c:pt idx="4">
                  <c:v>0.192</c:v>
                </c:pt>
                <c:pt idx="5">
                  <c:v>0.25800000000000001</c:v>
                </c:pt>
                <c:pt idx="6">
                  <c:v>0.32</c:v>
                </c:pt>
                <c:pt idx="7">
                  <c:v>0.39600000000000002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CE-A440-A1BD-D72211ADDA5F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7.0000000000000007E-2</c:v>
                </c:pt>
                <c:pt idx="2">
                  <c:v>0.17599999999999999</c:v>
                </c:pt>
                <c:pt idx="3">
                  <c:v>0.27400000000000002</c:v>
                </c:pt>
                <c:pt idx="4">
                  <c:v>0.41399999999999998</c:v>
                </c:pt>
                <c:pt idx="5">
                  <c:v>0.52600000000000002</c:v>
                </c:pt>
                <c:pt idx="6">
                  <c:v>0.68200000000000005</c:v>
                </c:pt>
                <c:pt idx="7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CE-A440-A1BD-D72211ADDA5F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0.02</c:v>
                </c:pt>
                <c:pt idx="1">
                  <c:v>0.13200000000000001</c:v>
                </c:pt>
                <c:pt idx="2">
                  <c:v>0.29799999999999999</c:v>
                </c:pt>
                <c:pt idx="3">
                  <c:v>0.51800000000000002</c:v>
                </c:pt>
                <c:pt idx="4">
                  <c:v>0.64200000000000002</c:v>
                </c:pt>
                <c:pt idx="5">
                  <c:v>0.78800000000000003</c:v>
                </c:pt>
                <c:pt idx="6">
                  <c:v>0.84599999999999997</c:v>
                </c:pt>
                <c:pt idx="7">
                  <c:v>0.85399999999999998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CE-A440-A1BD-D72211ADDA5F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9.4E-2</c:v>
                </c:pt>
                <c:pt idx="1">
                  <c:v>0.41399999999999998</c:v>
                </c:pt>
                <c:pt idx="2">
                  <c:v>0.71399999999999997</c:v>
                </c:pt>
                <c:pt idx="3">
                  <c:v>0.85199999999999998</c:v>
                </c:pt>
                <c:pt idx="4">
                  <c:v>0.88800000000000001</c:v>
                </c:pt>
                <c:pt idx="5">
                  <c:v>0.93400000000000005</c:v>
                </c:pt>
                <c:pt idx="6">
                  <c:v>0.95399999999999996</c:v>
                </c:pt>
                <c:pt idx="7">
                  <c:v>0.91200000000000003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CE-A440-A1BD-D72211ADDA5F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0.25600000000000001</c:v>
                </c:pt>
                <c:pt idx="1">
                  <c:v>0.74399999999999999</c:v>
                </c:pt>
                <c:pt idx="2">
                  <c:v>0.89800000000000002</c:v>
                </c:pt>
                <c:pt idx="3">
                  <c:v>0.94599999999999995</c:v>
                </c:pt>
                <c:pt idx="4">
                  <c:v>0.94799999999999995</c:v>
                </c:pt>
                <c:pt idx="5">
                  <c:v>0.95799999999999996</c:v>
                </c:pt>
                <c:pt idx="6">
                  <c:v>0.97</c:v>
                </c:pt>
                <c:pt idx="7">
                  <c:v>0.94599999999999995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4CE-A440-A1BD-D72211ADDA5F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BSD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4.0000000000000001E-3</c:v>
                </c:pt>
                <c:pt idx="1">
                  <c:v>0.01</c:v>
                </c:pt>
                <c:pt idx="2">
                  <c:v>0.03</c:v>
                </c:pt>
                <c:pt idx="3">
                  <c:v>5.6000000000000001E-2</c:v>
                </c:pt>
                <c:pt idx="4">
                  <c:v>6.8000000000000005E-2</c:v>
                </c:pt>
                <c:pt idx="5">
                  <c:v>0.124</c:v>
                </c:pt>
                <c:pt idx="6">
                  <c:v>0.186</c:v>
                </c:pt>
                <c:pt idx="7">
                  <c:v>0.22800000000000001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CE-A440-A1BD-D72211ADD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(16.8%)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(33.4%)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2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64279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111798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43455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144079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71418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51.487%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91.256%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73.736%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95.555%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78.82%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91.8%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253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39.259%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89.624%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66.495%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94.574%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68.43%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89.11%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70814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57.352%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93.246%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79.215%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95.903%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79.99%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92.29%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8454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Real</a:t>
                      </a:r>
                      <a:r>
                        <a:rPr lang="zh-CN" altLang="en-US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dirty="0">
                          <a:latin typeface="Times" pitchFamily="2" charset="0"/>
                        </a:rPr>
                        <a:t>classifier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65.34%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79.06%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76.75%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82.16%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simulated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74.34%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75.22%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63880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Real</a:t>
                      </a:r>
                      <a:r>
                        <a:rPr lang="zh-CN" altLang="en-US" dirty="0">
                          <a:latin typeface="Times" pitchFamily="2" charset="0"/>
                        </a:rPr>
                        <a:t> </a:t>
                      </a:r>
                      <a:r>
                        <a:rPr lang="en-US" altLang="zh-CN" dirty="0">
                          <a:latin typeface="Times" pitchFamily="2" charset="0"/>
                        </a:rPr>
                        <a:t>classifier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85.18%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84.47%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99.44%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85.80%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simulated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74.94%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75.14%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73.68%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75.06%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75.05%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74.49%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73.5%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75.64%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50916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Simulated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Whole</a:t>
                      </a:r>
                      <a:r>
                        <a:rPr lang="zh-CN" altLang="en-US" sz="1800" kern="1200" dirty="0"/>
                        <a:t> </a:t>
                      </a:r>
                      <a:r>
                        <a:rPr lang="en-US" altLang="zh-CN" sz="1800" kern="1200" dirty="0"/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/>
                        <a:t> </a:t>
                      </a:r>
                      <a:r>
                        <a:rPr lang="en-US" altLang="zh-CN" sz="1800" kern="1200" dirty="0"/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74.29%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Real </a:t>
                      </a:r>
                      <a:r>
                        <a:rPr lang="en-US" altLang="zh-CN" dirty="0" err="1"/>
                        <a:t>Classifer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Whole</a:t>
                      </a:r>
                      <a:r>
                        <a:rPr lang="zh-CN" altLang="en-US" sz="1800" kern="1200" dirty="0"/>
                        <a:t> </a:t>
                      </a:r>
                      <a:r>
                        <a:rPr lang="en-US" altLang="zh-CN" sz="1800" kern="1200" dirty="0"/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99.48%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/>
                        <a:t> </a:t>
                      </a:r>
                      <a:r>
                        <a:rPr lang="en-US" altLang="zh-CN" sz="1800" kern="1200" dirty="0"/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99.52%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47068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41356"/>
              </p:ext>
            </p:extLst>
          </p:nvPr>
        </p:nvGraphicFramePr>
        <p:xfrm>
          <a:off x="719528" y="881244"/>
          <a:ext cx="10649265" cy="37084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Hudson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749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F697AA8-8B19-9746-BECA-977A392F9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276274"/>
              </p:ext>
            </p:extLst>
          </p:nvPr>
        </p:nvGraphicFramePr>
        <p:xfrm>
          <a:off x="373508" y="4529684"/>
          <a:ext cx="3224134" cy="2326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B755F9E-AEE8-0E43-94A0-C171A4D37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854982"/>
              </p:ext>
            </p:extLst>
          </p:nvPr>
        </p:nvGraphicFramePr>
        <p:xfrm>
          <a:off x="8284256" y="4491281"/>
          <a:ext cx="3423067" cy="236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CBDA5DB-FE0B-C842-B26A-DFF1D124C2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579312"/>
              </p:ext>
            </p:extLst>
          </p:nvPr>
        </p:nvGraphicFramePr>
        <p:xfrm>
          <a:off x="4288423" y="4529684"/>
          <a:ext cx="3494287" cy="2326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649029"/>
              </p:ext>
            </p:extLst>
          </p:nvPr>
        </p:nvGraphicFramePr>
        <p:xfrm>
          <a:off x="719528" y="881244"/>
          <a:ext cx="10649265" cy="33375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Hudson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1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749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042192"/>
              </p:ext>
            </p:extLst>
          </p:nvPr>
        </p:nvGraphicFramePr>
        <p:xfrm>
          <a:off x="554636" y="4166802"/>
          <a:ext cx="3342808" cy="244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2739A94-E824-8549-A545-053F70A0D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982353"/>
              </p:ext>
            </p:extLst>
          </p:nvPr>
        </p:nvGraphicFramePr>
        <p:xfrm>
          <a:off x="8190876" y="4166338"/>
          <a:ext cx="3342808" cy="244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717836"/>
              </p:ext>
            </p:extLst>
          </p:nvPr>
        </p:nvGraphicFramePr>
        <p:xfrm>
          <a:off x="4372756" y="4218804"/>
          <a:ext cx="3342808" cy="244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BDE27-AFEB-D748-918A-E2B67FAD7092}"/>
              </a:ext>
            </a:extLst>
          </p:cNvPr>
          <p:cNvSpPr txBox="1"/>
          <p:nvPr/>
        </p:nvSpPr>
        <p:spPr>
          <a:xfrm>
            <a:off x="4032354" y="209862"/>
            <a:ext cx="45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C776C-6ECA-AC42-83AC-F575DC68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22" y="598145"/>
            <a:ext cx="8346474" cy="62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86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BDE27-AFEB-D748-918A-E2B67FAD7092}"/>
              </a:ext>
            </a:extLst>
          </p:cNvPr>
          <p:cNvSpPr txBox="1"/>
          <p:nvPr/>
        </p:nvSpPr>
        <p:spPr>
          <a:xfrm>
            <a:off x="4032354" y="209862"/>
            <a:ext cx="455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D7029-73D8-2541-B822-EAD7DD2F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34" y="579194"/>
            <a:ext cx="8357850" cy="62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(15.4%)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367837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(24.6%)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(1</a:t>
            </a:r>
            <a:r>
              <a:rPr lang="en-US" altLang="zh-CN" dirty="0">
                <a:latin typeface="Times" pitchFamily="2" charset="0"/>
              </a:rPr>
              <a:t>6.8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190628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(64.8%)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(87.2%)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2" cy="4966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(62.6%)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(77.2%)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(6</a:t>
            </a:r>
            <a:r>
              <a:rPr lang="en-US" altLang="zh-CN" dirty="0">
                <a:latin typeface="Times" pitchFamily="2" charset="0"/>
              </a:rPr>
              <a:t>6.8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5" cy="4259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332F0-1080-D948-BD8D-BA0076D6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97" y="2124231"/>
            <a:ext cx="5542196" cy="4156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5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332F0-1080-D948-BD8D-BA0076D6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97" y="2124231"/>
            <a:ext cx="5542196" cy="4156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332F0-1080-D948-BD8D-BA0076D6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97" y="2124231"/>
            <a:ext cx="5542196" cy="41566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39397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591</Words>
  <Application>Microsoft Macintosh PowerPoint</Application>
  <PresentationFormat>Widescreen</PresentationFormat>
  <Paragraphs>314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65</cp:revision>
  <dcterms:created xsi:type="dcterms:W3CDTF">2020-02-26T13:59:58Z</dcterms:created>
  <dcterms:modified xsi:type="dcterms:W3CDTF">2020-03-15T18:53:47Z</dcterms:modified>
</cp:coreProperties>
</file>